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64" r:id="rId4"/>
    <p:sldId id="287" r:id="rId5"/>
    <p:sldId id="291" r:id="rId6"/>
    <p:sldId id="292" r:id="rId7"/>
    <p:sldId id="293" r:id="rId8"/>
    <p:sldId id="294" r:id="rId9"/>
    <p:sldId id="260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290" r:id="rId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4A2C14-48A7-4CA4-8434-C63D1867DA26}" v="1" dt="2021-12-08T08:08:34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25" autoAdjust="0"/>
  </p:normalViewPr>
  <p:slideViewPr>
    <p:cSldViewPr>
      <p:cViewPr varScale="1">
        <p:scale>
          <a:sx n="93" d="100"/>
          <a:sy n="93" d="100"/>
        </p:scale>
        <p:origin x="116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순혁" userId="49149feb-085f-45d6-9c3e-b716774f309e" providerId="ADAL" clId="{974A2C14-48A7-4CA4-8434-C63D1867DA26}"/>
    <pc:docChg chg="undo custSel addSld delSld modSld">
      <pc:chgData name="박순혁" userId="49149feb-085f-45d6-9c3e-b716774f309e" providerId="ADAL" clId="{974A2C14-48A7-4CA4-8434-C63D1867DA26}" dt="2021-12-10T04:16:53.794" v="9542"/>
      <pc:docMkLst>
        <pc:docMk/>
      </pc:docMkLst>
      <pc:sldChg chg="addSp delSp modSp">
        <pc:chgData name="박순혁" userId="49149feb-085f-45d6-9c3e-b716774f309e" providerId="ADAL" clId="{974A2C14-48A7-4CA4-8434-C63D1867DA26}" dt="2021-12-10T04:10:58.042" v="9523"/>
        <pc:sldMkLst>
          <pc:docMk/>
          <pc:sldMk cId="303447833" sldId="256"/>
        </pc:sldMkLst>
        <pc:picChg chg="add mod">
          <ac:chgData name="박순혁" userId="49149feb-085f-45d6-9c3e-b716774f309e" providerId="ADAL" clId="{974A2C14-48A7-4CA4-8434-C63D1867DA26}" dt="2021-12-10T04:10:58.042" v="9523"/>
          <ac:picMkLst>
            <pc:docMk/>
            <pc:sldMk cId="303447833" sldId="256"/>
            <ac:picMk id="3" creationId="{1968B546-BA5E-4244-8387-4DD9E0AD6314}"/>
          </ac:picMkLst>
        </pc:picChg>
        <pc:picChg chg="del">
          <ac:chgData name="박순혁" userId="49149feb-085f-45d6-9c3e-b716774f309e" providerId="ADAL" clId="{974A2C14-48A7-4CA4-8434-C63D1867DA26}" dt="2021-12-10T04:10:58.042" v="9523"/>
          <ac:picMkLst>
            <pc:docMk/>
            <pc:sldMk cId="303447833" sldId="256"/>
            <ac:picMk id="9" creationId="{2407621D-B4CE-4EC9-82FE-F69435003D31}"/>
          </ac:picMkLst>
        </pc:picChg>
      </pc:sldChg>
      <pc:sldChg chg="addSp delSp modSp add mod modNotesTx">
        <pc:chgData name="박순혁" userId="49149feb-085f-45d6-9c3e-b716774f309e" providerId="ADAL" clId="{974A2C14-48A7-4CA4-8434-C63D1867DA26}" dt="2021-12-10T04:16:53.794" v="9542"/>
        <pc:sldMkLst>
          <pc:docMk/>
          <pc:sldMk cId="2414237451" sldId="260"/>
        </pc:sldMkLst>
        <pc:spChg chg="mod">
          <ac:chgData name="박순혁" userId="49149feb-085f-45d6-9c3e-b716774f309e" providerId="ADAL" clId="{974A2C14-48A7-4CA4-8434-C63D1867DA26}" dt="2021-12-08T08:12:13.247" v="560" actId="20577"/>
          <ac:spMkLst>
            <pc:docMk/>
            <pc:sldMk cId="2414237451" sldId="260"/>
            <ac:spMk id="5" creationId="{00000000-0000-0000-0000-000000000000}"/>
          </ac:spMkLst>
        </pc:spChg>
        <pc:picChg chg="add del mod">
          <ac:chgData name="박순혁" userId="49149feb-085f-45d6-9c3e-b716774f309e" providerId="ADAL" clId="{974A2C14-48A7-4CA4-8434-C63D1867DA26}" dt="2021-12-08T09:10:11.318" v="9496"/>
          <ac:picMkLst>
            <pc:docMk/>
            <pc:sldMk cId="2414237451" sldId="260"/>
            <ac:picMk id="4" creationId="{609906D5-A76F-4FDD-9B0F-CCD976A66B90}"/>
          </ac:picMkLst>
        </pc:picChg>
        <pc:picChg chg="add del mod">
          <ac:chgData name="박순혁" userId="49149feb-085f-45d6-9c3e-b716774f309e" providerId="ADAL" clId="{974A2C14-48A7-4CA4-8434-C63D1867DA26}" dt="2021-12-10T04:16:53.794" v="9542"/>
          <ac:picMkLst>
            <pc:docMk/>
            <pc:sldMk cId="2414237451" sldId="260"/>
            <ac:picMk id="4" creationId="{B53CCD11-3F42-4620-B1F8-AE632532C1DA}"/>
          </ac:picMkLst>
        </pc:picChg>
        <pc:picChg chg="add del mod">
          <ac:chgData name="박순혁" userId="49149feb-085f-45d6-9c3e-b716774f309e" providerId="ADAL" clId="{974A2C14-48A7-4CA4-8434-C63D1867DA26}" dt="2021-12-10T04:16:12.696" v="9541"/>
          <ac:picMkLst>
            <pc:docMk/>
            <pc:sldMk cId="2414237451" sldId="260"/>
            <ac:picMk id="6" creationId="{511E33F0-0E6F-4214-B395-CF2E99286699}"/>
          </ac:picMkLst>
        </pc:picChg>
        <pc:picChg chg="add mod">
          <ac:chgData name="박순혁" userId="49149feb-085f-45d6-9c3e-b716774f309e" providerId="ADAL" clId="{974A2C14-48A7-4CA4-8434-C63D1867DA26}" dt="2021-12-10T04:16:53.794" v="9542"/>
          <ac:picMkLst>
            <pc:docMk/>
            <pc:sldMk cId="2414237451" sldId="260"/>
            <ac:picMk id="7" creationId="{9ADE20EE-D7B9-4F41-B77F-16CB914987B4}"/>
          </ac:picMkLst>
        </pc:picChg>
      </pc:sldChg>
      <pc:sldChg chg="addSp delSp modSp mod">
        <pc:chgData name="박순혁" userId="49149feb-085f-45d6-9c3e-b716774f309e" providerId="ADAL" clId="{974A2C14-48A7-4CA4-8434-C63D1867DA26}" dt="2021-12-10T04:12:58.137" v="9537"/>
        <pc:sldMkLst>
          <pc:docMk/>
          <pc:sldMk cId="3114045194" sldId="264"/>
        </pc:sldMkLst>
        <pc:spChg chg="mod">
          <ac:chgData name="박순혁" userId="49149feb-085f-45d6-9c3e-b716774f309e" providerId="ADAL" clId="{974A2C14-48A7-4CA4-8434-C63D1867DA26}" dt="2021-12-10T04:11:51.594" v="9536" actId="20577"/>
          <ac:spMkLst>
            <pc:docMk/>
            <pc:sldMk cId="3114045194" sldId="264"/>
            <ac:spMk id="2" creationId="{00000000-0000-0000-0000-000000000000}"/>
          </ac:spMkLst>
        </pc:spChg>
        <pc:picChg chg="add del mod">
          <ac:chgData name="박순혁" userId="49149feb-085f-45d6-9c3e-b716774f309e" providerId="ADAL" clId="{974A2C14-48A7-4CA4-8434-C63D1867DA26}" dt="2021-12-10T04:11:11.620" v="9524"/>
          <ac:picMkLst>
            <pc:docMk/>
            <pc:sldMk cId="3114045194" sldId="264"/>
            <ac:picMk id="5" creationId="{273C2352-517C-4A2A-87FA-F3999A368955}"/>
          </ac:picMkLst>
        </pc:picChg>
        <pc:picChg chg="add del mod">
          <ac:chgData name="박순혁" userId="49149feb-085f-45d6-9c3e-b716774f309e" providerId="ADAL" clId="{974A2C14-48A7-4CA4-8434-C63D1867DA26}" dt="2021-12-10T04:11:26.145" v="9525"/>
          <ac:picMkLst>
            <pc:docMk/>
            <pc:sldMk cId="3114045194" sldId="264"/>
            <ac:picMk id="6" creationId="{66DC2211-1302-40C7-999B-AE31A3986263}"/>
          </ac:picMkLst>
        </pc:picChg>
        <pc:picChg chg="del">
          <ac:chgData name="박순혁" userId="49149feb-085f-45d6-9c3e-b716774f309e" providerId="ADAL" clId="{974A2C14-48A7-4CA4-8434-C63D1867DA26}" dt="2021-12-10T04:10:58.042" v="9523"/>
          <ac:picMkLst>
            <pc:docMk/>
            <pc:sldMk cId="3114045194" sldId="264"/>
            <ac:picMk id="7" creationId="{065432A0-42FA-484D-B53D-16B00305BF7F}"/>
          </ac:picMkLst>
        </pc:picChg>
        <pc:picChg chg="add del mod">
          <ac:chgData name="박순혁" userId="49149feb-085f-45d6-9c3e-b716774f309e" providerId="ADAL" clId="{974A2C14-48A7-4CA4-8434-C63D1867DA26}" dt="2021-12-10T04:11:43.601" v="9526"/>
          <ac:picMkLst>
            <pc:docMk/>
            <pc:sldMk cId="3114045194" sldId="264"/>
            <ac:picMk id="8" creationId="{B91C2436-8848-43EB-AE5B-27C3F9D6A47A}"/>
          </ac:picMkLst>
        </pc:picChg>
        <pc:picChg chg="add del mod">
          <ac:chgData name="박순혁" userId="49149feb-085f-45d6-9c3e-b716774f309e" providerId="ADAL" clId="{974A2C14-48A7-4CA4-8434-C63D1867DA26}" dt="2021-12-10T04:12:58.137" v="9537"/>
          <ac:picMkLst>
            <pc:docMk/>
            <pc:sldMk cId="3114045194" sldId="264"/>
            <ac:picMk id="9" creationId="{D094DDEF-27EC-4E83-9BB1-09AF954A440D}"/>
          </ac:picMkLst>
        </pc:picChg>
        <pc:picChg chg="add mod">
          <ac:chgData name="박순혁" userId="49149feb-085f-45d6-9c3e-b716774f309e" providerId="ADAL" clId="{974A2C14-48A7-4CA4-8434-C63D1867DA26}" dt="2021-12-10T04:12:58.137" v="9537"/>
          <ac:picMkLst>
            <pc:docMk/>
            <pc:sldMk cId="3114045194" sldId="264"/>
            <ac:picMk id="10" creationId="{90FCAA6E-3B23-4932-8514-5B2B97E01E21}"/>
          </ac:picMkLst>
        </pc:picChg>
      </pc:sldChg>
      <pc:sldChg chg="addSp delSp modSp">
        <pc:chgData name="박순혁" userId="49149feb-085f-45d6-9c3e-b716774f309e" providerId="ADAL" clId="{974A2C14-48A7-4CA4-8434-C63D1867DA26}" dt="2021-12-10T04:12:58.137" v="9537"/>
        <pc:sldMkLst>
          <pc:docMk/>
          <pc:sldMk cId="2105258467" sldId="287"/>
        </pc:sldMkLst>
        <pc:picChg chg="add mod">
          <ac:chgData name="박순혁" userId="49149feb-085f-45d6-9c3e-b716774f309e" providerId="ADAL" clId="{974A2C14-48A7-4CA4-8434-C63D1867DA26}" dt="2021-12-10T04:12:58.137" v="9537"/>
          <ac:picMkLst>
            <pc:docMk/>
            <pc:sldMk cId="2105258467" sldId="287"/>
            <ac:picMk id="2" creationId="{94CDB6EC-34A3-4FE5-BF4D-A149C3E7ADC1}"/>
          </ac:picMkLst>
        </pc:picChg>
        <pc:picChg chg="del">
          <ac:chgData name="박순혁" userId="49149feb-085f-45d6-9c3e-b716774f309e" providerId="ADAL" clId="{974A2C14-48A7-4CA4-8434-C63D1867DA26}" dt="2021-12-10T04:12:58.137" v="9537"/>
          <ac:picMkLst>
            <pc:docMk/>
            <pc:sldMk cId="2105258467" sldId="287"/>
            <ac:picMk id="4" creationId="{DBE7E1C3-D8CF-4B5A-A86B-335BF6006B49}"/>
          </ac:picMkLst>
        </pc:picChg>
      </pc:sldChg>
      <pc:sldChg chg="addSp modSp">
        <pc:chgData name="박순혁" userId="49149feb-085f-45d6-9c3e-b716774f309e" providerId="ADAL" clId="{974A2C14-48A7-4CA4-8434-C63D1867DA26}" dt="2021-12-08T09:15:51.829" v="9497"/>
        <pc:sldMkLst>
          <pc:docMk/>
          <pc:sldMk cId="3388741205" sldId="290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3388741205" sldId="290"/>
            <ac:picMk id="4" creationId="{289A9360-9BA8-439A-AD98-B781976FFEA1}"/>
          </ac:picMkLst>
        </pc:picChg>
      </pc:sldChg>
      <pc:sldChg chg="addSp delSp modSp">
        <pc:chgData name="박순혁" userId="49149feb-085f-45d6-9c3e-b716774f309e" providerId="ADAL" clId="{974A2C14-48A7-4CA4-8434-C63D1867DA26}" dt="2021-12-10T04:13:57.424" v="9539"/>
        <pc:sldMkLst>
          <pc:docMk/>
          <pc:sldMk cId="755038119" sldId="291"/>
        </pc:sldMkLst>
        <pc:picChg chg="del">
          <ac:chgData name="박순혁" userId="49149feb-085f-45d6-9c3e-b716774f309e" providerId="ADAL" clId="{974A2C14-48A7-4CA4-8434-C63D1867DA26}" dt="2021-12-10T04:12:58.137" v="9537"/>
          <ac:picMkLst>
            <pc:docMk/>
            <pc:sldMk cId="755038119" sldId="291"/>
            <ac:picMk id="6" creationId="{6DCBA7EE-CE6C-44D0-A43A-056E3B411998}"/>
          </ac:picMkLst>
        </pc:picChg>
        <pc:picChg chg="add del mod">
          <ac:chgData name="박순혁" userId="49149feb-085f-45d6-9c3e-b716774f309e" providerId="ADAL" clId="{974A2C14-48A7-4CA4-8434-C63D1867DA26}" dt="2021-12-10T04:13:08.785" v="9538"/>
          <ac:picMkLst>
            <pc:docMk/>
            <pc:sldMk cId="755038119" sldId="291"/>
            <ac:picMk id="8" creationId="{70D1012D-777E-4B3A-ABB5-53C34DA82339}"/>
          </ac:picMkLst>
        </pc:picChg>
        <pc:picChg chg="add del mod">
          <ac:chgData name="박순혁" userId="49149feb-085f-45d6-9c3e-b716774f309e" providerId="ADAL" clId="{974A2C14-48A7-4CA4-8434-C63D1867DA26}" dt="2021-12-10T04:13:57.424" v="9539"/>
          <ac:picMkLst>
            <pc:docMk/>
            <pc:sldMk cId="755038119" sldId="291"/>
            <ac:picMk id="9" creationId="{38EEC156-BCE5-4C55-BD98-8E07AD61ECF3}"/>
          </ac:picMkLst>
        </pc:picChg>
        <pc:picChg chg="add mod">
          <ac:chgData name="박순혁" userId="49149feb-085f-45d6-9c3e-b716774f309e" providerId="ADAL" clId="{974A2C14-48A7-4CA4-8434-C63D1867DA26}" dt="2021-12-10T04:13:57.424" v="9539"/>
          <ac:picMkLst>
            <pc:docMk/>
            <pc:sldMk cId="755038119" sldId="291"/>
            <ac:picMk id="11" creationId="{E2C21BA7-A316-4296-8782-4626CA26361F}"/>
          </ac:picMkLst>
        </pc:picChg>
      </pc:sldChg>
      <pc:sldChg chg="addSp delSp modSp">
        <pc:chgData name="박순혁" userId="49149feb-085f-45d6-9c3e-b716774f309e" providerId="ADAL" clId="{974A2C14-48A7-4CA4-8434-C63D1867DA26}" dt="2021-12-10T04:15:16.986" v="9540"/>
        <pc:sldMkLst>
          <pc:docMk/>
          <pc:sldMk cId="1444623042" sldId="292"/>
        </pc:sldMkLst>
        <pc:picChg chg="del">
          <ac:chgData name="박순혁" userId="49149feb-085f-45d6-9c3e-b716774f309e" providerId="ADAL" clId="{974A2C14-48A7-4CA4-8434-C63D1867DA26}" dt="2021-12-10T04:13:57.424" v="9539"/>
          <ac:picMkLst>
            <pc:docMk/>
            <pc:sldMk cId="1444623042" sldId="292"/>
            <ac:picMk id="2" creationId="{274BBC4B-4C93-4F41-84B8-78229DB70B61}"/>
          </ac:picMkLst>
        </pc:picChg>
        <pc:picChg chg="add del mod">
          <ac:chgData name="박순혁" userId="49149feb-085f-45d6-9c3e-b716774f309e" providerId="ADAL" clId="{974A2C14-48A7-4CA4-8434-C63D1867DA26}" dt="2021-12-10T04:15:16.986" v="9540"/>
          <ac:picMkLst>
            <pc:docMk/>
            <pc:sldMk cId="1444623042" sldId="292"/>
            <ac:picMk id="4" creationId="{4C687B5C-A20A-4BE1-91CB-4421F32930A4}"/>
          </ac:picMkLst>
        </pc:picChg>
        <pc:picChg chg="add mod">
          <ac:chgData name="박순혁" userId="49149feb-085f-45d6-9c3e-b716774f309e" providerId="ADAL" clId="{974A2C14-48A7-4CA4-8434-C63D1867DA26}" dt="2021-12-10T04:15:16.986" v="9540"/>
          <ac:picMkLst>
            <pc:docMk/>
            <pc:sldMk cId="1444623042" sldId="292"/>
            <ac:picMk id="5" creationId="{77B360A2-D9F2-48C0-9069-64A361AE4D86}"/>
          </ac:picMkLst>
        </pc:picChg>
      </pc:sldChg>
      <pc:sldChg chg="addSp delSp modSp">
        <pc:chgData name="박순혁" userId="49149feb-085f-45d6-9c3e-b716774f309e" providerId="ADAL" clId="{974A2C14-48A7-4CA4-8434-C63D1867DA26}" dt="2021-12-10T04:15:16.986" v="9540"/>
        <pc:sldMkLst>
          <pc:docMk/>
          <pc:sldMk cId="2124753898" sldId="293"/>
        </pc:sldMkLst>
        <pc:picChg chg="del">
          <ac:chgData name="박순혁" userId="49149feb-085f-45d6-9c3e-b716774f309e" providerId="ADAL" clId="{974A2C14-48A7-4CA4-8434-C63D1867DA26}" dt="2021-12-10T04:15:16.986" v="9540"/>
          <ac:picMkLst>
            <pc:docMk/>
            <pc:sldMk cId="2124753898" sldId="293"/>
            <ac:picMk id="5" creationId="{B9AEA1AE-BEAA-4E8F-9847-333EB3615982}"/>
          </ac:picMkLst>
        </pc:picChg>
        <pc:picChg chg="add mod">
          <ac:chgData name="박순혁" userId="49149feb-085f-45d6-9c3e-b716774f309e" providerId="ADAL" clId="{974A2C14-48A7-4CA4-8434-C63D1867DA26}" dt="2021-12-10T04:15:16.986" v="9540"/>
          <ac:picMkLst>
            <pc:docMk/>
            <pc:sldMk cId="2124753898" sldId="293"/>
            <ac:picMk id="6" creationId="{C517344A-284D-4B85-A0A3-FE37D31475EB}"/>
          </ac:picMkLst>
        </pc:picChg>
      </pc:sldChg>
      <pc:sldChg chg="addSp delSp modSp mod">
        <pc:chgData name="박순혁" userId="49149feb-085f-45d6-9c3e-b716774f309e" providerId="ADAL" clId="{974A2C14-48A7-4CA4-8434-C63D1867DA26}" dt="2021-12-10T04:16:12.696" v="9541"/>
        <pc:sldMkLst>
          <pc:docMk/>
          <pc:sldMk cId="1437541404" sldId="294"/>
        </pc:sldMkLst>
        <pc:spChg chg="mod">
          <ac:chgData name="박순혁" userId="49149feb-085f-45d6-9c3e-b716774f309e" providerId="ADAL" clId="{974A2C14-48A7-4CA4-8434-C63D1867DA26}" dt="2021-12-10T04:02:02.815" v="9521"/>
          <ac:spMkLst>
            <pc:docMk/>
            <pc:sldMk cId="1437541404" sldId="294"/>
            <ac:spMk id="10" creationId="{00000000-0000-0000-0000-000000000000}"/>
          </ac:spMkLst>
        </pc:spChg>
        <pc:picChg chg="del">
          <ac:chgData name="박순혁" userId="49149feb-085f-45d6-9c3e-b716774f309e" providerId="ADAL" clId="{974A2C14-48A7-4CA4-8434-C63D1867DA26}" dt="2021-12-10T04:15:16.986" v="9540"/>
          <ac:picMkLst>
            <pc:docMk/>
            <pc:sldMk cId="1437541404" sldId="294"/>
            <ac:picMk id="2" creationId="{BFFC4885-6269-4B74-B07F-E3C84B014A0E}"/>
          </ac:picMkLst>
        </pc:picChg>
        <pc:picChg chg="add del mod">
          <ac:chgData name="박순혁" userId="49149feb-085f-45d6-9c3e-b716774f309e" providerId="ADAL" clId="{974A2C14-48A7-4CA4-8434-C63D1867DA26}" dt="2021-12-10T04:16:12.696" v="9541"/>
          <ac:picMkLst>
            <pc:docMk/>
            <pc:sldMk cId="1437541404" sldId="294"/>
            <ac:picMk id="4" creationId="{7DFC08D0-1508-404A-9CC8-C5A85A026EA2}"/>
          </ac:picMkLst>
        </pc:picChg>
        <pc:picChg chg="add mod">
          <ac:chgData name="박순혁" userId="49149feb-085f-45d6-9c3e-b716774f309e" providerId="ADAL" clId="{974A2C14-48A7-4CA4-8434-C63D1867DA26}" dt="2021-12-10T04:16:12.696" v="9541"/>
          <ac:picMkLst>
            <pc:docMk/>
            <pc:sldMk cId="1437541404" sldId="294"/>
            <ac:picMk id="11" creationId="{0CA1D2BD-AEEB-4B1E-8E93-779FE8A112F0}"/>
          </ac:picMkLst>
        </pc:picChg>
        <pc:picChg chg="add del">
          <ac:chgData name="박순혁" userId="49149feb-085f-45d6-9c3e-b716774f309e" providerId="ADAL" clId="{974A2C14-48A7-4CA4-8434-C63D1867DA26}" dt="2021-12-08T08:08:30.209" v="3" actId="478"/>
          <ac:picMkLst>
            <pc:docMk/>
            <pc:sldMk cId="1437541404" sldId="294"/>
            <ac:picMk id="11" creationId="{6C3CF0DA-44F1-4692-8006-FE4B90161C2C}"/>
          </ac:picMkLst>
        </pc:picChg>
        <pc:picChg chg="add del">
          <ac:chgData name="박순혁" userId="49149feb-085f-45d6-9c3e-b716774f309e" providerId="ADAL" clId="{974A2C14-48A7-4CA4-8434-C63D1867DA26}" dt="2021-12-08T08:08:28.440" v="2" actId="478"/>
          <ac:picMkLst>
            <pc:docMk/>
            <pc:sldMk cId="1437541404" sldId="294"/>
            <ac:picMk id="14" creationId="{D759A599-C6BA-444F-B6AC-FDE0592C689A}"/>
          </ac:picMkLst>
        </pc:picChg>
      </pc:sldChg>
      <pc:sldChg chg="del">
        <pc:chgData name="박순혁" userId="49149feb-085f-45d6-9c3e-b716774f309e" providerId="ADAL" clId="{974A2C14-48A7-4CA4-8434-C63D1867DA26}" dt="2021-12-10T04:10:18.032" v="9522" actId="47"/>
        <pc:sldMkLst>
          <pc:docMk/>
          <pc:sldMk cId="3693399896" sldId="295"/>
        </pc:sldMkLst>
      </pc:sldChg>
      <pc:sldChg chg="addSp modSp add modNotesTx">
        <pc:chgData name="박순혁" userId="49149feb-085f-45d6-9c3e-b716774f309e" providerId="ADAL" clId="{974A2C14-48A7-4CA4-8434-C63D1867DA26}" dt="2021-12-08T09:55:48.528" v="9499" actId="20577"/>
        <pc:sldMkLst>
          <pc:docMk/>
          <pc:sldMk cId="3130244984" sldId="296"/>
        </pc:sldMkLst>
        <pc:picChg chg="add mod">
          <ac:chgData name="박순혁" userId="49149feb-085f-45d6-9c3e-b716774f309e" providerId="ADAL" clId="{974A2C14-48A7-4CA4-8434-C63D1867DA26}" dt="2021-12-08T09:10:11.318" v="9496"/>
          <ac:picMkLst>
            <pc:docMk/>
            <pc:sldMk cId="3130244984" sldId="296"/>
            <ac:picMk id="4" creationId="{3D0F9E08-88A8-41CE-9A84-E50B7AD59025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5:51.974" v="9501" actId="20577"/>
        <pc:sldMkLst>
          <pc:docMk/>
          <pc:sldMk cId="2717843761" sldId="297"/>
        </pc:sldMkLst>
        <pc:picChg chg="add mod">
          <ac:chgData name="박순혁" userId="49149feb-085f-45d6-9c3e-b716774f309e" providerId="ADAL" clId="{974A2C14-48A7-4CA4-8434-C63D1867DA26}" dt="2021-12-08T09:10:11.318" v="9496"/>
          <ac:picMkLst>
            <pc:docMk/>
            <pc:sldMk cId="2717843761" sldId="297"/>
            <ac:picMk id="4" creationId="{B1BC2B87-2955-4D50-B843-98D7D4303E37}"/>
          </ac:picMkLst>
        </pc:picChg>
      </pc:sldChg>
      <pc:sldChg chg="addSp delSp modSp add modNotesTx">
        <pc:chgData name="박순혁" userId="49149feb-085f-45d6-9c3e-b716774f309e" providerId="ADAL" clId="{974A2C14-48A7-4CA4-8434-C63D1867DA26}" dt="2021-12-08T09:55:53.658" v="9502" actId="20577"/>
        <pc:sldMkLst>
          <pc:docMk/>
          <pc:sldMk cId="1095203854" sldId="298"/>
        </pc:sldMkLst>
        <pc:picChg chg="add del mod">
          <ac:chgData name="박순혁" userId="49149feb-085f-45d6-9c3e-b716774f309e" providerId="ADAL" clId="{974A2C14-48A7-4CA4-8434-C63D1867DA26}" dt="2021-12-08T09:15:51.829" v="9497"/>
          <ac:picMkLst>
            <pc:docMk/>
            <pc:sldMk cId="1095203854" sldId="298"/>
            <ac:picMk id="4" creationId="{1B3C7F40-398C-4640-893F-EEDED7DC56C6}"/>
          </ac:picMkLst>
        </pc:picChg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1095203854" sldId="298"/>
            <ac:picMk id="7" creationId="{CFA27B1E-8A85-4080-B918-2138CA8D866C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5:55.335" v="9503" actId="20577"/>
        <pc:sldMkLst>
          <pc:docMk/>
          <pc:sldMk cId="3775948429" sldId="299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3775948429" sldId="299"/>
            <ac:picMk id="4" creationId="{680DB85E-B918-40E8-A653-1A0030AB7F23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5:56.927" v="9504" actId="20577"/>
        <pc:sldMkLst>
          <pc:docMk/>
          <pc:sldMk cId="1281161332" sldId="300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1281161332" sldId="300"/>
            <ac:picMk id="4" creationId="{035684FB-BEB9-4F6B-9408-7CF3A94D9AED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5:58.897" v="9505" actId="20577"/>
        <pc:sldMkLst>
          <pc:docMk/>
          <pc:sldMk cId="4283826895" sldId="301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4283826895" sldId="301"/>
            <ac:picMk id="4" creationId="{BC6D9383-3BB2-4815-ADDE-B63B0430BFD6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6:00.714" v="9506" actId="20577"/>
        <pc:sldMkLst>
          <pc:docMk/>
          <pc:sldMk cId="2399583323" sldId="302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2399583323" sldId="302"/>
            <ac:picMk id="4" creationId="{2D9B8D39-9F15-4920-A5A0-5A859DB29FE9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6:02.490" v="9507" actId="20577"/>
        <pc:sldMkLst>
          <pc:docMk/>
          <pc:sldMk cId="177245921" sldId="303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177245921" sldId="303"/>
            <ac:picMk id="4" creationId="{B3F9E7C3-DF0B-40D8-AF9B-57514394A035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6:04.188" v="9508" actId="20577"/>
        <pc:sldMkLst>
          <pc:docMk/>
          <pc:sldMk cId="2291276594" sldId="304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2291276594" sldId="304"/>
            <ac:picMk id="4" creationId="{5F1C7378-31CF-45D4-B6B1-B541E69B4355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6:05.901" v="9509" actId="20577"/>
        <pc:sldMkLst>
          <pc:docMk/>
          <pc:sldMk cId="2493276082" sldId="305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2493276082" sldId="305"/>
            <ac:picMk id="4" creationId="{5F520CA4-FFD1-4B72-913E-E26AD4868616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6:07.573" v="9510" actId="20577"/>
        <pc:sldMkLst>
          <pc:docMk/>
          <pc:sldMk cId="2298044241" sldId="306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2298044241" sldId="306"/>
            <ac:picMk id="4" creationId="{7AE5BA7A-16B8-4A26-8815-205D79B95C70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6:10.318" v="9512" actId="20577"/>
        <pc:sldMkLst>
          <pc:docMk/>
          <pc:sldMk cId="846194587" sldId="307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846194587" sldId="307"/>
            <ac:picMk id="4" creationId="{0BD59C82-4D6B-4B59-9D86-19287067E704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6:12.013" v="9513" actId="20577"/>
        <pc:sldMkLst>
          <pc:docMk/>
          <pc:sldMk cId="4102238680" sldId="308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4102238680" sldId="308"/>
            <ac:picMk id="6" creationId="{A4A94831-1854-4C06-9F63-1D58663D5B06}"/>
          </ac:picMkLst>
        </pc:picChg>
      </pc:sldChg>
      <pc:sldChg chg="addSp modSp add modNotesTx">
        <pc:chgData name="박순혁" userId="49149feb-085f-45d6-9c3e-b716774f309e" providerId="ADAL" clId="{974A2C14-48A7-4CA4-8434-C63D1867DA26}" dt="2021-12-08T09:56:13.748" v="9514" actId="20577"/>
        <pc:sldMkLst>
          <pc:docMk/>
          <pc:sldMk cId="1414787700" sldId="309"/>
        </pc:sldMkLst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1414787700" sldId="309"/>
            <ac:picMk id="2" creationId="{10418BB9-848E-47F2-927F-F7ECD8D1591F}"/>
          </ac:picMkLst>
        </pc:picChg>
      </pc:sldChg>
      <pc:sldChg chg="addSp modSp add mod modNotesTx">
        <pc:chgData name="박순혁" userId="49149feb-085f-45d6-9c3e-b716774f309e" providerId="ADAL" clId="{974A2C14-48A7-4CA4-8434-C63D1867DA26}" dt="2021-12-08T09:56:17.666" v="9517" actId="20577"/>
        <pc:sldMkLst>
          <pc:docMk/>
          <pc:sldMk cId="1024716442" sldId="310"/>
        </pc:sldMkLst>
        <pc:spChg chg="mod">
          <ac:chgData name="박순혁" userId="49149feb-085f-45d6-9c3e-b716774f309e" providerId="ADAL" clId="{974A2C14-48A7-4CA4-8434-C63D1867DA26}" dt="2021-12-08T08:59:19.487" v="8960" actId="20577"/>
          <ac:spMkLst>
            <pc:docMk/>
            <pc:sldMk cId="1024716442" sldId="310"/>
            <ac:spMk id="2" creationId="{00000000-0000-0000-0000-000000000000}"/>
          </ac:spMkLst>
        </pc:spChg>
        <pc:picChg chg="add mod">
          <ac:chgData name="박순혁" userId="49149feb-085f-45d6-9c3e-b716774f309e" providerId="ADAL" clId="{974A2C14-48A7-4CA4-8434-C63D1867DA26}" dt="2021-12-08T09:15:51.829" v="9497"/>
          <ac:picMkLst>
            <pc:docMk/>
            <pc:sldMk cId="1024716442" sldId="310"/>
            <ac:picMk id="4" creationId="{7F89D425-0BB6-4202-8175-B5916C9A92E2}"/>
          </ac:picMkLst>
        </pc:picChg>
      </pc:sldChg>
    </pc:docChg>
  </pc:docChgLst>
  <pc:docChgLst>
    <pc:chgData name="박순혁" userId="49149feb-085f-45d6-9c3e-b716774f309e" providerId="ADAL" clId="{37406D3C-BA4D-44B1-8F06-47E49D8E8495}"/>
    <pc:docChg chg="addSld modSld sldOrd">
      <pc:chgData name="박순혁" userId="49149feb-085f-45d6-9c3e-b716774f309e" providerId="ADAL" clId="{37406D3C-BA4D-44B1-8F06-47E49D8E8495}" dt="2021-11-16T08:40:10.776" v="14" actId="1036"/>
      <pc:docMkLst>
        <pc:docMk/>
      </pc:docMkLst>
      <pc:sldChg chg="add ord">
        <pc:chgData name="박순혁" userId="49149feb-085f-45d6-9c3e-b716774f309e" providerId="ADAL" clId="{37406D3C-BA4D-44B1-8F06-47E49D8E8495}" dt="2021-11-16T08:39:24.926" v="2"/>
        <pc:sldMkLst>
          <pc:docMk/>
          <pc:sldMk cId="303447833" sldId="256"/>
        </pc:sldMkLst>
      </pc:sldChg>
      <pc:sldChg chg="addSp modSp mod">
        <pc:chgData name="박순혁" userId="49149feb-085f-45d6-9c3e-b716774f309e" providerId="ADAL" clId="{37406D3C-BA4D-44B1-8F06-47E49D8E8495}" dt="2021-11-16T08:40:07.475" v="13" actId="1036"/>
        <pc:sldMkLst>
          <pc:docMk/>
          <pc:sldMk cId="2090594489" sldId="257"/>
        </pc:sldMkLst>
        <pc:spChg chg="mod">
          <ac:chgData name="박순혁" userId="49149feb-085f-45d6-9c3e-b716774f309e" providerId="ADAL" clId="{37406D3C-BA4D-44B1-8F06-47E49D8E8495}" dt="2021-11-16T08:40:07.475" v="13" actId="1036"/>
          <ac:spMkLst>
            <pc:docMk/>
            <pc:sldMk cId="2090594489" sldId="257"/>
            <ac:spMk id="5" creationId="{00000000-0000-0000-0000-000000000000}"/>
          </ac:spMkLst>
        </pc:spChg>
        <pc:spChg chg="mod">
          <ac:chgData name="박순혁" userId="49149feb-085f-45d6-9c3e-b716774f309e" providerId="ADAL" clId="{37406D3C-BA4D-44B1-8F06-47E49D8E8495}" dt="2021-11-16T08:40:07.475" v="13" actId="1036"/>
          <ac:spMkLst>
            <pc:docMk/>
            <pc:sldMk cId="2090594489" sldId="257"/>
            <ac:spMk id="7" creationId="{BAB32612-CE76-4ACB-9C05-F3872E4F3B3B}"/>
          </ac:spMkLst>
        </pc:spChg>
        <pc:picChg chg="add mod">
          <ac:chgData name="박순혁" userId="49149feb-085f-45d6-9c3e-b716774f309e" providerId="ADAL" clId="{37406D3C-BA4D-44B1-8F06-47E49D8E8495}" dt="2021-11-16T08:39:51.787" v="11"/>
          <ac:picMkLst>
            <pc:docMk/>
            <pc:sldMk cId="2090594489" sldId="257"/>
            <ac:picMk id="14" creationId="{B4431F73-EB94-4058-B6E7-1E8CDC38B700}"/>
          </ac:picMkLst>
        </pc:picChg>
      </pc:sldChg>
      <pc:sldChg chg="addSp modSp mod">
        <pc:chgData name="박순혁" userId="49149feb-085f-45d6-9c3e-b716774f309e" providerId="ADAL" clId="{37406D3C-BA4D-44B1-8F06-47E49D8E8495}" dt="2021-11-16T08:40:10.776" v="14" actId="1036"/>
        <pc:sldMkLst>
          <pc:docMk/>
          <pc:sldMk cId="2414237451" sldId="260"/>
        </pc:sldMkLst>
        <pc:spChg chg="mod">
          <ac:chgData name="박순혁" userId="49149feb-085f-45d6-9c3e-b716774f309e" providerId="ADAL" clId="{37406D3C-BA4D-44B1-8F06-47E49D8E8495}" dt="2021-11-16T08:40:10.776" v="14" actId="1036"/>
          <ac:spMkLst>
            <pc:docMk/>
            <pc:sldMk cId="2414237451" sldId="260"/>
            <ac:spMk id="5" creationId="{00000000-0000-0000-0000-000000000000}"/>
          </ac:spMkLst>
        </pc:spChg>
        <pc:spChg chg="mod">
          <ac:chgData name="박순혁" userId="49149feb-085f-45d6-9c3e-b716774f309e" providerId="ADAL" clId="{37406D3C-BA4D-44B1-8F06-47E49D8E8495}" dt="2021-11-16T08:40:10.776" v="14" actId="1036"/>
          <ac:spMkLst>
            <pc:docMk/>
            <pc:sldMk cId="2414237451" sldId="260"/>
            <ac:spMk id="11" creationId="{D50A321D-5724-4C89-9CA0-1AEB81253CBC}"/>
          </ac:spMkLst>
        </pc:spChg>
        <pc:picChg chg="add mod">
          <ac:chgData name="박순혁" userId="49149feb-085f-45d6-9c3e-b716774f309e" providerId="ADAL" clId="{37406D3C-BA4D-44B1-8F06-47E49D8E8495}" dt="2021-11-16T08:39:53.748" v="12"/>
          <ac:picMkLst>
            <pc:docMk/>
            <pc:sldMk cId="2414237451" sldId="260"/>
            <ac:picMk id="14" creationId="{5F164D0F-8B23-4FA8-816A-812DC0073EAA}"/>
          </ac:picMkLst>
        </pc:picChg>
      </pc:sldChg>
      <pc:sldChg chg="add ord">
        <pc:chgData name="박순혁" userId="49149feb-085f-45d6-9c3e-b716774f309e" providerId="ADAL" clId="{37406D3C-BA4D-44B1-8F06-47E49D8E8495}" dt="2021-11-16T08:39:31.086" v="5"/>
        <pc:sldMkLst>
          <pc:docMk/>
          <pc:sldMk cId="3114045194" sldId="264"/>
        </pc:sldMkLst>
      </pc:sldChg>
      <pc:sldChg chg="add ord">
        <pc:chgData name="박순혁" userId="49149feb-085f-45d6-9c3e-b716774f309e" providerId="ADAL" clId="{37406D3C-BA4D-44B1-8F06-47E49D8E8495}" dt="2021-11-16T08:39:35.252" v="8"/>
        <pc:sldMkLst>
          <pc:docMk/>
          <pc:sldMk cId="2105258467" sldId="287"/>
        </pc:sldMkLst>
      </pc:sldChg>
      <pc:sldChg chg="add">
        <pc:chgData name="박순혁" userId="49149feb-085f-45d6-9c3e-b716774f309e" providerId="ADAL" clId="{37406D3C-BA4D-44B1-8F06-47E49D8E8495}" dt="2021-11-16T08:39:38.682" v="9"/>
        <pc:sldMkLst>
          <pc:docMk/>
          <pc:sldMk cId="4265680194" sldId="289"/>
        </pc:sldMkLst>
      </pc:sldChg>
      <pc:sldChg chg="add">
        <pc:chgData name="박순혁" userId="49149feb-085f-45d6-9c3e-b716774f309e" providerId="ADAL" clId="{37406D3C-BA4D-44B1-8F06-47E49D8E8495}" dt="2021-11-16T08:39:45.919" v="10"/>
        <pc:sldMkLst>
          <pc:docMk/>
          <pc:sldMk cId="3388741205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C8BC1-10DC-4C57-800D-35CA91E0EAD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71291-8723-45B2-9D00-97FF582A8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98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46B1C-FB40-417F-8835-3F749D13714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730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27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91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40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006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35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095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630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55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92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93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46B1C-FB40-417F-8835-3F749D1371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551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99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95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46B1C-FB40-417F-8835-3F749D1371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95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46B1C-FB40-417F-8835-3F749D13714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59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46B1C-FB40-417F-8835-3F749D1371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41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5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57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1291-8723-45B2-9D00-97FF582A8F9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5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0.m4a"/><Relationship Id="rId7" Type="http://schemas.openxmlformats.org/officeDocument/2006/relationships/image" Target="../media/image24.png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11.m4a"/><Relationship Id="rId7" Type="http://schemas.openxmlformats.org/officeDocument/2006/relationships/image" Target="../media/image26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media12.m4a"/><Relationship Id="rId7" Type="http://schemas.openxmlformats.org/officeDocument/2006/relationships/image" Target="../media/image28.png"/><Relationship Id="rId2" Type="http://schemas.microsoft.com/office/2007/relationships/media" Target="../media/media12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../media/media13.m4a"/><Relationship Id="rId7" Type="http://schemas.openxmlformats.org/officeDocument/2006/relationships/image" Target="../media/image30.pn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audio" Target="../media/media14.m4a"/><Relationship Id="rId7" Type="http://schemas.openxmlformats.org/officeDocument/2006/relationships/image" Target="../media/image33.png"/><Relationship Id="rId2" Type="http://schemas.microsoft.com/office/2007/relationships/media" Target="../media/media14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audio" Target="../media/media15.m4a"/><Relationship Id="rId7" Type="http://schemas.openxmlformats.org/officeDocument/2006/relationships/image" Target="../media/image35.png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audio" Target="../media/media16.m4a"/><Relationship Id="rId7" Type="http://schemas.openxmlformats.org/officeDocument/2006/relationships/image" Target="../media/image38.png"/><Relationship Id="rId2" Type="http://schemas.microsoft.com/office/2007/relationships/media" Target="../media/media16.m4a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media17.m4a"/><Relationship Id="rId7" Type="http://schemas.openxmlformats.org/officeDocument/2006/relationships/image" Target="../media/image41.png"/><Relationship Id="rId2" Type="http://schemas.microsoft.com/office/2007/relationships/media" Target="../media/media17.m4a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audio" Target="../media/media18.m4a"/><Relationship Id="rId7" Type="http://schemas.openxmlformats.org/officeDocument/2006/relationships/image" Target="../media/image44.png"/><Relationship Id="rId2" Type="http://schemas.microsoft.com/office/2007/relationships/media" Target="../media/media18.m4a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audio" Target="../media/media19.m4a"/><Relationship Id="rId7" Type="http://schemas.openxmlformats.org/officeDocument/2006/relationships/image" Target="../media/image47.png"/><Relationship Id="rId2" Type="http://schemas.microsoft.com/office/2007/relationships/media" Target="../media/media19.m4a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20.m4a"/><Relationship Id="rId7" Type="http://schemas.openxmlformats.org/officeDocument/2006/relationships/image" Target="../media/image49.png"/><Relationship Id="rId2" Type="http://schemas.microsoft.com/office/2007/relationships/media" Target="../media/media20.m4a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5.png"/><Relationship Id="rId2" Type="http://schemas.microsoft.com/office/2007/relationships/media" Target="../media/media21.m4a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22.m4a"/><Relationship Id="rId7" Type="http://schemas.openxmlformats.org/officeDocument/2006/relationships/image" Target="../media/image50.png"/><Relationship Id="rId2" Type="http://schemas.microsoft.com/office/2007/relationships/media" Target="../media/media22.m4a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5.png"/><Relationship Id="rId2" Type="http://schemas.microsoft.com/office/2007/relationships/media" Target="../media/media23.m4a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9.m4a"/><Relationship Id="rId7" Type="http://schemas.openxmlformats.org/officeDocument/2006/relationships/image" Target="../media/image21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3969" y="3763367"/>
            <a:ext cx="4860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전자제조데이터분석 팀 프로젝트 과제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283967" y="3062903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따릉이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대여량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예측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4"/>
          </p:cNvPr>
          <p:cNvSpPr txBox="1"/>
          <p:nvPr/>
        </p:nvSpPr>
        <p:spPr>
          <a:xfrm>
            <a:off x="0" y="4844068"/>
            <a:ext cx="9143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데이터사이언스학과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21512071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박순혁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21512073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박효림</a:t>
            </a:r>
          </a:p>
        </p:txBody>
      </p:sp>
      <p:sp>
        <p:nvSpPr>
          <p:cNvPr id="2" name="Rectangle 1"/>
          <p:cNvSpPr/>
          <p:nvPr/>
        </p:nvSpPr>
        <p:spPr>
          <a:xfrm>
            <a:off x="4011176" y="2924170"/>
            <a:ext cx="144016" cy="1224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7ACE3B79-A0F8-45AE-BBCD-7D64F40D2E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968B546-BA5E-4244-8387-4DD9E0AD6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8"/>
    </mc:Choice>
    <mc:Fallback>
      <p:transition spd="slow" advTm="4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Prophet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05880" y="1880269"/>
            <a:ext cx="8342584" cy="292372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A24D4B-EB44-4C0A-962E-F53277D4B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91" y="1592238"/>
            <a:ext cx="3470853" cy="34708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CF2CA2-3D92-4283-A847-FF9C499F41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140" y="1592238"/>
            <a:ext cx="2457711" cy="343483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B51DCA-B404-4B1D-81E4-657AE73F6B4F}"/>
              </a:ext>
            </a:extLst>
          </p:cNvPr>
          <p:cNvSpPr/>
          <p:nvPr/>
        </p:nvSpPr>
        <p:spPr>
          <a:xfrm>
            <a:off x="1961709" y="1621176"/>
            <a:ext cx="1278142" cy="218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92ADF-452F-431F-A8A2-7ED543D6627C}"/>
              </a:ext>
            </a:extLst>
          </p:cNvPr>
          <p:cNvSpPr txBox="1"/>
          <p:nvPr/>
        </p:nvSpPr>
        <p:spPr>
          <a:xfrm>
            <a:off x="3488874" y="1880269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대여량</a:t>
            </a:r>
            <a:r>
              <a:rPr lang="ko-KR" altLang="en-US" sz="1050" dirty="0"/>
              <a:t> 변수만 사용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F4A1A-4173-4177-BE22-5A31D77711AD}"/>
              </a:ext>
            </a:extLst>
          </p:cNvPr>
          <p:cNvCxnSpPr>
            <a:stCxn id="19" idx="3"/>
            <a:endCxn id="13" idx="1"/>
          </p:cNvCxnSpPr>
          <p:nvPr/>
        </p:nvCxnSpPr>
        <p:spPr>
          <a:xfrm>
            <a:off x="3239851" y="1730269"/>
            <a:ext cx="249023" cy="35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8EF789-2EFC-4BAD-9994-8679554E4D5E}"/>
              </a:ext>
            </a:extLst>
          </p:cNvPr>
          <p:cNvSpPr txBox="1"/>
          <p:nvPr/>
        </p:nvSpPr>
        <p:spPr>
          <a:xfrm>
            <a:off x="8172400" y="1852397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점점 올라가는 추세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18B20-F469-40FC-A982-67AA3F4C7EA9}"/>
              </a:ext>
            </a:extLst>
          </p:cNvPr>
          <p:cNvSpPr txBox="1"/>
          <p:nvPr/>
        </p:nvSpPr>
        <p:spPr>
          <a:xfrm>
            <a:off x="8244408" y="3037005"/>
            <a:ext cx="108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평일 우세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F4869D-5BEB-4C49-9753-07A74439AD0E}"/>
              </a:ext>
            </a:extLst>
          </p:cNvPr>
          <p:cNvCxnSpPr>
            <a:cxnSpLocks/>
          </p:cNvCxnSpPr>
          <p:nvPr/>
        </p:nvCxnSpPr>
        <p:spPr>
          <a:xfrm>
            <a:off x="7956376" y="2060146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184FE9E-DAF5-40AE-8AF5-F52F7B49A6E6}"/>
              </a:ext>
            </a:extLst>
          </p:cNvPr>
          <p:cNvCxnSpPr>
            <a:cxnSpLocks/>
          </p:cNvCxnSpPr>
          <p:nvPr/>
        </p:nvCxnSpPr>
        <p:spPr>
          <a:xfrm>
            <a:off x="7972194" y="3163963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1BC2B87-2955-4D50-B843-98D7D4303E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8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21"/>
    </mc:Choice>
    <mc:Fallback xmlns="">
      <p:transition spd="slow" advTm="39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1" x="8985250" y="2416175"/>
          <p14:tracePt t="361" x="8761413" y="2344738"/>
          <p14:tracePt t="367" x="8551863" y="2293938"/>
          <p14:tracePt t="372" x="8410575" y="2262188"/>
          <p14:tracePt t="376" x="8328025" y="2255838"/>
          <p14:tracePt t="383" x="8156575" y="2217738"/>
          <p14:tracePt t="392" x="7932738" y="2173288"/>
          <p14:tracePt t="401" x="7659688" y="2116138"/>
          <p14:tracePt t="409" x="7480300" y="2078038"/>
          <p14:tracePt t="420" x="7150100" y="2020888"/>
          <p14:tracePt t="426" x="7046913" y="2001838"/>
          <p14:tracePt t="428" x="6983413" y="1995488"/>
          <p14:tracePt t="432" x="6900863" y="1976438"/>
          <p14:tracePt t="436" x="6767513" y="1944688"/>
          <p14:tracePt t="441" x="6697663" y="1938338"/>
          <p14:tracePt t="446" x="6575425" y="1905000"/>
          <p14:tracePt t="448" x="6537325" y="1898650"/>
          <p14:tracePt t="451" x="6480175" y="1885950"/>
          <p14:tracePt t="456" x="6372225" y="1866900"/>
          <p14:tracePt t="458" x="6315075" y="1854200"/>
          <p14:tracePt t="463" x="6226175" y="1841500"/>
          <p14:tracePt t="466" x="6129338" y="1822450"/>
          <p14:tracePt t="469" x="6034088" y="1809750"/>
          <p14:tracePt t="471" x="5970588" y="1797050"/>
          <p14:tracePt t="473" x="5951538" y="1790700"/>
          <p14:tracePt t="475" x="5894388" y="1790700"/>
          <p14:tracePt t="480" x="5722938" y="1765300"/>
          <p14:tracePt t="489" x="5384800" y="1739900"/>
          <p14:tracePt t="491" x="5353050" y="1727200"/>
          <p14:tracePt t="497" x="5135563" y="1720850"/>
          <p14:tracePt t="506" x="4818063" y="1701800"/>
          <p14:tracePt t="509" x="4740275" y="1701800"/>
          <p14:tracePt t="514" x="4498975" y="1695450"/>
          <p14:tracePt t="521" x="4294188" y="1676400"/>
          <p14:tracePt t="525" x="4135438" y="1663700"/>
          <p14:tracePt t="531" x="3894138" y="1625600"/>
          <p14:tracePt t="539" x="3619500" y="1581150"/>
          <p14:tracePt t="541" x="3587750" y="1581150"/>
          <p14:tracePt t="548" x="3382963" y="1549400"/>
          <p14:tracePt t="554" x="3319463" y="1536700"/>
          <p14:tracePt t="557" x="3192463" y="1511300"/>
          <p14:tracePt t="562" x="3135313" y="1504950"/>
          <p14:tracePt t="567" x="3084513" y="1490663"/>
          <p14:tracePt t="572" x="3033713" y="1484313"/>
          <p14:tracePt t="575" x="3021013" y="1477963"/>
          <p14:tracePt t="579" x="3008313" y="1477963"/>
          <p14:tracePt t="589" x="2989263" y="1477963"/>
          <p14:tracePt t="590" x="2982913" y="1477963"/>
          <p14:tracePt t="596" x="2976563" y="1477963"/>
          <p14:tracePt t="605" x="2968625" y="1477963"/>
          <p14:tracePt t="612" x="2962275" y="1477963"/>
          <p14:tracePt t="620" x="2955925" y="1477963"/>
          <p14:tracePt t="623" x="2949575" y="1477963"/>
          <p14:tracePt t="629" x="2943225" y="1477963"/>
          <p14:tracePt t="631" x="2936875" y="1477963"/>
          <p14:tracePt t="638" x="2924175" y="1477963"/>
          <p14:tracePt t="642" x="2917825" y="1477963"/>
          <p14:tracePt t="646" x="2911475" y="1477963"/>
          <p14:tracePt t="647" x="2905125" y="1477963"/>
          <p14:tracePt t="650" x="2898775" y="1477963"/>
          <p14:tracePt t="656" x="2886075" y="1477963"/>
          <p14:tracePt t="658" x="2879725" y="1477963"/>
          <p14:tracePt t="663" x="2860675" y="1484313"/>
          <p14:tracePt t="666" x="2854325" y="1490663"/>
          <p14:tracePt t="669" x="2841625" y="1490663"/>
          <p14:tracePt t="672" x="2828925" y="1497013"/>
          <p14:tracePt t="673" x="2816225" y="1504950"/>
          <p14:tracePt t="680" x="2790825" y="1511300"/>
          <p14:tracePt t="686" x="2752725" y="1530350"/>
          <p14:tracePt t="688" x="2733675" y="1536700"/>
          <p14:tracePt t="691" x="2720975" y="1543050"/>
          <p14:tracePt t="698" x="2682875" y="1562100"/>
          <p14:tracePt t="705" x="2644775" y="1581150"/>
          <p14:tracePt t="709" x="2632075" y="1587500"/>
          <p14:tracePt t="715" x="2613025" y="1606550"/>
          <p14:tracePt t="718" x="2606675" y="1606550"/>
          <p14:tracePt t="723" x="2593975" y="1612900"/>
          <p14:tracePt t="725" x="2593975" y="1619250"/>
          <p14:tracePt t="729" x="2587625" y="1619250"/>
          <p14:tracePt t="733" x="2581275" y="1619250"/>
          <p14:tracePt t="739" x="2581275" y="1625600"/>
          <p14:tracePt t="740" x="2574925" y="1625600"/>
          <p14:tracePt t="758" x="2574925" y="1631950"/>
          <p14:tracePt t="762" x="2568575" y="1631950"/>
          <p14:tracePt t="775" x="2562225" y="1631950"/>
          <p14:tracePt t="782" x="2562225" y="1638300"/>
          <p14:tracePt t="787" x="2555875" y="1638300"/>
          <p14:tracePt t="788" x="2555875" y="1644650"/>
          <p14:tracePt t="794" x="2549525" y="1644650"/>
          <p14:tracePt t="799" x="2549525" y="1651000"/>
          <p14:tracePt t="808" x="2543175" y="1657350"/>
          <p14:tracePt t="832" x="2536825" y="1663700"/>
          <p14:tracePt t="1211" x="2530475" y="1663700"/>
          <p14:tracePt t="1216" x="2530475" y="1670050"/>
          <p14:tracePt t="1224" x="2517775" y="1670050"/>
          <p14:tracePt t="1235" x="2484438" y="1682750"/>
          <p14:tracePt t="1242" x="2471738" y="1689100"/>
          <p14:tracePt t="1252" x="2414588" y="1708150"/>
          <p14:tracePt t="1259" x="2376488" y="1720850"/>
          <p14:tracePt t="1271" x="2306638" y="1733550"/>
          <p14:tracePt t="1277" x="2287588" y="1739900"/>
          <p14:tracePt t="1286" x="2224088" y="1746250"/>
          <p14:tracePt t="1295" x="2179638" y="1752600"/>
          <p14:tracePt t="1299" x="2160588" y="1758950"/>
          <p14:tracePt t="1302" x="2141538" y="1758950"/>
          <p14:tracePt t="1305" x="2128838" y="1758950"/>
          <p14:tracePt t="1306" x="2116138" y="1758950"/>
          <p14:tracePt t="1309" x="2109788" y="1758950"/>
          <p14:tracePt t="1313" x="2090738" y="1758950"/>
          <p14:tracePt t="1315" x="2084388" y="1758950"/>
          <p14:tracePt t="1321" x="2065338" y="1758950"/>
          <p14:tracePt t="1323" x="2038350" y="1758950"/>
          <p14:tracePt t="1325" x="2032000" y="1758950"/>
          <p14:tracePt t="1329" x="2006600" y="1758950"/>
          <p14:tracePt t="1331" x="2000250" y="1758950"/>
          <p14:tracePt t="1335" x="1981200" y="1758950"/>
          <p14:tracePt t="1338" x="1955800" y="1758950"/>
          <p14:tracePt t="1340" x="1943100" y="1758950"/>
          <p14:tracePt t="1342" x="1936750" y="1758950"/>
          <p14:tracePt t="1345" x="1917700" y="1758950"/>
          <p14:tracePt t="1347" x="1911350" y="1758950"/>
          <p14:tracePt t="1351" x="1898650" y="1758950"/>
          <p14:tracePt t="1354" x="1866900" y="1758950"/>
          <p14:tracePt t="1356" x="1854200" y="1758950"/>
          <p14:tracePt t="1362" x="1828800" y="1758950"/>
          <p14:tracePt t="1365" x="1816100" y="1758950"/>
          <p14:tracePt t="1368" x="1803400" y="1758950"/>
          <p14:tracePt t="1372" x="1784350" y="1758950"/>
          <p14:tracePt t="1374" x="1778000" y="1758950"/>
          <p14:tracePt t="1379" x="1765300" y="1758950"/>
          <p14:tracePt t="1381" x="1758950" y="1758950"/>
          <p14:tracePt t="1383" x="1752600" y="1758950"/>
          <p14:tracePt t="1388" x="1746250" y="1758950"/>
          <p14:tracePt t="1391" x="1739900" y="1758950"/>
          <p14:tracePt t="1397" x="1733550" y="1758950"/>
          <p14:tracePt t="1406" x="1727200" y="1758950"/>
          <p14:tracePt t="1419" x="1720850" y="1758950"/>
          <p14:tracePt t="1428" x="1714500" y="1758950"/>
          <p14:tracePt t="1430" x="1714500" y="1765300"/>
          <p14:tracePt t="1447" x="1708150" y="1765300"/>
          <p14:tracePt t="1469" x="1701800" y="1765300"/>
          <p14:tracePt t="1483" x="1701800" y="1771650"/>
          <p14:tracePt t="1586" x="1701800" y="1778000"/>
          <p14:tracePt t="1700" x="1701800" y="1784350"/>
          <p14:tracePt t="1710" x="1701800" y="1790700"/>
          <p14:tracePt t="1725" x="1701800" y="1797050"/>
          <p14:tracePt t="1734" x="1695450" y="1803400"/>
          <p14:tracePt t="1749" x="1689100" y="1803400"/>
          <p14:tracePt t="1758" x="1689100" y="1809750"/>
          <p14:tracePt t="1769" x="1682750" y="1809750"/>
          <p14:tracePt t="1783" x="1676400" y="1816100"/>
          <p14:tracePt t="1799" x="1670050" y="1816100"/>
          <p14:tracePt t="1807" x="1663700" y="1816100"/>
          <p14:tracePt t="1817" x="1657350" y="1822450"/>
          <p14:tracePt t="1821" x="1651000" y="1822450"/>
          <p14:tracePt t="1827" x="1644650" y="1822450"/>
          <p14:tracePt t="1835" x="1631950" y="1828800"/>
          <p14:tracePt t="1843" x="1625600" y="1828800"/>
          <p14:tracePt t="1851" x="1612900" y="1828800"/>
          <p14:tracePt t="1860" x="1606550" y="1828800"/>
          <p14:tracePt t="1866" x="1598613" y="1835150"/>
          <p14:tracePt t="1881" x="1592263" y="1835150"/>
          <p14:tracePt t="1899" x="1585913" y="1835150"/>
          <p14:tracePt t="1931" x="1579563" y="1835150"/>
          <p14:tracePt t="2010" x="1573213" y="1835150"/>
          <p14:tracePt t="2055" x="1566863" y="1835150"/>
          <p14:tracePt t="2068" x="1560513" y="1835150"/>
          <p14:tracePt t="2081" x="1547813" y="1835150"/>
          <p14:tracePt t="2086" x="1541463" y="1835150"/>
          <p14:tracePt t="2091" x="1535113" y="1835150"/>
          <p14:tracePt t="2101" x="1509713" y="1835150"/>
          <p14:tracePt t="2108" x="1490663" y="1835150"/>
          <p14:tracePt t="2118" x="1465263" y="1822450"/>
          <p14:tracePt t="2124" x="1439863" y="1816100"/>
          <p14:tracePt t="2136" x="1408113" y="1803400"/>
          <p14:tracePt t="2143" x="1401763" y="1803400"/>
          <p14:tracePt t="2151" x="1376363" y="1790700"/>
          <p14:tracePt t="2156" x="1370013" y="1790700"/>
          <p14:tracePt t="2160" x="1363663" y="1790700"/>
          <p14:tracePt t="2166" x="1357313" y="1784350"/>
          <p14:tracePt t="2173" x="1344613" y="1784350"/>
          <p14:tracePt t="2181" x="1338263" y="1778000"/>
          <p14:tracePt t="2185" x="1331913" y="1778000"/>
          <p14:tracePt t="2192" x="1325563" y="1778000"/>
          <p14:tracePt t="2197" x="1319213" y="1778000"/>
          <p14:tracePt t="2202" x="1319213" y="1771650"/>
          <p14:tracePt t="2212" x="1312863" y="1771650"/>
          <p14:tracePt t="2258" x="1312863" y="1765300"/>
          <p14:tracePt t="2308" x="1306513" y="1765300"/>
          <p14:tracePt t="2379" x="1306513" y="1758950"/>
          <p14:tracePt t="2385" x="1300163" y="1758950"/>
          <p14:tracePt t="2389" x="1300163" y="1752600"/>
          <p14:tracePt t="2391" x="1293813" y="1752600"/>
          <p14:tracePt t="2396" x="1287463" y="1752600"/>
          <p14:tracePt t="2398" x="1287463" y="1746250"/>
          <p14:tracePt t="2401" x="1281113" y="1746250"/>
          <p14:tracePt t="2405" x="1274763" y="1739900"/>
          <p14:tracePt t="2407" x="1268413" y="1739900"/>
          <p14:tracePt t="2412" x="1255713" y="1733550"/>
          <p14:tracePt t="2417" x="1243013" y="1727200"/>
          <p14:tracePt t="2420" x="1236663" y="1727200"/>
          <p14:tracePt t="2422" x="1230313" y="1720850"/>
          <p14:tracePt t="2425" x="1223963" y="1720850"/>
          <p14:tracePt t="2429" x="1211263" y="1714500"/>
          <p14:tracePt t="2433" x="1204913" y="1714500"/>
          <p14:tracePt t="2437" x="1198563" y="1708150"/>
          <p14:tracePt t="2439" x="1192213" y="1708150"/>
          <p14:tracePt t="2446" x="1185863" y="1701800"/>
          <p14:tracePt t="2454" x="1179513" y="1701800"/>
          <p14:tracePt t="2526" x="1173163" y="1701800"/>
          <p14:tracePt t="2635" x="1166813" y="1701800"/>
          <p14:tracePt t="2642" x="1160463" y="1695450"/>
          <p14:tracePt t="2650" x="1154113" y="1695450"/>
          <p14:tracePt t="2659" x="1147763" y="1689100"/>
          <p14:tracePt t="2665" x="1139825" y="1689100"/>
          <p14:tracePt t="2669" x="1133475" y="1689100"/>
          <p14:tracePt t="2674" x="1127125" y="1682750"/>
          <p14:tracePt t="2684" x="1114425" y="1676400"/>
          <p14:tracePt t="2691" x="1095375" y="1676400"/>
          <p14:tracePt t="2695" x="1089025" y="1670050"/>
          <p14:tracePt t="2701" x="1038225" y="1657350"/>
          <p14:tracePt t="2709" x="1006475" y="1644650"/>
          <p14:tracePt t="2719" x="955675" y="1631950"/>
          <p14:tracePt t="2727" x="936625" y="1625600"/>
          <p14:tracePt t="2738" x="892175" y="1612900"/>
          <p14:tracePt t="2743" x="885825" y="1612900"/>
          <p14:tracePt t="2751" x="879475" y="1612900"/>
          <p14:tracePt t="2803" x="873125" y="1612900"/>
          <p14:tracePt t="2816" x="866775" y="1612900"/>
          <p14:tracePt t="3554" x="866775" y="1606550"/>
          <p14:tracePt t="3567" x="860425" y="1600200"/>
          <p14:tracePt t="3575" x="860425" y="1593850"/>
          <p14:tracePt t="3584" x="847725" y="1574800"/>
          <p14:tracePt t="3590" x="841375" y="1568450"/>
          <p14:tracePt t="3599" x="828675" y="1549400"/>
          <p14:tracePt t="3607" x="815975" y="1536700"/>
          <p14:tracePt t="3618" x="784225" y="1517650"/>
          <p14:tracePt t="3626" x="777875" y="1511300"/>
          <p14:tracePt t="3634" x="765175" y="1504950"/>
          <p14:tracePt t="3642" x="758825" y="1497013"/>
          <p14:tracePt t="3651" x="752475" y="1497013"/>
          <p14:tracePt t="3692" x="752475" y="1490663"/>
          <p14:tracePt t="5002" x="752475" y="1484313"/>
          <p14:tracePt t="6770" x="746125" y="1484313"/>
          <p14:tracePt t="6776" x="739775" y="1484313"/>
          <p14:tracePt t="6782" x="727075" y="1477963"/>
          <p14:tracePt t="6786" x="720725" y="1471613"/>
          <p14:tracePt t="6789" x="714375" y="1471613"/>
          <p14:tracePt t="6800" x="695325" y="1465263"/>
          <p14:tracePt t="6805" x="688975" y="1458913"/>
          <p14:tracePt t="6809" x="681038" y="1458913"/>
          <p14:tracePt t="6817" x="668338" y="1452563"/>
          <p14:tracePt t="6825" x="661988" y="1452563"/>
          <p14:tracePt t="6832" x="655638" y="1446213"/>
          <p14:tracePt t="6842" x="649288" y="1446213"/>
          <p14:tracePt t="7039" x="649288" y="1452563"/>
          <p14:tracePt t="7047" x="655638" y="1452563"/>
          <p14:tracePt t="7055" x="655638" y="1458913"/>
          <p14:tracePt t="7080" x="661988" y="1465263"/>
          <p14:tracePt t="7093" x="661988" y="1471613"/>
          <p14:tracePt t="7099" x="668338" y="1471613"/>
          <p14:tracePt t="7109" x="668338" y="1477963"/>
          <p14:tracePt t="7115" x="674688" y="1477963"/>
          <p14:tracePt t="7126" x="681038" y="1484313"/>
          <p14:tracePt t="7150" x="688975" y="1490663"/>
          <p14:tracePt t="7166" x="695325" y="1490663"/>
          <p14:tracePt t="7169" x="695325" y="1497013"/>
          <p14:tracePt t="7182" x="701675" y="1497013"/>
          <p14:tracePt t="7185" x="701675" y="1504950"/>
          <p14:tracePt t="7199" x="708025" y="1511300"/>
          <p14:tracePt t="7207" x="714375" y="1517650"/>
          <p14:tracePt t="7222" x="714375" y="1524000"/>
          <p14:tracePt t="7225" x="720725" y="1524000"/>
          <p14:tracePt t="7248" x="720725" y="1530350"/>
          <p14:tracePt t="7252" x="727075" y="1530350"/>
          <p14:tracePt t="7284" x="727075" y="1536700"/>
          <p14:tracePt t="7291" x="733425" y="1536700"/>
          <p14:tracePt t="7314" x="739775" y="1543050"/>
          <p14:tracePt t="7347" x="746125" y="1543050"/>
          <p14:tracePt t="7355" x="746125" y="1549400"/>
          <p14:tracePt t="7367" x="752475" y="1549400"/>
          <p14:tracePt t="7375" x="752475" y="1555750"/>
          <p14:tracePt t="7391" x="758825" y="1555750"/>
          <p14:tracePt t="7399" x="758825" y="1562100"/>
          <p14:tracePt t="7407" x="765175" y="1562100"/>
          <p14:tracePt t="7416" x="765175" y="1568450"/>
          <p14:tracePt t="7432" x="771525" y="1568450"/>
          <p14:tracePt t="7450" x="777875" y="1574800"/>
          <p14:tracePt t="7518" x="784225" y="1574800"/>
          <p14:tracePt t="7529" x="784225" y="1581150"/>
          <p14:tracePt t="7626" x="790575" y="1581150"/>
          <p14:tracePt t="7693" x="796925" y="1581150"/>
          <p14:tracePt t="7721" x="796925" y="1587500"/>
          <p14:tracePt t="7729" x="803275" y="1587500"/>
          <p14:tracePt t="7808" x="809625" y="1587500"/>
          <p14:tracePt t="7858" x="815975" y="1587500"/>
          <p14:tracePt t="7948" x="822325" y="1587500"/>
          <p14:tracePt t="7984" x="828675" y="1587500"/>
          <p14:tracePt t="7998" x="835025" y="1587500"/>
          <p14:tracePt t="8012" x="841375" y="1587500"/>
          <p14:tracePt t="8109" x="847725" y="1587500"/>
          <p14:tracePt t="8135" x="854075" y="1587500"/>
          <p14:tracePt t="9069" x="854075" y="1593850"/>
          <p14:tracePt t="9127" x="860425" y="1593850"/>
          <p14:tracePt t="9153" x="860425" y="1600200"/>
          <p14:tracePt t="9162" x="866775" y="1600200"/>
          <p14:tracePt t="9177" x="873125" y="1600200"/>
          <p14:tracePt t="9187" x="879475" y="1606550"/>
          <p14:tracePt t="9198" x="885825" y="1606550"/>
          <p14:tracePt t="9205" x="892175" y="1606550"/>
          <p14:tracePt t="9206" x="892175" y="1612900"/>
          <p14:tracePt t="9213" x="898525" y="1612900"/>
          <p14:tracePt t="9221" x="904875" y="1612900"/>
          <p14:tracePt t="9224" x="904875" y="1619250"/>
          <p14:tracePt t="9227" x="911225" y="1619250"/>
          <p14:tracePt t="9233" x="917575" y="1619250"/>
          <p14:tracePt t="9236" x="923925" y="1625600"/>
          <p14:tracePt t="9239" x="930275" y="1625600"/>
          <p14:tracePt t="9244" x="942975" y="1631950"/>
          <p14:tracePt t="9246" x="949325" y="1631950"/>
          <p14:tracePt t="9251" x="962025" y="1631950"/>
          <p14:tracePt t="9253" x="968375" y="1638300"/>
          <p14:tracePt t="9255" x="981075" y="1638300"/>
          <p14:tracePt t="9257" x="987425" y="1638300"/>
          <p14:tracePt t="9261" x="1000125" y="1638300"/>
          <p14:tracePt t="9265" x="1019175" y="1638300"/>
          <p14:tracePt t="9270" x="1044575" y="1644650"/>
          <p14:tracePt t="9273" x="1057275" y="1644650"/>
          <p14:tracePt t="9280" x="1101725" y="1644650"/>
          <p14:tracePt t="9283" x="1120775" y="1644650"/>
          <p14:tracePt t="9287" x="1154113" y="1644650"/>
          <p14:tracePt t="9290" x="1173163" y="1644650"/>
          <p14:tracePt t="9296" x="1211263" y="1644650"/>
          <p14:tracePt t="9299" x="1223963" y="1644650"/>
          <p14:tracePt t="9304" x="1262063" y="1644650"/>
          <p14:tracePt t="9307" x="1281113" y="1644650"/>
          <p14:tracePt t="9313" x="1319213" y="1638300"/>
          <p14:tracePt t="9315" x="1344613" y="1638300"/>
          <p14:tracePt t="9321" x="1395413" y="1631950"/>
          <p14:tracePt t="9323" x="1420813" y="1631950"/>
          <p14:tracePt t="9329" x="1471613" y="1625600"/>
          <p14:tracePt t="9332" x="1509713" y="1619250"/>
          <p14:tracePt t="9337" x="1560513" y="1619250"/>
          <p14:tracePt t="9339" x="1585913" y="1619250"/>
          <p14:tracePt t="9341" x="1592263" y="1612900"/>
          <p14:tracePt t="9345" x="1644650" y="1612900"/>
          <p14:tracePt t="9347" x="1663700" y="1612900"/>
          <p14:tracePt t="9351" x="1701800" y="1606550"/>
          <p14:tracePt t="9354" x="1739900" y="1606550"/>
          <p14:tracePt t="9355" x="1758950" y="1606550"/>
          <p14:tracePt t="9361" x="1809750" y="1606550"/>
          <p14:tracePt t="9364" x="1835150" y="1606550"/>
          <p14:tracePt t="9368" x="1854200" y="1600200"/>
          <p14:tracePt t="9371" x="1879600" y="1600200"/>
          <p14:tracePt t="9372" x="1892300" y="1600200"/>
          <p14:tracePt t="9377" x="1917700" y="1600200"/>
          <p14:tracePt t="9379" x="1930400" y="1600200"/>
          <p14:tracePt t="9382" x="1936750" y="1600200"/>
          <p14:tracePt t="9386" x="1955800" y="1600200"/>
          <p14:tracePt t="9388" x="1962150" y="1600200"/>
          <p14:tracePt t="9390" x="1968500" y="1600200"/>
          <p14:tracePt t="9394" x="1987550" y="1600200"/>
          <p14:tracePt t="9399" x="1993900" y="1600200"/>
          <p14:tracePt t="9403" x="2006600" y="1600200"/>
          <p14:tracePt t="9408" x="2012950" y="1600200"/>
          <p14:tracePt t="9417" x="2038350" y="1600200"/>
          <p14:tracePt t="9424" x="2051050" y="1600200"/>
          <p14:tracePt t="9429" x="2058988" y="1600200"/>
          <p14:tracePt t="9439" x="2128838" y="1612900"/>
          <p14:tracePt t="9445" x="2135188" y="1612900"/>
          <p14:tracePt t="9455" x="2230438" y="1638300"/>
          <p14:tracePt t="9462" x="2243138" y="1638300"/>
          <p14:tracePt t="9472" x="2338388" y="1663700"/>
          <p14:tracePt t="9479" x="2363788" y="1670050"/>
          <p14:tracePt t="9484" x="2382838" y="1670050"/>
          <p14:tracePt t="9487" x="2389188" y="1670050"/>
          <p14:tracePt t="9490" x="2395538" y="1670050"/>
          <p14:tracePt t="9502" x="2414588" y="1670050"/>
          <p14:tracePt t="9508" x="2420938" y="1670050"/>
          <p14:tracePt t="9512" x="2427288" y="1670050"/>
          <p14:tracePt t="9518" x="2446338" y="1670050"/>
          <p14:tracePt t="9522" x="2459038" y="1676400"/>
          <p14:tracePt t="9531" x="2484438" y="1676400"/>
          <p14:tracePt t="9535" x="2497138" y="1676400"/>
          <p14:tracePt t="9539" x="2517775" y="1682750"/>
          <p14:tracePt t="9545" x="2543175" y="1689100"/>
          <p14:tracePt t="9552" x="2568575" y="1695450"/>
          <p14:tracePt t="9555" x="2593975" y="1701800"/>
          <p14:tracePt t="9558" x="2600325" y="1701800"/>
          <p14:tracePt t="9563" x="2632075" y="1708150"/>
          <p14:tracePt t="9566" x="2651125" y="1708150"/>
          <p14:tracePt t="9570" x="2663825" y="1714500"/>
          <p14:tracePt t="9571" x="2676525" y="1714500"/>
          <p14:tracePt t="9577" x="2689225" y="1714500"/>
          <p14:tracePt t="9579" x="2701925" y="1720850"/>
          <p14:tracePt t="9583" x="2708275" y="1720850"/>
          <p14:tracePt t="9586" x="2720975" y="1720850"/>
          <p14:tracePt t="9590" x="2727325" y="1720850"/>
          <p14:tracePt t="9594" x="2733675" y="1727200"/>
          <p14:tracePt t="9599" x="2740025" y="1727200"/>
          <p14:tracePt t="9603" x="2746375" y="1727200"/>
          <p14:tracePt t="9607" x="2752725" y="1727200"/>
          <p14:tracePt t="9613" x="2759075" y="1727200"/>
          <p14:tracePt t="9618" x="2765425" y="1727200"/>
          <p14:tracePt t="9624" x="2771775" y="1727200"/>
          <p14:tracePt t="9628" x="2778125" y="1727200"/>
          <p14:tracePt t="9633" x="2784475" y="1727200"/>
          <p14:tracePt t="9637" x="2790825" y="1727200"/>
          <p14:tracePt t="9639" x="2797175" y="1727200"/>
          <p14:tracePt t="9644" x="2803525" y="1727200"/>
          <p14:tracePt t="9646" x="2816225" y="1727200"/>
          <p14:tracePt t="9650" x="2828925" y="1727200"/>
          <p14:tracePt t="9654" x="2847975" y="1727200"/>
          <p14:tracePt t="9657" x="2854325" y="1727200"/>
          <p14:tracePt t="9662" x="2886075" y="1727200"/>
          <p14:tracePt t="9666" x="2898775" y="1727200"/>
          <p14:tracePt t="9669" x="2917825" y="1727200"/>
          <p14:tracePt t="9671" x="2924175" y="1727200"/>
          <p14:tracePt t="9673" x="2936875" y="1727200"/>
          <p14:tracePt t="9674" x="2943225" y="1727200"/>
          <p14:tracePt t="9677" x="2949575" y="1727200"/>
          <p14:tracePt t="9678" x="2962275" y="1727200"/>
          <p14:tracePt t="9683" x="2976563" y="1727200"/>
          <p14:tracePt t="9686" x="2982913" y="1727200"/>
          <p14:tracePt t="9687" x="2989263" y="1727200"/>
          <p14:tracePt t="9693" x="2995613" y="1727200"/>
          <p14:tracePt t="9694" x="3001963" y="1727200"/>
          <p14:tracePt t="9699" x="3008313" y="1727200"/>
          <p14:tracePt t="9701" x="3008313" y="1720850"/>
          <p14:tracePt t="9712" x="3014663" y="1720850"/>
          <p14:tracePt t="9724" x="3021013" y="1720850"/>
          <p14:tracePt t="9728" x="3021013" y="1714500"/>
          <p14:tracePt t="9754" x="3027363" y="1714500"/>
          <p14:tracePt t="9872" x="3021013" y="1714500"/>
          <p14:tracePt t="9883" x="3008313" y="1714500"/>
          <p14:tracePt t="9886" x="3001963" y="1714500"/>
          <p14:tracePt t="9893" x="2995613" y="1714500"/>
          <p14:tracePt t="9901" x="2968625" y="1714500"/>
          <p14:tracePt t="9905" x="2955925" y="1714500"/>
          <p14:tracePt t="9909" x="2949575" y="1714500"/>
          <p14:tracePt t="9919" x="2911475" y="1714500"/>
          <p14:tracePt t="9925" x="2898775" y="1714500"/>
          <p14:tracePt t="9932" x="2873375" y="1714500"/>
          <p14:tracePt t="9944" x="2847975" y="1714500"/>
          <p14:tracePt t="9949" x="2828925" y="1714500"/>
          <p14:tracePt t="9952" x="2822575" y="1714500"/>
          <p14:tracePt t="9955" x="2816225" y="1714500"/>
          <p14:tracePt t="9958" x="2809875" y="1714500"/>
          <p14:tracePt t="9968" x="2790825" y="1714500"/>
          <p14:tracePt t="9975" x="2771775" y="1714500"/>
          <p14:tracePt t="9981" x="2759075" y="1714500"/>
          <p14:tracePt t="9986" x="2746375" y="1714500"/>
          <p14:tracePt t="9992" x="2733675" y="1714500"/>
          <p14:tracePt t="9999" x="2708275" y="1714500"/>
          <p14:tracePt t="10004" x="2695575" y="1714500"/>
          <p14:tracePt t="10009" x="2689225" y="1714500"/>
          <p14:tracePt t="10016" x="2651125" y="1714500"/>
          <p14:tracePt t="10022" x="2638425" y="1714500"/>
          <p14:tracePt t="10031" x="2613025" y="1714500"/>
          <p14:tracePt t="10039" x="2606675" y="1708150"/>
          <p14:tracePt t="10042" x="2600325" y="1708150"/>
          <p14:tracePt t="10050" x="2593975" y="1708150"/>
          <p14:tracePt t="10052" x="2587625" y="1708150"/>
          <p14:tracePt t="10058" x="2581275" y="1708150"/>
          <p14:tracePt t="10067" x="2581275" y="1701800"/>
          <p14:tracePt t="10070" x="2574925" y="1701800"/>
          <p14:tracePt t="10086" x="2568575" y="1701800"/>
          <p14:tracePt t="10098" x="2555875" y="1695450"/>
          <p14:tracePt t="10102" x="2549525" y="1695450"/>
          <p14:tracePt t="10106" x="2543175" y="1689100"/>
          <p14:tracePt t="10115" x="2524125" y="1682750"/>
          <p14:tracePt t="10122" x="2503488" y="1676400"/>
          <p14:tracePt t="10126" x="2490788" y="1676400"/>
          <p14:tracePt t="10132" x="2471738" y="1670050"/>
          <p14:tracePt t="10137" x="2459038" y="1663700"/>
          <p14:tracePt t="10148" x="2452688" y="1663700"/>
          <p14:tracePt t="10165" x="2446338" y="1657350"/>
          <p14:tracePt t="10211" x="2446338" y="1651000"/>
          <p14:tracePt t="10239" x="2446338" y="1644650"/>
          <p14:tracePt t="10256" x="2452688" y="1638300"/>
          <p14:tracePt t="10266" x="2471738" y="1631950"/>
          <p14:tracePt t="10274" x="2509838" y="1612900"/>
          <p14:tracePt t="10279" x="2517775" y="1606550"/>
          <p14:tracePt t="10284" x="2574925" y="1574800"/>
          <p14:tracePt t="10292" x="2638425" y="1549400"/>
          <p14:tracePt t="10297" x="2701925" y="1524000"/>
          <p14:tracePt t="10302" x="2740025" y="1511300"/>
          <p14:tracePt t="10308" x="2790825" y="1490663"/>
          <p14:tracePt t="10313" x="2828925" y="1477963"/>
          <p14:tracePt t="10319" x="2867025" y="1471613"/>
          <p14:tracePt t="10324" x="2892425" y="1465263"/>
          <p14:tracePt t="10330" x="2936875" y="1458913"/>
          <p14:tracePt t="10334" x="2962275" y="1452563"/>
          <p14:tracePt t="10340" x="3001963" y="1452563"/>
          <p14:tracePt t="10345" x="3033713" y="1452563"/>
          <p14:tracePt t="10350" x="3116263" y="1452563"/>
          <p14:tracePt t="10358" x="3224213" y="1452563"/>
          <p14:tracePt t="10363" x="3325813" y="1471613"/>
          <p14:tracePt t="10367" x="3441700" y="1484313"/>
          <p14:tracePt t="10374" x="3594100" y="1511300"/>
          <p14:tracePt t="10379" x="3740150" y="1536700"/>
          <p14:tracePt t="10383" x="3829050" y="1562100"/>
          <p14:tracePt t="10389" x="3983038" y="1593850"/>
          <p14:tracePt t="10394" x="4021138" y="1600200"/>
          <p14:tracePt t="10400" x="4186238" y="1638300"/>
          <p14:tracePt t="10405" x="4249738" y="1651000"/>
          <p14:tracePt t="10411" x="4268788" y="1657350"/>
          <p14:tracePt t="10415" x="4332288" y="1682750"/>
          <p14:tracePt t="10417" x="4352925" y="1689100"/>
          <p14:tracePt t="10420" x="4371975" y="1695450"/>
          <p14:tracePt t="10422" x="4378325" y="1701800"/>
          <p14:tracePt t="10427" x="4391025" y="1701800"/>
          <p14:tracePt t="10428" x="4397375" y="1701800"/>
          <p14:tracePt t="10430" x="4397375" y="1708150"/>
          <p14:tracePt t="10431" x="4403725" y="1708150"/>
          <p14:tracePt t="10435" x="4403725" y="1714500"/>
          <p14:tracePt t="10437" x="4410075" y="1714500"/>
          <p14:tracePt t="10444" x="4416425" y="1720850"/>
          <p14:tracePt t="10446" x="4416425" y="1727200"/>
          <p14:tracePt t="10452" x="4422775" y="1733550"/>
          <p14:tracePt t="10454" x="4422775" y="1739900"/>
          <p14:tracePt t="10458" x="4422775" y="1746250"/>
          <p14:tracePt t="10462" x="4429125" y="1752600"/>
          <p14:tracePt t="10464" x="4429125" y="1765300"/>
          <p14:tracePt t="10465" x="4435475" y="1765300"/>
          <p14:tracePt t="10467" x="4435475" y="1771650"/>
          <p14:tracePt t="10468" x="4435475" y="1784350"/>
          <p14:tracePt t="10469" x="4441825" y="1784350"/>
          <p14:tracePt t="10471" x="4441825" y="1790700"/>
          <p14:tracePt t="10472" x="4441825" y="1797050"/>
          <p14:tracePt t="10473" x="4441825" y="1803400"/>
          <p14:tracePt t="10477" x="4441825" y="1822450"/>
          <p14:tracePt t="10479" x="4448175" y="1828800"/>
          <p14:tracePt t="10482" x="4448175" y="1841500"/>
          <p14:tracePt t="10486" x="4448175" y="1866900"/>
          <p14:tracePt t="10487" x="4448175" y="1873250"/>
          <p14:tracePt t="10488" x="4448175" y="1879600"/>
          <p14:tracePt t="10489" x="4448175" y="1892300"/>
          <p14:tracePt t="10494" x="4448175" y="1924050"/>
          <p14:tracePt t="10496" x="4448175" y="1938338"/>
          <p14:tracePt t="10497" x="4448175" y="1951038"/>
          <p14:tracePt t="10502" x="4448175" y="1976438"/>
          <p14:tracePt t="10503" x="4448175" y="1989138"/>
          <p14:tracePt t="10505" x="4448175" y="1995488"/>
          <p14:tracePt t="10506" x="4448175" y="2001838"/>
          <p14:tracePt t="10508" x="4448175" y="2008188"/>
          <p14:tracePt t="10511" x="4435475" y="2046288"/>
          <p14:tracePt t="10513" x="4422775" y="2058988"/>
          <p14:tracePt t="10514" x="4416425" y="2071688"/>
          <p14:tracePt t="10518" x="4403725" y="2103438"/>
          <p14:tracePt t="10519" x="4397375" y="2116138"/>
          <p14:tracePt t="10522" x="4391025" y="2128838"/>
          <p14:tracePt t="10524" x="4378325" y="2141538"/>
          <p14:tracePt t="10528" x="4359275" y="2166938"/>
          <p14:tracePt t="10529" x="4346575" y="2185988"/>
          <p14:tracePt t="10533" x="4325938" y="2205038"/>
          <p14:tracePt t="10536" x="4300538" y="2230438"/>
          <p14:tracePt t="10538" x="4294188" y="2236788"/>
          <p14:tracePt t="10539" x="4281488" y="2249488"/>
          <p14:tracePt t="10543" x="4256088" y="2268538"/>
          <p14:tracePt t="10545" x="4237038" y="2281238"/>
          <p14:tracePt t="10548" x="4224338" y="2293938"/>
          <p14:tracePt t="10552" x="4179888" y="2325688"/>
          <p14:tracePt t="10555" x="4167188" y="2344738"/>
          <p14:tracePt t="10556" x="4148138" y="2351088"/>
          <p14:tracePt t="10561" x="4122738" y="2378075"/>
          <p14:tracePt t="10563" x="4103688" y="2390775"/>
          <p14:tracePt t="10567" x="4084638" y="2409825"/>
          <p14:tracePt t="10570" x="4065588" y="2422525"/>
          <p14:tracePt t="10573" x="4046538" y="2441575"/>
          <p14:tracePt t="10575" x="4040188" y="2441575"/>
          <p14:tracePt t="10578" x="4014788" y="2466975"/>
          <p14:tracePt t="10579" x="4002088" y="2473325"/>
          <p14:tracePt t="10583" x="3989388" y="2486025"/>
          <p14:tracePt t="10587" x="3944938" y="2524125"/>
          <p14:tracePt t="10589" x="3938588" y="2530475"/>
          <p14:tracePt t="10592" x="3932238" y="2536825"/>
          <p14:tracePt t="10595" x="3887788" y="2562225"/>
          <p14:tracePt t="10597" x="3873500" y="2574925"/>
          <p14:tracePt t="10601" x="3848100" y="2587625"/>
          <p14:tracePt t="10604" x="3810000" y="2613025"/>
          <p14:tracePt t="10608" x="3797300" y="2619375"/>
          <p14:tracePt t="10613" x="3740150" y="2644775"/>
          <p14:tracePt t="10616" x="3721100" y="2644775"/>
          <p14:tracePt t="10623" x="3663950" y="2657475"/>
          <p14:tracePt t="10630" x="3575050" y="2670175"/>
          <p14:tracePt t="10633" x="3549650" y="2670175"/>
          <p14:tracePt t="10638" x="3473450" y="2682875"/>
          <p14:tracePt t="10640" x="3467100" y="2682875"/>
          <p14:tracePt t="10645" x="3395663" y="2682875"/>
          <p14:tracePt t="10648" x="3351213" y="2682875"/>
          <p14:tracePt t="10653" x="3300413" y="2682875"/>
          <p14:tracePt t="10655" x="3268663" y="2682875"/>
          <p14:tracePt t="10656" x="3243263" y="2682875"/>
          <p14:tracePt t="10661" x="3186113" y="2682875"/>
          <p14:tracePt t="10664" x="3141663" y="2676525"/>
          <p14:tracePt t="10668" x="3097213" y="2670175"/>
          <p14:tracePt t="10670" x="3040063" y="2663825"/>
          <p14:tracePt t="10672" x="3021013" y="2657475"/>
          <p14:tracePt t="10674" x="3008313" y="2657475"/>
          <p14:tracePt t="10679" x="2936875" y="2638425"/>
          <p14:tracePt t="10681" x="2917825" y="2638425"/>
          <p14:tracePt t="10686" x="2854325" y="2613025"/>
          <p14:tracePt t="10689" x="2809875" y="2600325"/>
          <p14:tracePt t="10691" x="2803525" y="2600325"/>
          <p14:tracePt t="10695" x="2752725" y="2581275"/>
          <p14:tracePt t="10697" x="2727325" y="2568575"/>
          <p14:tracePt t="10704" x="2638425" y="2536825"/>
          <p14:tracePt t="10707" x="2619375" y="2524125"/>
          <p14:tracePt t="10712" x="2562225" y="2505075"/>
          <p14:tracePt t="10714" x="2543175" y="2492375"/>
          <p14:tracePt t="10718" x="2517775" y="2479675"/>
          <p14:tracePt t="10723" x="2459038" y="2454275"/>
          <p14:tracePt t="10727" x="2401888" y="2422525"/>
          <p14:tracePt t="10729" x="2395538" y="2416175"/>
          <p14:tracePt t="10732" x="2370138" y="2403475"/>
          <p14:tracePt t="10737" x="2300288" y="2359025"/>
          <p14:tracePt t="10738" x="2281238" y="2344738"/>
          <p14:tracePt t="10739" x="2268538" y="2338388"/>
          <p14:tracePt t="10744" x="2217738" y="2306638"/>
          <p14:tracePt t="10745" x="2192338" y="2293938"/>
          <p14:tracePt t="10748" x="2166938" y="2281238"/>
          <p14:tracePt t="10753" x="2084388" y="2230438"/>
          <p14:tracePt t="10754" x="2078038" y="2224088"/>
          <p14:tracePt t="10756" x="2065338" y="2217738"/>
          <p14:tracePt t="10757" x="2044700" y="2211388"/>
          <p14:tracePt t="10760" x="2012950" y="2179638"/>
          <p14:tracePt t="10762" x="1987550" y="2166938"/>
          <p14:tracePt t="10765" x="1955800" y="2141538"/>
          <p14:tracePt t="10769" x="1917700" y="2122488"/>
          <p14:tracePt t="10771" x="1879600" y="2090738"/>
          <p14:tracePt t="10774" x="1835150" y="2065338"/>
          <p14:tracePt t="10777" x="1784350" y="2027238"/>
          <p14:tracePt t="10779" x="1765300" y="2014538"/>
          <p14:tracePt t="10782" x="1746250" y="2001838"/>
          <p14:tracePt t="10786" x="1701800" y="1970088"/>
          <p14:tracePt t="10788" x="1676400" y="1951038"/>
          <p14:tracePt t="10790" x="1670050" y="1944688"/>
          <p14:tracePt t="10794" x="1644650" y="1917700"/>
          <p14:tracePt t="10796" x="1631950" y="1905000"/>
          <p14:tracePt t="10798" x="1619250" y="1892300"/>
          <p14:tracePt t="10803" x="1573213" y="1860550"/>
          <p14:tracePt t="10805" x="1560513" y="1847850"/>
          <p14:tracePt t="10807" x="1554163" y="1841500"/>
          <p14:tracePt t="10811" x="1528763" y="1816100"/>
          <p14:tracePt t="10813" x="1516063" y="1803400"/>
          <p14:tracePt t="10816" x="1484313" y="1778000"/>
          <p14:tracePt t="10819" x="1477963" y="1771650"/>
          <p14:tracePt t="10821" x="1458913" y="1752600"/>
          <p14:tracePt t="10823" x="1452563" y="1746250"/>
          <p14:tracePt t="10824" x="1446213" y="1739900"/>
          <p14:tracePt t="10828" x="1420813" y="1720850"/>
          <p14:tracePt t="10829" x="1414463" y="1708150"/>
          <p14:tracePt t="10833" x="1395413" y="1689100"/>
          <p14:tracePt t="10836" x="1370013" y="1670050"/>
          <p14:tracePt t="10839" x="1363663" y="1657350"/>
          <p14:tracePt t="10841" x="1357313" y="1651000"/>
          <p14:tracePt t="10845" x="1325563" y="1619250"/>
          <p14:tracePt t="10847" x="1319213" y="1612900"/>
          <p14:tracePt t="10852" x="1300163" y="1593850"/>
          <p14:tracePt t="10855" x="1281113" y="1568450"/>
          <p14:tracePt t="10858" x="1274763" y="1555750"/>
          <p14:tracePt t="10861" x="1255713" y="1530350"/>
          <p14:tracePt t="10863" x="1249363" y="1524000"/>
          <p14:tracePt t="10865" x="1243013" y="1511300"/>
          <p14:tracePt t="10869" x="1236663" y="1490663"/>
          <p14:tracePt t="10872" x="1223963" y="1465263"/>
          <p14:tracePt t="10879" x="1211263" y="1439863"/>
          <p14:tracePt t="10882" x="1211263" y="1420813"/>
          <p14:tracePt t="10886" x="1211263" y="1401763"/>
          <p14:tracePt t="10888" x="1211263" y="1389063"/>
          <p14:tracePt t="10889" x="1211263" y="1376363"/>
          <p14:tracePt t="10895" x="1211263" y="1344613"/>
          <p14:tracePt t="10897" x="1211263" y="1325563"/>
          <p14:tracePt t="10899" x="1217613" y="1319213"/>
          <p14:tracePt t="10901" x="1223963" y="1300163"/>
          <p14:tracePt t="10902" x="1223963" y="1293813"/>
          <p14:tracePt t="10904" x="1230313" y="1287463"/>
          <p14:tracePt t="10908" x="1243013" y="1262063"/>
          <p14:tracePt t="10912" x="1293813" y="1192213"/>
          <p14:tracePt t="10915" x="1306513" y="1173163"/>
          <p14:tracePt t="10917" x="1319213" y="1154113"/>
          <p14:tracePt t="10921" x="1363663" y="1103313"/>
          <p14:tracePt t="10923" x="1389063" y="1069975"/>
          <p14:tracePt t="10925" x="1408113" y="1057275"/>
          <p14:tracePt t="10929" x="1477963" y="987425"/>
          <p14:tracePt t="10931" x="1497013" y="962025"/>
          <p14:tracePt t="10936" x="1547813" y="923925"/>
          <p14:tracePt t="10939" x="1619250" y="879475"/>
          <p14:tracePt t="10944" x="1676400" y="847725"/>
          <p14:tracePt t="10946" x="1708150" y="828675"/>
          <p14:tracePt t="10952" x="1771650" y="803275"/>
          <p14:tracePt t="10954" x="1809750" y="784225"/>
          <p14:tracePt t="10957" x="1835150" y="777875"/>
          <p14:tracePt t="10962" x="1892300" y="758825"/>
          <p14:tracePt t="10964" x="1911350" y="758825"/>
          <p14:tracePt t="10970" x="1981200" y="746125"/>
          <p14:tracePt t="10971" x="2000250" y="739775"/>
          <p14:tracePt t="10973" x="2012950" y="739775"/>
          <p14:tracePt t="10977" x="2065338" y="739775"/>
          <p14:tracePt t="10978" x="2084388" y="739775"/>
          <p14:tracePt t="10984" x="2141538" y="733425"/>
          <p14:tracePt t="10986" x="2192338" y="733425"/>
          <p14:tracePt t="10987" x="2217738" y="733425"/>
          <p14:tracePt t="10988" x="2236788" y="733425"/>
          <p14:tracePt t="10989" x="2249488" y="733425"/>
          <p14:tracePt t="10994" x="2351088" y="733425"/>
          <p14:tracePt t="10996" x="2389188" y="733425"/>
          <p14:tracePt t="10998" x="2427288" y="733425"/>
          <p14:tracePt t="11002" x="2490788" y="739775"/>
          <p14:tracePt t="11003" x="2536825" y="739775"/>
          <p14:tracePt t="11005" x="2549525" y="752475"/>
          <p14:tracePt t="11006" x="2574925" y="752475"/>
          <p14:tracePt t="11007" x="2600325" y="752475"/>
          <p14:tracePt t="11010" x="2663825" y="758825"/>
          <p14:tracePt t="11013" x="2708275" y="758825"/>
          <p14:tracePt t="11017" x="2797175" y="771525"/>
          <p14:tracePt t="11019" x="2898775" y="784225"/>
          <p14:tracePt t="11021" x="2924175" y="790575"/>
          <p14:tracePt t="11023" x="2968625" y="790575"/>
          <p14:tracePt t="11027" x="3065463" y="809625"/>
          <p14:tracePt t="11030" x="3154363" y="822325"/>
          <p14:tracePt t="11033" x="3211513" y="828675"/>
          <p14:tracePt t="11036" x="3287713" y="847725"/>
          <p14:tracePt t="11037" x="3319463" y="847725"/>
          <p14:tracePt t="11038" x="3389313" y="866775"/>
          <p14:tracePt t="11039" x="3414713" y="873125"/>
          <p14:tracePt t="11044" x="3543300" y="898525"/>
          <p14:tracePt t="11047" x="3594100" y="911225"/>
          <p14:tracePt t="11052" x="3727450" y="949325"/>
          <p14:tracePt t="11054" x="3765550" y="955675"/>
          <p14:tracePt t="11055" x="3810000" y="968375"/>
          <p14:tracePt t="11057" x="3835400" y="981075"/>
          <p14:tracePt t="11061" x="3919538" y="1000125"/>
          <p14:tracePt t="11062" x="3957638" y="1025525"/>
          <p14:tracePt t="11065" x="3989388" y="1044575"/>
          <p14:tracePt t="11069" x="4052888" y="1069975"/>
          <p14:tracePt t="11071" x="4065588" y="1077913"/>
          <p14:tracePt t="11072" x="4084638" y="1084263"/>
          <p14:tracePt t="11074" x="4090988" y="1090613"/>
          <p14:tracePt t="11077" x="4122738" y="1109663"/>
          <p14:tracePt t="11079" x="4135438" y="1122363"/>
          <p14:tracePt t="11082" x="4160838" y="1135063"/>
          <p14:tracePt t="11086" x="4179888" y="1154113"/>
          <p14:tracePt t="11088" x="4179888" y="1160463"/>
          <p14:tracePt t="11089" x="4192588" y="1166813"/>
          <p14:tracePt t="11094" x="4205288" y="1185863"/>
          <p14:tracePt t="11096" x="4211638" y="1192213"/>
          <p14:tracePt t="11100" x="4217988" y="1204913"/>
          <p14:tracePt t="11104" x="4230688" y="1223963"/>
          <p14:tracePt t="11105" x="4237038" y="1230313"/>
          <p14:tracePt t="11107" x="4243388" y="1236663"/>
          <p14:tracePt t="11110" x="4243388" y="1243013"/>
          <p14:tracePt t="11112" x="4249738" y="1255713"/>
          <p14:tracePt t="11114" x="4256088" y="1262063"/>
          <p14:tracePt t="11119" x="4268788" y="1287463"/>
          <p14:tracePt t="11120" x="4275138" y="1300163"/>
          <p14:tracePt t="11124" x="4275138" y="1306513"/>
          <p14:tracePt t="11127" x="4281488" y="1325563"/>
          <p14:tracePt t="11129" x="4287838" y="1331913"/>
          <p14:tracePt t="11132" x="4287838" y="1338263"/>
          <p14:tracePt t="11136" x="4294188" y="1363663"/>
          <p14:tracePt t="11137" x="4294188" y="1370013"/>
          <p14:tracePt t="11139" x="4294188" y="1376363"/>
          <p14:tracePt t="11144" x="4294188" y="1395413"/>
          <p14:tracePt t="11146" x="4294188" y="1414463"/>
          <p14:tracePt t="11148" x="4294188" y="1420813"/>
          <p14:tracePt t="11153" x="4294188" y="1439863"/>
          <p14:tracePt t="11154" x="4294188" y="1452563"/>
          <p14:tracePt t="11155" x="4294188" y="1458913"/>
          <p14:tracePt t="11157" x="4294188" y="1465263"/>
          <p14:tracePt t="11161" x="4287838" y="1497013"/>
          <p14:tracePt t="11163" x="4268788" y="1524000"/>
          <p14:tracePt t="11165" x="4268788" y="1536700"/>
          <p14:tracePt t="11168" x="4249738" y="1568450"/>
          <p14:tracePt t="11170" x="4237038" y="1600200"/>
          <p14:tracePt t="11171" x="4230688" y="1625600"/>
          <p14:tracePt t="11172" x="4217988" y="1644650"/>
          <p14:tracePt t="11174" x="4211638" y="1651000"/>
          <p14:tracePt t="11178" x="4186238" y="1708150"/>
          <p14:tracePt t="11179" x="4173538" y="1727200"/>
          <p14:tracePt t="11183" x="4148138" y="1778000"/>
          <p14:tracePt t="11186" x="4116388" y="1828800"/>
          <p14:tracePt t="11188" x="4110038" y="1841500"/>
          <p14:tracePt t="11189" x="4090988" y="1873250"/>
          <p14:tracePt t="11194" x="4040188" y="1963738"/>
          <p14:tracePt t="11196" x="4021138" y="1995488"/>
          <p14:tracePt t="11200" x="4002088" y="2027238"/>
          <p14:tracePt t="11204" x="3938588" y="2141538"/>
          <p14:tracePt t="11206" x="3925888" y="2179638"/>
          <p14:tracePt t="11211" x="3894138" y="2243138"/>
          <p14:tracePt t="11213" x="3879850" y="2268538"/>
          <p14:tracePt t="11216" x="3854450" y="2325688"/>
          <p14:tracePt t="11221" x="3816350" y="2397125"/>
          <p14:tracePt t="11223" x="3797300" y="2435225"/>
          <p14:tracePt t="11228" x="3771900" y="2486025"/>
          <p14:tracePt t="11230" x="3765550" y="2505075"/>
          <p14:tracePt t="11235" x="3746500" y="2549525"/>
          <p14:tracePt t="11239" x="3714750" y="2606675"/>
          <p14:tracePt t="11241" x="3708400" y="2613025"/>
          <p14:tracePt t="11245" x="3689350" y="2638425"/>
          <p14:tracePt t="11247" x="3676650" y="2663825"/>
          <p14:tracePt t="11254" x="3632200" y="2708275"/>
          <p14:tracePt t="11255" x="3625850" y="2720975"/>
          <p14:tracePt t="11257" x="3619500" y="2727325"/>
          <p14:tracePt t="11262" x="3587750" y="2752725"/>
          <p14:tracePt t="11264" x="3575050" y="2759075"/>
          <p14:tracePt t="11271" x="3524250" y="2792413"/>
          <p14:tracePt t="11272" x="3498850" y="2805113"/>
          <p14:tracePt t="11277" x="3473450" y="2824163"/>
          <p14:tracePt t="11279" x="3454400" y="2830513"/>
          <p14:tracePt t="11286" x="3389313" y="2862263"/>
          <p14:tracePt t="11288" x="3376613" y="2868613"/>
          <p14:tracePt t="11289" x="3357563" y="2874963"/>
          <p14:tracePt t="11295" x="3287713" y="2913063"/>
          <p14:tracePt t="11297" x="3268663" y="2919413"/>
          <p14:tracePt t="11303" x="3211513" y="2957513"/>
          <p14:tracePt t="11305" x="3192463" y="2963863"/>
          <p14:tracePt t="11307" x="3173413" y="2970213"/>
          <p14:tracePt t="11311" x="3109913" y="3008313"/>
          <p14:tracePt t="11313" x="3084513" y="3021013"/>
          <p14:tracePt t="11315" x="3065463" y="3027363"/>
          <p14:tracePt t="11321" x="3014663" y="3059113"/>
          <p14:tracePt t="11322" x="2989263" y="3065463"/>
          <p14:tracePt t="11328" x="2943225" y="3097213"/>
          <p14:tracePt t="11331" x="2924175" y="3103563"/>
          <p14:tracePt t="11336" x="2860675" y="3141663"/>
          <p14:tracePt t="11339" x="2828925" y="3154363"/>
          <p14:tracePt t="11341" x="2822575" y="3154363"/>
          <p14:tracePt t="11345" x="2784475" y="3173413"/>
          <p14:tracePt t="11347" x="2759075" y="3173413"/>
          <p14:tracePt t="11350" x="2733675" y="3179763"/>
          <p14:tracePt t="11355" x="2695575" y="3179763"/>
          <p14:tracePt t="11356" x="2682875" y="3179763"/>
          <p14:tracePt t="11361" x="2651125" y="3179763"/>
          <p14:tracePt t="11362" x="2638425" y="3179763"/>
          <p14:tracePt t="11365" x="2625725" y="3179763"/>
          <p14:tracePt t="11370" x="2587625" y="3173413"/>
          <p14:tracePt t="11371" x="2568575" y="3173413"/>
          <p14:tracePt t="11373" x="2555875" y="3167063"/>
          <p14:tracePt t="11378" x="2524125" y="3160713"/>
          <p14:tracePt t="11381" x="2490788" y="3154363"/>
          <p14:tracePt t="11386" x="2452688" y="3148013"/>
          <p14:tracePt t="11388" x="2420938" y="3141663"/>
          <p14:tracePt t="11390" x="2401888" y="3135313"/>
          <p14:tracePt t="11395" x="2351088" y="3128963"/>
          <p14:tracePt t="11397" x="2319338" y="3116263"/>
          <p14:tracePt t="11404" x="2243138" y="3103563"/>
          <p14:tracePt t="11406" x="2236788" y="3097213"/>
          <p14:tracePt t="11408" x="2224088" y="3097213"/>
          <p14:tracePt t="11412" x="2173288" y="3084513"/>
          <p14:tracePt t="11415" x="2147888" y="3071813"/>
          <p14:tracePt t="11420" x="2116138" y="3065463"/>
          <p14:tracePt t="11421" x="2078038" y="3052763"/>
          <p14:tracePt t="11425" x="2065338" y="3052763"/>
          <p14:tracePt t="11429" x="2000250" y="3033713"/>
          <p14:tracePt t="11432" x="1974850" y="3021013"/>
          <p14:tracePt t="11438" x="1924050" y="2995613"/>
          <p14:tracePt t="11441" x="1911350" y="2995613"/>
          <p14:tracePt t="11446" x="1860550" y="2963863"/>
          <p14:tracePt t="11448" x="1835150" y="2951163"/>
          <p14:tracePt t="11455" x="1765300" y="2906713"/>
          <p14:tracePt t="11457" x="1733550" y="2894013"/>
          <p14:tracePt t="11463" x="1682750" y="2855913"/>
          <p14:tracePt t="11466" x="1657350" y="2843213"/>
          <p14:tracePt t="11472" x="1566863" y="2784475"/>
          <p14:tracePt t="11479" x="1522413" y="2746375"/>
          <p14:tracePt t="11481" x="1503363" y="2733675"/>
          <p14:tracePt t="11488" x="1433513" y="2682875"/>
          <p14:tracePt t="11491" x="1420813" y="2670175"/>
          <p14:tracePt t="11496" x="1376363" y="2638425"/>
          <p14:tracePt t="11498" x="1370013" y="2632075"/>
          <p14:tracePt t="11503" x="1338263" y="2613025"/>
          <p14:tracePt t="11507" x="1319213" y="2593975"/>
          <p14:tracePt t="11509" x="1312863" y="2587625"/>
          <p14:tracePt t="11513" x="1287463" y="2555875"/>
          <p14:tracePt t="11516" x="1281113" y="2549525"/>
          <p14:tracePt t="11520" x="1268413" y="2536825"/>
          <p14:tracePt t="11524" x="1255713" y="2517775"/>
          <p14:tracePt t="11530" x="1236663" y="2492375"/>
          <p14:tracePt t="11532" x="1236663" y="2486025"/>
          <p14:tracePt t="11537" x="1230313" y="2460625"/>
          <p14:tracePt t="11539" x="1211263" y="2447925"/>
          <p14:tracePt t="11541" x="1204913" y="2441575"/>
          <p14:tracePt t="11547" x="1179513" y="2390775"/>
          <p14:tracePt t="11550" x="1166813" y="2365375"/>
          <p14:tracePt t="11555" x="1147763" y="2312988"/>
          <p14:tracePt t="11558" x="1139825" y="2300288"/>
          <p14:tracePt t="11564" x="1114425" y="2217738"/>
          <p14:tracePt t="11570" x="1089025" y="2173288"/>
          <p14:tracePt t="11572" x="1076325" y="2147888"/>
          <p14:tracePt t="11579" x="1063625" y="2084388"/>
          <p14:tracePt t="11581" x="1057275" y="2065338"/>
          <p14:tracePt t="11583" x="1050925" y="2052638"/>
          <p14:tracePt t="11589" x="1044575" y="1995488"/>
          <p14:tracePt t="11596" x="1038225" y="1938338"/>
          <p14:tracePt t="11598" x="1038225" y="1917700"/>
          <p14:tracePt t="11604" x="1038225" y="1860550"/>
          <p14:tracePt t="11607" x="1038225" y="1841500"/>
          <p14:tracePt t="11612" x="1044575" y="1797050"/>
          <p14:tracePt t="11615" x="1044575" y="1758950"/>
          <p14:tracePt t="11621" x="1063625" y="1701800"/>
          <p14:tracePt t="11623" x="1076325" y="1682750"/>
          <p14:tracePt t="11625" x="1076325" y="1676400"/>
          <p14:tracePt t="11629" x="1082675" y="1619250"/>
          <p14:tracePt t="11632" x="1101725" y="1593850"/>
          <p14:tracePt t="11637" x="1120775" y="1543050"/>
          <p14:tracePt t="11639" x="1127125" y="1530350"/>
          <p14:tracePt t="11641" x="1127125" y="1511300"/>
          <p14:tracePt t="11645" x="1154113" y="1465263"/>
          <p14:tracePt t="11647" x="1160463" y="1458913"/>
          <p14:tracePt t="11653" x="1179513" y="1427163"/>
          <p14:tracePt t="11655" x="1198563" y="1408113"/>
          <p14:tracePt t="11657" x="1204913" y="1401763"/>
          <p14:tracePt t="11662" x="1230313" y="1376363"/>
          <p14:tracePt t="11664" x="1243013" y="1370013"/>
          <p14:tracePt t="11667" x="1249363" y="1363663"/>
          <p14:tracePt t="11672" x="1300163" y="1338263"/>
          <p14:tracePt t="11674" x="1306513" y="1331913"/>
          <p14:tracePt t="11678" x="1350963" y="1319213"/>
          <p14:tracePt t="11681" x="1382713" y="1306513"/>
          <p14:tracePt t="11687" x="1477963" y="1281113"/>
          <p14:tracePt t="11690" x="1509713" y="1274763"/>
          <p14:tracePt t="11694" x="1592263" y="1268413"/>
          <p14:tracePt t="11697" x="1631950" y="1255713"/>
          <p14:tracePt t="11702" x="1714500" y="1255713"/>
          <p14:tracePt t="11704" x="1803400" y="1249363"/>
          <p14:tracePt t="11706" x="1828800" y="1249363"/>
          <p14:tracePt t="11708" x="1847850" y="1249363"/>
          <p14:tracePt t="11711" x="1955800" y="1249363"/>
          <p14:tracePt t="11713" x="2012950" y="1249363"/>
          <p14:tracePt t="11717" x="2097088" y="1255713"/>
          <p14:tracePt t="11721" x="2230438" y="1268413"/>
          <p14:tracePt t="11723" x="2262188" y="1274763"/>
          <p14:tracePt t="11728" x="2370138" y="1293813"/>
          <p14:tracePt t="11731" x="2465388" y="1319213"/>
          <p14:tracePt t="11736" x="2555875" y="1344613"/>
          <p14:tracePt t="11738" x="2625725" y="1370013"/>
          <p14:tracePt t="11740" x="2689225" y="1382713"/>
          <p14:tracePt t="11745" x="2816225" y="1433513"/>
          <p14:tracePt t="11747" x="2847975" y="1446213"/>
          <p14:tracePt t="11753" x="2943225" y="1490663"/>
          <p14:tracePt t="11754" x="2989263" y="1511300"/>
          <p14:tracePt t="11757" x="3021013" y="1536700"/>
          <p14:tracePt t="11760" x="3052763" y="1555750"/>
          <p14:tracePt t="11762" x="3071813" y="1562100"/>
          <p14:tracePt t="11764" x="3090863" y="1574800"/>
          <p14:tracePt t="11770" x="3122613" y="1606550"/>
          <p14:tracePt t="11771" x="3135313" y="1612900"/>
          <p14:tracePt t="11773" x="3141663" y="1612900"/>
          <p14:tracePt t="11775" x="3148013" y="1619250"/>
          <p14:tracePt t="11779" x="3160713" y="1631950"/>
          <p14:tracePt t="11781" x="3167063" y="1631950"/>
          <p14:tracePt t="11787" x="3167063" y="1638300"/>
          <p14:tracePt t="11897" x="3167063" y="1644650"/>
          <p14:tracePt t="11914" x="3167063" y="1651000"/>
          <p14:tracePt t="11922" x="3167063" y="1657350"/>
          <p14:tracePt t="11939" x="3167063" y="1670050"/>
          <p14:tracePt t="11948" x="3167063" y="1682750"/>
          <p14:tracePt t="11952" x="3167063" y="1689100"/>
          <p14:tracePt t="11958" x="3167063" y="1701800"/>
          <p14:tracePt t="11965" x="3160713" y="1714500"/>
          <p14:tracePt t="11969" x="3160713" y="1720850"/>
          <p14:tracePt t="11976" x="3160713" y="1733550"/>
          <p14:tracePt t="11981" x="3154363" y="1746250"/>
          <p14:tracePt t="11986" x="3154363" y="1752600"/>
          <p14:tracePt t="11990" x="3154363" y="1758950"/>
          <p14:tracePt t="11997" x="3148013" y="1771650"/>
          <p14:tracePt t="12001" x="3148013" y="1778000"/>
          <p14:tracePt t="12006" x="3148013" y="1784350"/>
          <p14:tracePt t="12014" x="3148013" y="1790700"/>
          <p14:tracePt t="12019" x="3148013" y="1797050"/>
          <p14:tracePt t="12869" x="3148013" y="1803400"/>
          <p14:tracePt t="12899" x="3148013" y="1809750"/>
          <p14:tracePt t="12918" x="3148013" y="1816100"/>
          <p14:tracePt t="12937" x="3148013" y="1822450"/>
          <p14:tracePt t="12947" x="3148013" y="1828800"/>
          <p14:tracePt t="12956" x="3148013" y="1835150"/>
          <p14:tracePt t="12964" x="3148013" y="1841500"/>
          <p14:tracePt t="12972" x="3148013" y="1847850"/>
          <p14:tracePt t="12975" x="3141663" y="1847850"/>
          <p14:tracePt t="12981" x="3141663" y="1854200"/>
          <p14:tracePt t="12984" x="3141663" y="1860550"/>
          <p14:tracePt t="12991" x="3141663" y="1866900"/>
          <p14:tracePt t="12997" x="3135313" y="1873250"/>
          <p14:tracePt t="13002" x="3135313" y="1879600"/>
          <p14:tracePt t="13008" x="3135313" y="1885950"/>
          <p14:tracePt t="13013" x="3128963" y="1892300"/>
          <p14:tracePt t="13018" x="3128963" y="1898650"/>
          <p14:tracePt t="13025" x="3128963" y="1905000"/>
          <p14:tracePt t="13031" x="3122613" y="1911350"/>
          <p14:tracePt t="13038" x="3122613" y="1917700"/>
          <p14:tracePt t="13042" x="3122613" y="1924050"/>
          <p14:tracePt t="13047" x="3122613" y="1931988"/>
          <p14:tracePt t="13051" x="3116263" y="1931988"/>
          <p14:tracePt t="13057" x="3116263" y="1938338"/>
          <p14:tracePt t="13064" x="3116263" y="1944688"/>
          <p14:tracePt t="13068" x="3116263" y="1951038"/>
          <p14:tracePt t="13079" x="3116263" y="1957388"/>
          <p14:tracePt t="13087" x="3109913" y="1963738"/>
          <p14:tracePt t="13098" x="3109913" y="1970088"/>
          <p14:tracePt t="13115" x="3109913" y="1976438"/>
          <p14:tracePt t="13124" x="3103563" y="1976438"/>
          <p14:tracePt t="13131" x="3103563" y="1982788"/>
          <p14:tracePt t="13189" x="3103563" y="1989138"/>
          <p14:tracePt t="13224" x="3097213" y="1995488"/>
          <p14:tracePt t="13241" x="3097213" y="2001838"/>
          <p14:tracePt t="13248" x="3090863" y="2001838"/>
          <p14:tracePt t="13254" x="3090863" y="2008188"/>
          <p14:tracePt t="13265" x="3090863" y="2014538"/>
          <p14:tracePt t="13272" x="3084513" y="2014538"/>
          <p14:tracePt t="13275" x="3084513" y="2020888"/>
          <p14:tracePt t="13291" x="3078163" y="2027238"/>
          <p14:tracePt t="13308" x="3078163" y="2033588"/>
          <p14:tracePt t="13342" x="3071813" y="2033588"/>
          <p14:tracePt t="13365" x="3071813" y="2039938"/>
          <p14:tracePt t="13479" x="3065463" y="2046288"/>
          <p14:tracePt t="13498" x="3065463" y="2052638"/>
          <p14:tracePt t="13512" x="3059113" y="2052638"/>
          <p14:tracePt t="13523" x="3059113" y="2058988"/>
          <p14:tracePt t="13536" x="3052763" y="2058988"/>
          <p14:tracePt t="13542" x="3052763" y="2065338"/>
          <p14:tracePt t="13646" x="3052763" y="2071688"/>
          <p14:tracePt t="13726" x="3046413" y="2071688"/>
          <p14:tracePt t="13747" x="3046413" y="2078038"/>
          <p14:tracePt t="13859" x="3040063" y="2078038"/>
          <p14:tracePt t="13874" x="3040063" y="2084388"/>
          <p14:tracePt t="14478" x="3040063" y="2090738"/>
          <p14:tracePt t="14676" x="3033713" y="2090738"/>
          <p14:tracePt t="14692" x="3033713" y="2097088"/>
          <p14:tracePt t="14724" x="3033713" y="2103438"/>
          <p14:tracePt t="14729" x="3027363" y="2103438"/>
          <p14:tracePt t="14817" x="3027363" y="2109788"/>
          <p14:tracePt t="14838" x="3027363" y="2116138"/>
          <p14:tracePt t="14842" x="3021013" y="2116138"/>
          <p14:tracePt t="14867" x="3021013" y="2122488"/>
          <p14:tracePt t="14881" x="3014663" y="2122488"/>
          <p14:tracePt t="15538" x="3014663" y="2128838"/>
          <p14:tracePt t="15589" x="3008313" y="2128838"/>
          <p14:tracePt t="15606" x="3008313" y="2135188"/>
          <p14:tracePt t="17053" x="3014663" y="2135188"/>
          <p14:tracePt t="17061" x="3021013" y="2135188"/>
          <p14:tracePt t="17067" x="3027363" y="2135188"/>
          <p14:tracePt t="17070" x="3033713" y="2135188"/>
          <p14:tracePt t="17074" x="3040063" y="2135188"/>
          <p14:tracePt t="17081" x="3065463" y="2135188"/>
          <p14:tracePt t="17089" x="3084513" y="2135188"/>
          <p14:tracePt t="17094" x="3090863" y="2135188"/>
          <p14:tracePt t="17101" x="3173413" y="2116138"/>
          <p14:tracePt t="17109" x="3205163" y="2103438"/>
          <p14:tracePt t="17113" x="3211513" y="2103438"/>
          <p14:tracePt t="17119" x="3300413" y="2065338"/>
          <p14:tracePt t="17126" x="3351213" y="2052638"/>
          <p14:tracePt t="17137" x="3479800" y="2014538"/>
          <p14:tracePt t="17144" x="3498850" y="2014538"/>
          <p14:tracePt t="17150" x="3594100" y="1989138"/>
          <p14:tracePt t="17158" x="3657600" y="1970088"/>
          <p14:tracePt t="17168" x="3752850" y="1944688"/>
          <p14:tracePt t="17175" x="3784600" y="1938338"/>
          <p14:tracePt t="17180" x="3841750" y="1911350"/>
          <p14:tracePt t="17185" x="3887788" y="1898650"/>
          <p14:tracePt t="17191" x="3919538" y="1879600"/>
          <p14:tracePt t="17196" x="3951288" y="1860550"/>
          <p14:tracePt t="17200" x="3970338" y="1847850"/>
          <p14:tracePt t="17203" x="3989388" y="1835150"/>
          <p14:tracePt t="17208" x="4008438" y="1822450"/>
          <p14:tracePt t="17214" x="4046538" y="1797050"/>
          <p14:tracePt t="17218" x="4065588" y="1778000"/>
          <p14:tracePt t="17222" x="4078288" y="1771650"/>
          <p14:tracePt t="17226" x="4084638" y="1765300"/>
          <p14:tracePt t="17231" x="4122738" y="1739900"/>
          <p14:tracePt t="17236" x="4135438" y="1727200"/>
          <p14:tracePt t="17239" x="4154488" y="1720850"/>
          <p14:tracePt t="17247" x="4186238" y="1695450"/>
          <p14:tracePt t="17253" x="4205288" y="1682750"/>
          <p14:tracePt t="17257" x="4224338" y="1670050"/>
          <p14:tracePt t="17263" x="4256088" y="1651000"/>
          <p14:tracePt t="17267" x="4275138" y="1638300"/>
          <p14:tracePt t="17271" x="4300538" y="1619250"/>
          <p14:tracePt t="17276" x="4313238" y="1612900"/>
          <p14:tracePt t="17281" x="4352925" y="1593850"/>
          <p14:tracePt t="17286" x="4384675" y="1574800"/>
          <p14:tracePt t="17291" x="4416425" y="1562100"/>
          <p14:tracePt t="17295" x="4422775" y="1555750"/>
          <p14:tracePt t="17298" x="4486275" y="1530350"/>
          <p14:tracePt t="17302" x="4518025" y="1517650"/>
          <p14:tracePt t="17305" x="4543425" y="1511300"/>
          <p14:tracePt t="17308" x="4556125" y="1504950"/>
          <p14:tracePt t="17310" x="4600575" y="1484313"/>
          <p14:tracePt t="17314" x="4625975" y="1477963"/>
          <p14:tracePt t="17317" x="4670425" y="1465263"/>
          <p14:tracePt t="17318" x="4683125" y="1465263"/>
          <p14:tracePt t="17320" x="4689475" y="1458913"/>
          <p14:tracePt t="17323" x="4721225" y="1452563"/>
          <p14:tracePt t="17326" x="4746625" y="1446213"/>
          <p14:tracePt t="17328" x="4772025" y="1446213"/>
          <p14:tracePt t="17329" x="4791075" y="1439863"/>
          <p14:tracePt t="17331" x="4805363" y="1439863"/>
          <p14:tracePt t="17332" x="4824413" y="1433513"/>
          <p14:tracePt t="17334" x="4830763" y="1433513"/>
          <p14:tracePt t="17335" x="4843463" y="1433513"/>
          <p14:tracePt t="17336" x="4868863" y="1427163"/>
          <p14:tracePt t="17338" x="4875213" y="1427163"/>
          <p14:tracePt t="17339" x="4894263" y="1427163"/>
          <p14:tracePt t="17342" x="4913313" y="1420813"/>
          <p14:tracePt t="17344" x="4938713" y="1420813"/>
          <p14:tracePt t="17345" x="4957763" y="1414463"/>
          <p14:tracePt t="17347" x="4989513" y="1414463"/>
          <p14:tracePt t="17350" x="5008563" y="1401763"/>
          <p14:tracePt t="17351" x="5040313" y="1401763"/>
          <p14:tracePt t="17352" x="5046663" y="1401763"/>
          <p14:tracePt t="17354" x="5059363" y="1401763"/>
          <p14:tracePt t="17355" x="5072063" y="1395413"/>
          <p14:tracePt t="17357" x="5084763" y="1395413"/>
          <p14:tracePt t="17360" x="5141913" y="1395413"/>
          <p14:tracePt t="17361" x="5160963" y="1395413"/>
          <p14:tracePt t="17364" x="5186363" y="1389063"/>
          <p14:tracePt t="17369" x="5264150" y="1389063"/>
          <p14:tracePt t="17371" x="5295900" y="1389063"/>
          <p14:tracePt t="17372" x="5327650" y="1389063"/>
          <p14:tracePt t="17377" x="5378450" y="1389063"/>
          <p14:tracePt t="17379" x="5410200" y="1389063"/>
          <p14:tracePt t="17382" x="5448300" y="1389063"/>
          <p14:tracePt t="17383" x="5473700" y="1389063"/>
          <p14:tracePt t="17385" x="5505450" y="1389063"/>
          <p14:tracePt t="17387" x="5518150" y="1389063"/>
          <p14:tracePt t="17388" x="5543550" y="1389063"/>
          <p14:tracePt t="17391" x="5568950" y="1389063"/>
          <p14:tracePt t="17394" x="5626100" y="1389063"/>
          <p14:tracePt t="17396" x="5651500" y="1389063"/>
          <p14:tracePt t="17398" x="5689600" y="1389063"/>
          <p14:tracePt t="17401" x="5729288" y="1395413"/>
          <p14:tracePt t="17403" x="5761038" y="1395413"/>
          <p14:tracePt t="17404" x="5786438" y="1408113"/>
          <p14:tracePt t="17406" x="5805488" y="1408113"/>
          <p14:tracePt t="17410" x="5881688" y="1414463"/>
          <p14:tracePt t="17412" x="5919788" y="1420813"/>
          <p14:tracePt t="17414" x="5945188" y="1420813"/>
          <p14:tracePt t="17418" x="6008688" y="1427163"/>
          <p14:tracePt t="17419" x="6021388" y="1427163"/>
          <p14:tracePt t="17420" x="6046788" y="1433513"/>
          <p14:tracePt t="17421" x="6065838" y="1433513"/>
          <p14:tracePt t="17422" x="6078538" y="1446213"/>
          <p14:tracePt t="17426" x="6135688" y="1452563"/>
          <p14:tracePt t="17428" x="6148388" y="1452563"/>
          <p14:tracePt t="17431" x="6188075" y="1465263"/>
          <p14:tracePt t="17434" x="6238875" y="1471613"/>
          <p14:tracePt t="17436" x="6251575" y="1471613"/>
          <p14:tracePt t="17437" x="6283325" y="1484313"/>
          <p14:tracePt t="17438" x="6289675" y="1490663"/>
          <p14:tracePt t="17444" x="6346825" y="1504950"/>
          <p14:tracePt t="17446" x="6365875" y="1511300"/>
          <p14:tracePt t="17451" x="6416675" y="1517650"/>
          <p14:tracePt t="17453" x="6448425" y="1530350"/>
          <p14:tracePt t="17454" x="6467475" y="1536700"/>
          <p14:tracePt t="17456" x="6486525" y="1549400"/>
          <p14:tracePt t="17460" x="6537325" y="1568450"/>
          <p14:tracePt t="17461" x="6556375" y="1574800"/>
          <p14:tracePt t="17464" x="6575425" y="1581150"/>
          <p14:tracePt t="17469" x="6613525" y="1600200"/>
          <p14:tracePt t="17471" x="6646863" y="1619250"/>
          <p14:tracePt t="17473" x="6659563" y="1625600"/>
          <p14:tracePt t="17477" x="6684963" y="1644650"/>
          <p14:tracePt t="17479" x="6704013" y="1651000"/>
          <p14:tracePt t="17484" x="6729413" y="1676400"/>
          <p14:tracePt t="17487" x="6748463" y="1689100"/>
          <p14:tracePt t="17489" x="6780213" y="1714500"/>
          <p14:tracePt t="17494" x="6811963" y="1739900"/>
          <p14:tracePt t="17496" x="6824663" y="1746250"/>
          <p14:tracePt t="17499" x="6843713" y="1765300"/>
          <p14:tracePt t="17502" x="6869113" y="1790700"/>
          <p14:tracePt t="17505" x="6888163" y="1809750"/>
          <p14:tracePt t="17510" x="6913563" y="1841500"/>
          <p14:tracePt t="17512" x="6926263" y="1854200"/>
          <p14:tracePt t="17515" x="6938963" y="1873250"/>
          <p14:tracePt t="17519" x="6951663" y="1905000"/>
          <p14:tracePt t="17520" x="6964363" y="1917700"/>
          <p14:tracePt t="17522" x="6970713" y="1931988"/>
          <p14:tracePt t="17527" x="6983413" y="1957388"/>
          <p14:tracePt t="17529" x="6989763" y="1976438"/>
          <p14:tracePt t="17532" x="6996113" y="1995488"/>
          <p14:tracePt t="17537" x="7008813" y="2033588"/>
          <p14:tracePt t="17539" x="7015163" y="2046288"/>
          <p14:tracePt t="17544" x="7021513" y="2078038"/>
          <p14:tracePt t="17546" x="7021513" y="2097088"/>
          <p14:tracePt t="17551" x="7027863" y="2128838"/>
          <p14:tracePt t="17555" x="7027863" y="2166938"/>
          <p14:tracePt t="17560" x="7027863" y="2198688"/>
          <p14:tracePt t="17562" x="7027863" y="2230438"/>
          <p14:tracePt t="17568" x="7027863" y="2262188"/>
          <p14:tracePt t="17571" x="7027863" y="2293938"/>
          <p14:tracePt t="17572" x="7027863" y="2306638"/>
          <p14:tracePt t="17577" x="7027863" y="2344738"/>
          <p14:tracePt t="17582" x="7021513" y="2371725"/>
          <p14:tracePt t="17586" x="7002463" y="2409825"/>
          <p14:tracePt t="17588" x="6996113" y="2422525"/>
          <p14:tracePt t="17594" x="6970713" y="2460625"/>
          <p14:tracePt t="17598" x="6945313" y="2486025"/>
          <p14:tracePt t="17603" x="6913563" y="2511425"/>
          <p14:tracePt t="17605" x="6900863" y="2524125"/>
          <p14:tracePt t="17607" x="6881813" y="2524125"/>
          <p14:tracePt t="17611" x="6837363" y="2549525"/>
          <p14:tracePt t="17614" x="6805613" y="2568575"/>
          <p14:tracePt t="17619" x="6735763" y="2600325"/>
          <p14:tracePt t="17623" x="6640513" y="2632075"/>
          <p14:tracePt t="17628" x="6537325" y="2663825"/>
          <p14:tracePt t="17631" x="6473825" y="2676525"/>
          <p14:tracePt t="17636" x="6397625" y="2701925"/>
          <p14:tracePt t="17639" x="6308725" y="2727325"/>
          <p14:tracePt t="17644" x="6148388" y="2759075"/>
          <p14:tracePt t="17647" x="6103938" y="2765425"/>
          <p14:tracePt t="17650" x="6078538" y="2778125"/>
          <p14:tracePt t="17654" x="5938838" y="2792413"/>
          <p14:tracePt t="17656" x="5888038" y="2805113"/>
          <p14:tracePt t="17661" x="5761038" y="2817813"/>
          <p14:tracePt t="17663" x="5676900" y="2830513"/>
          <p14:tracePt t="17668" x="5607050" y="2830513"/>
          <p14:tracePt t="17672" x="5429250" y="2836863"/>
          <p14:tracePt t="17677" x="5327650" y="2836863"/>
          <p14:tracePt t="17682" x="5192713" y="2836863"/>
          <p14:tracePt t="17687" x="4989513" y="2836863"/>
          <p14:tracePt t="17689" x="4964113" y="2836863"/>
          <p14:tracePt t="17694" x="4811713" y="2836863"/>
          <p14:tracePt t="17698" x="4689475" y="2836863"/>
          <p14:tracePt t="17704" x="4518025" y="2817813"/>
          <p14:tracePt t="17706" x="4460875" y="2817813"/>
          <p14:tracePt t="17711" x="4359275" y="2798763"/>
          <p14:tracePt t="17714" x="4268788" y="2778125"/>
          <p14:tracePt t="17719" x="4148138" y="2765425"/>
          <p14:tracePt t="17721" x="4059238" y="2746375"/>
          <p14:tracePt t="17724" x="4040188" y="2740025"/>
          <p14:tracePt t="17728" x="3938588" y="2720975"/>
          <p14:tracePt t="17732" x="3879850" y="2708275"/>
          <p14:tracePt t="17737" x="3784600" y="2682875"/>
          <p14:tracePt t="17739" x="3752850" y="2676525"/>
          <p14:tracePt t="17744" x="3683000" y="2657475"/>
          <p14:tracePt t="17747" x="3625850" y="2638425"/>
          <p14:tracePt t="17752" x="3568700" y="2619375"/>
          <p14:tracePt t="17755" x="3511550" y="2593975"/>
          <p14:tracePt t="17757" x="3492500" y="2587625"/>
          <p14:tracePt t="17761" x="3427413" y="2562225"/>
          <p14:tracePt t="17766" x="3376613" y="2530475"/>
          <p14:tracePt t="17771" x="3300413" y="2486025"/>
          <p14:tracePt t="17774" x="3287713" y="2479675"/>
          <p14:tracePt t="17777" x="3255963" y="2454275"/>
          <p14:tracePt t="17779" x="3230563" y="2441575"/>
          <p14:tracePt t="17785" x="3205163" y="2416175"/>
          <p14:tracePt t="17787" x="3186113" y="2397125"/>
          <p14:tracePt t="17788" x="3173413" y="2384425"/>
          <p14:tracePt t="17793" x="3154363" y="2359025"/>
          <p14:tracePt t="17795" x="3141663" y="2338388"/>
          <p14:tracePt t="17799" x="3122613" y="2312988"/>
          <p14:tracePt t="17802" x="3103563" y="2287588"/>
          <p14:tracePt t="17804" x="3097213" y="2281238"/>
          <p14:tracePt t="17805" x="3090863" y="2255838"/>
          <p14:tracePt t="17810" x="3071813" y="2230438"/>
          <p14:tracePt t="17811" x="3065463" y="2224088"/>
          <p14:tracePt t="17814" x="3059113" y="2198688"/>
          <p14:tracePt t="17819" x="3040063" y="2154238"/>
          <p14:tracePt t="17821" x="3040063" y="2141538"/>
          <p14:tracePt t="17822" x="3033713" y="2128838"/>
          <p14:tracePt t="17827" x="3027363" y="2097088"/>
          <p14:tracePt t="17829" x="3027363" y="2078038"/>
          <p14:tracePt t="17834" x="3021013" y="2052638"/>
          <p14:tracePt t="17837" x="3021013" y="2033588"/>
          <p14:tracePt t="17838" x="3021013" y="2020888"/>
          <p14:tracePt t="17843" x="3021013" y="1989138"/>
          <p14:tracePt t="17846" x="3021013" y="1970088"/>
          <p14:tracePt t="17851" x="3021013" y="1924050"/>
          <p14:tracePt t="17853" x="3021013" y="1905000"/>
          <p14:tracePt t="17854" x="3027363" y="1892300"/>
          <p14:tracePt t="17856" x="3027363" y="1879600"/>
          <p14:tracePt t="17859" x="3033713" y="1847850"/>
          <p14:tracePt t="17861" x="3040063" y="1841500"/>
          <p14:tracePt t="17863" x="3046413" y="1809750"/>
          <p14:tracePt t="17865" x="3046413" y="1797050"/>
          <p14:tracePt t="17869" x="3059113" y="1752600"/>
          <p14:tracePt t="17871" x="3078163" y="1727200"/>
          <p14:tracePt t="17873" x="3084513" y="1708150"/>
          <p14:tracePt t="17877" x="3103563" y="1657350"/>
          <p14:tracePt t="17878" x="3109913" y="1651000"/>
          <p14:tracePt t="17891" x="3173413" y="1524000"/>
          <p14:tracePt t="17895" x="3205163" y="1465263"/>
          <p14:tracePt t="17897" x="3217863" y="1452563"/>
          <p14:tracePt t="17900" x="3236913" y="1420813"/>
          <p14:tracePt t="17903" x="3255963" y="1389063"/>
          <p14:tracePt t="17905" x="3268663" y="1370013"/>
          <p14:tracePt t="17906" x="3275013" y="1357313"/>
          <p14:tracePt t="17911" x="3325813" y="1306513"/>
          <p14:tracePt t="17913" x="3338513" y="1287463"/>
          <p14:tracePt t="17915" x="3357563" y="1268413"/>
          <p14:tracePt t="17917" x="3376613" y="1249363"/>
          <p14:tracePt t="17920" x="3389313" y="1236663"/>
          <p14:tracePt t="17924" x="3421063" y="1211263"/>
          <p14:tracePt t="17928" x="3467100" y="1166813"/>
          <p14:tracePt t="17930" x="3486150" y="1154113"/>
          <p14:tracePt t="17932" x="3511550" y="1141413"/>
          <p14:tracePt t="17939" x="3581400" y="1090613"/>
          <p14:tracePt t="17941" x="3600450" y="1077913"/>
          <p14:tracePt t="17944" x="3670300" y="1031875"/>
          <p14:tracePt t="17947" x="3695700" y="1019175"/>
          <p14:tracePt t="17953" x="3759200" y="987425"/>
          <p14:tracePt t="17955" x="3854450" y="942975"/>
          <p14:tracePt t="17961" x="3938588" y="898525"/>
          <p14:tracePt t="17965" x="4008438" y="879475"/>
          <p14:tracePt t="17971" x="4141788" y="841375"/>
          <p14:tracePt t="17973" x="4192588" y="828675"/>
          <p14:tracePt t="17977" x="4275138" y="809625"/>
          <p14:tracePt t="17980" x="4332288" y="790575"/>
          <p14:tracePt t="17984" x="4371975" y="784225"/>
          <p14:tracePt t="17987" x="4492625" y="765175"/>
          <p14:tracePt t="17989" x="4518025" y="758825"/>
          <p14:tracePt t="17993" x="4606925" y="746125"/>
          <p14:tracePt t="17995" x="4645025" y="746125"/>
          <p14:tracePt t="17998" x="4714875" y="733425"/>
          <p14:tracePt t="18001" x="4805363" y="727075"/>
          <p14:tracePt t="18003" x="4824413" y="720725"/>
          <p14:tracePt t="18004" x="4856163" y="720725"/>
          <p14:tracePt t="18006" x="4881563" y="720725"/>
          <p14:tracePt t="18010" x="4964113" y="708025"/>
          <p14:tracePt t="18014" x="5059363" y="708025"/>
          <p14:tracePt t="18021" x="5218113" y="708025"/>
          <p14:tracePt t="18023" x="5256213" y="708025"/>
          <p14:tracePt t="18027" x="5397500" y="708025"/>
          <p14:tracePt t="18031" x="5467350" y="714375"/>
          <p14:tracePt t="18036" x="5581650" y="720725"/>
          <p14:tracePt t="18037" x="5600700" y="727075"/>
          <p14:tracePt t="18039" x="5626100" y="739775"/>
          <p14:tracePt t="18044" x="5761038" y="765175"/>
          <p14:tracePt t="18048" x="5824538" y="777875"/>
          <p14:tracePt t="18053" x="5951538" y="809625"/>
          <p14:tracePt t="18054" x="5989638" y="828675"/>
          <p14:tracePt t="18057" x="6008688" y="835025"/>
          <p14:tracePt t="18061" x="6097588" y="873125"/>
          <p14:tracePt t="18063" x="6122988" y="879475"/>
          <p14:tracePt t="18068" x="6219825" y="917575"/>
          <p14:tracePt t="18070" x="6276975" y="942975"/>
          <p14:tracePt t="18072" x="6289675" y="962025"/>
          <p14:tracePt t="18073" x="6315075" y="968375"/>
          <p14:tracePt t="18078" x="6391275" y="1006475"/>
          <p14:tracePt t="18081" x="6435725" y="1025525"/>
          <p14:tracePt t="18086" x="6511925" y="1069975"/>
          <p14:tracePt t="18089" x="6543675" y="1096963"/>
          <p14:tracePt t="18094" x="6613525" y="1141413"/>
          <p14:tracePt t="18096" x="6640513" y="1154113"/>
          <p14:tracePt t="18099" x="6665913" y="1166813"/>
          <p14:tracePt t="18104" x="6723063" y="1211263"/>
          <p14:tracePt t="18106" x="6729413" y="1217613"/>
          <p14:tracePt t="18110" x="6754813" y="1243013"/>
          <p14:tracePt t="18112" x="6767513" y="1255713"/>
          <p14:tracePt t="18114" x="6780213" y="1262063"/>
          <p14:tracePt t="18120" x="6805613" y="1300163"/>
          <p14:tracePt t="18121" x="6811963" y="1306513"/>
          <p14:tracePt t="18124" x="6811963" y="1312863"/>
          <p14:tracePt t="18127" x="6818313" y="1331913"/>
          <p14:tracePt t="18129" x="6824663" y="1344613"/>
          <p14:tracePt t="18131" x="6824663" y="1350963"/>
          <p14:tracePt t="18136" x="6831013" y="1376363"/>
          <p14:tracePt t="18137" x="6831013" y="1382713"/>
          <p14:tracePt t="18139" x="6831013" y="1389063"/>
          <p14:tracePt t="18143" x="6831013" y="1408113"/>
          <p14:tracePt t="18145" x="6831013" y="1427163"/>
          <p14:tracePt t="18148" x="6831013" y="1433513"/>
          <p14:tracePt t="18151" x="6831013" y="1452563"/>
          <p14:tracePt t="18152" x="6831013" y="1465263"/>
          <p14:tracePt t="18153" x="6831013" y="1471613"/>
          <p14:tracePt t="18155" x="6831013" y="1490663"/>
          <p14:tracePt t="18160" x="6831013" y="1517650"/>
          <p14:tracePt t="18163" x="6831013" y="1536700"/>
          <p14:tracePt t="18168" x="6831013" y="1574800"/>
          <p14:tracePt t="18170" x="6824663" y="1593850"/>
          <p14:tracePt t="18172" x="6824663" y="1606550"/>
          <p14:tracePt t="18176" x="6818313" y="1631950"/>
          <p14:tracePt t="18178" x="6818313" y="1638300"/>
          <p14:tracePt t="18181" x="6811963" y="1651000"/>
          <p14:tracePt t="18185" x="6799263" y="1682750"/>
          <p14:tracePt t="18187" x="6792913" y="1689100"/>
          <p14:tracePt t="18188" x="6786563" y="1701800"/>
          <p14:tracePt t="18190" x="6780213" y="1708150"/>
          <p14:tracePt t="18193" x="6767513" y="1727200"/>
          <p14:tracePt t="18194" x="6754813" y="1739900"/>
          <p14:tracePt t="18197" x="6735763" y="1752600"/>
          <p14:tracePt t="18201" x="6697663" y="1784350"/>
          <p14:tracePt t="18203" x="6672263" y="1803400"/>
          <p14:tracePt t="18204" x="6659563" y="1816100"/>
          <p14:tracePt t="18206" x="6646863" y="1828800"/>
          <p14:tracePt t="18210" x="6581775" y="1866900"/>
          <p14:tracePt t="18212" x="6562725" y="1879600"/>
          <p14:tracePt t="18215" x="6511925" y="1911350"/>
          <p14:tracePt t="18218" x="6423025" y="1963738"/>
          <p14:tracePt t="18221" x="6378575" y="1982788"/>
          <p14:tracePt t="18223" x="6359525" y="2001838"/>
          <p14:tracePt t="18227" x="6276975" y="2046288"/>
          <p14:tracePt t="18229" x="6226175" y="2071688"/>
          <p14:tracePt t="18232" x="6161088" y="2116138"/>
          <p14:tracePt t="18237" x="6021388" y="2198688"/>
          <p14:tracePt t="18238" x="5970588" y="2230438"/>
          <p14:tracePt t="18242" x="5888038" y="2300288"/>
          <p14:tracePt t="18244" x="5868988" y="2312988"/>
          <p14:tracePt t="18246" x="5824538" y="2344738"/>
          <p14:tracePt t="18250" x="5767388" y="2397125"/>
          <p14:tracePt t="18253" x="5695950" y="2466975"/>
          <p14:tracePt t="18255" x="5657850" y="2498725"/>
          <p14:tracePt t="18259" x="5619750" y="2543175"/>
          <p14:tracePt t="18261" x="5575300" y="2587625"/>
          <p14:tracePt t="18264" x="5537200" y="2625725"/>
          <p14:tracePt t="18268" x="5499100" y="2657475"/>
          <p14:tracePt t="18271" x="5473700" y="2695575"/>
          <p14:tracePt t="18273" x="5454650" y="2714625"/>
          <p14:tracePt t="18277" x="5422900" y="2740025"/>
          <p14:tracePt t="18278" x="5410200" y="2752725"/>
          <p14:tracePt t="18283" x="5397500" y="2759075"/>
          <p14:tracePt t="18286" x="5359400" y="2778125"/>
          <p14:tracePt t="18288" x="5353050" y="2784475"/>
          <p14:tracePt t="18293" x="5327650" y="2784475"/>
          <p14:tracePt t="18295" x="5314950" y="2784475"/>
          <p14:tracePt t="18300" x="5289550" y="2784475"/>
          <p14:tracePt t="18303" x="5270500" y="2784475"/>
          <p14:tracePt t="18305" x="5256213" y="2784475"/>
          <p14:tracePt t="18306" x="5243513" y="2784475"/>
          <p14:tracePt t="18310" x="5224463" y="2784475"/>
          <p14:tracePt t="18313" x="5199063" y="2778125"/>
          <p14:tracePt t="18317" x="5160963" y="2771775"/>
          <p14:tracePt t="18319" x="5129213" y="2765425"/>
          <p14:tracePt t="18320" x="5116513" y="2765425"/>
          <p14:tracePt t="18322" x="5103813" y="2765425"/>
          <p14:tracePt t="18326" x="5046663" y="2752725"/>
          <p14:tracePt t="18329" x="5021263" y="2752725"/>
          <p14:tracePt t="18331" x="4995863" y="2752725"/>
          <p14:tracePt t="18335" x="4932363" y="2746375"/>
          <p14:tracePt t="18336" x="4913313" y="2740025"/>
          <p14:tracePt t="18338" x="4900613" y="2740025"/>
          <p14:tracePt t="18340" x="4887913" y="2740025"/>
          <p14:tracePt t="18343" x="4830763" y="2727325"/>
          <p14:tracePt t="18344" x="4797425" y="2720975"/>
          <p14:tracePt t="18350" x="4746625" y="2714625"/>
          <p14:tracePt t="18352" x="4683125" y="2695575"/>
          <p14:tracePt t="18353" x="4664075" y="2695575"/>
          <p14:tracePt t="18355" x="4651375" y="2682875"/>
          <p14:tracePt t="18357" x="4638675" y="2682875"/>
          <p14:tracePt t="18360" x="4568825" y="2663825"/>
          <p14:tracePt t="18361" x="4537075" y="2657475"/>
          <p14:tracePt t="18365" x="4492625" y="2638425"/>
          <p14:tracePt t="18369" x="4435475" y="2619375"/>
          <p14:tracePt t="18370" x="4410075" y="2600325"/>
          <p14:tracePt t="18372" x="4391025" y="2593975"/>
          <p14:tracePt t="18374" x="4384675" y="2587625"/>
          <p14:tracePt t="18377" x="4325938" y="2555875"/>
          <p14:tracePt t="18379" x="4300538" y="2549525"/>
          <p14:tracePt t="18382" x="4268788" y="2524125"/>
          <p14:tracePt t="18386" x="4224338" y="2479675"/>
          <p14:tracePt t="18388" x="4211638" y="2466975"/>
          <p14:tracePt t="18393" x="4179888" y="2435225"/>
          <p14:tracePt t="18394" x="4173538" y="2428875"/>
          <p14:tracePt t="18396" x="4160838" y="2409825"/>
          <p14:tracePt t="18401" x="4148138" y="2378075"/>
          <p14:tracePt t="18403" x="4141788" y="2351088"/>
          <p14:tracePt t="18404" x="4135438" y="2332038"/>
          <p14:tracePt t="18406" x="4135438" y="2325688"/>
          <p14:tracePt t="18409" x="4129088" y="2300288"/>
          <p14:tracePt t="18411" x="4129088" y="2281238"/>
          <p14:tracePt t="18413" x="4129088" y="2268538"/>
          <p14:tracePt t="18418" x="4129088" y="2230438"/>
          <p14:tracePt t="18420" x="4129088" y="2198688"/>
          <p14:tracePt t="18421" x="4135438" y="2179638"/>
          <p14:tracePt t="18423" x="4135438" y="2173288"/>
          <p14:tracePt t="18426" x="4141788" y="2141538"/>
          <p14:tracePt t="18428" x="4154488" y="2128838"/>
          <p14:tracePt t="18433" x="4160838" y="2103438"/>
          <p14:tracePt t="18435" x="4186238" y="2052638"/>
          <p14:tracePt t="18437" x="4192588" y="2039938"/>
          <p14:tracePt t="18438" x="4198938" y="2033588"/>
          <p14:tracePt t="18439" x="4205288" y="2014538"/>
          <p14:tracePt t="18442" x="4224338" y="1989138"/>
          <p14:tracePt t="18444" x="4230688" y="1982788"/>
          <p14:tracePt t="18446" x="4237038" y="1963738"/>
          <p14:tracePt t="18451" x="4262438" y="1924050"/>
          <p14:tracePt t="18453" x="4275138" y="1911350"/>
          <p14:tracePt t="18454" x="4287838" y="1892300"/>
          <p14:tracePt t="18456" x="4294188" y="1885950"/>
          <p14:tracePt t="18460" x="4325938" y="1854200"/>
          <p14:tracePt t="18462" x="4338638" y="1841500"/>
          <p14:tracePt t="18466" x="4365625" y="1816100"/>
          <p14:tracePt t="18470" x="4416425" y="1758950"/>
          <p14:tracePt t="18473" x="4441825" y="1739900"/>
          <p14:tracePt t="18476" x="4492625" y="1695450"/>
          <p14:tracePt t="18478" x="4505325" y="1682750"/>
          <p14:tracePt t="18480" x="4537075" y="1663700"/>
          <p14:tracePt t="18484" x="4568825" y="1631950"/>
          <p14:tracePt t="18487" x="4625975" y="1593850"/>
          <p14:tracePt t="18489" x="4651375" y="1581150"/>
          <p14:tracePt t="18493" x="4727575" y="1524000"/>
          <p14:tracePt t="18495" x="4759325" y="1497013"/>
          <p14:tracePt t="18500" x="4805363" y="1477963"/>
          <p14:tracePt t="18503" x="4862513" y="1439863"/>
          <p14:tracePt t="18504" x="4881563" y="1427163"/>
          <p14:tracePt t="18506" x="4900613" y="1420813"/>
          <p14:tracePt t="18511" x="4983163" y="1389063"/>
          <p14:tracePt t="18513" x="5014913" y="1376363"/>
          <p14:tracePt t="18518" x="5097463" y="1344613"/>
          <p14:tracePt t="18520" x="5122863" y="1344613"/>
          <p14:tracePt t="18521" x="5141913" y="1338263"/>
          <p14:tracePt t="18522" x="5173663" y="1325563"/>
          <p14:tracePt t="18526" x="5243513" y="1319213"/>
          <p14:tracePt t="18528" x="5283200" y="1312863"/>
          <p14:tracePt t="18534" x="5346700" y="1306513"/>
          <p14:tracePt t="18536" x="5410200" y="1293813"/>
          <p14:tracePt t="18537" x="5448300" y="1293813"/>
          <p14:tracePt t="18538" x="5461000" y="1293813"/>
          <p14:tracePt t="18543" x="5575300" y="1293813"/>
          <p14:tracePt t="18545" x="5594350" y="1293813"/>
          <p14:tracePt t="18549" x="5638800" y="1293813"/>
          <p14:tracePt t="18552" x="5748338" y="1293813"/>
          <p14:tracePt t="18554" x="5780088" y="1293813"/>
          <p14:tracePt t="18555" x="5805488" y="1293813"/>
          <p14:tracePt t="18557" x="5818188" y="1293813"/>
          <p14:tracePt t="18559" x="5894388" y="1293813"/>
          <p14:tracePt t="18561" x="5926138" y="1293813"/>
          <p14:tracePt t="18564" x="6015038" y="1300163"/>
          <p14:tracePt t="18569" x="6078538" y="1306513"/>
          <p14:tracePt t="18570" x="6122988" y="1306513"/>
          <p14:tracePt t="18572" x="6167438" y="1312863"/>
          <p14:tracePt t="18574" x="6181725" y="1312863"/>
          <p14:tracePt t="18576" x="6257925" y="1319213"/>
          <p14:tracePt t="18579" x="6296025" y="1331913"/>
          <p14:tracePt t="18583" x="6365875" y="1338263"/>
          <p14:tracePt t="18585" x="6423025" y="1344613"/>
          <p14:tracePt t="18587" x="6448425" y="1350963"/>
          <p14:tracePt t="18588" x="6480175" y="1363663"/>
          <p14:tracePt t="18590" x="6505575" y="1363663"/>
          <p14:tracePt t="18594" x="6575425" y="1376363"/>
          <p14:tracePt t="18598" x="6659563" y="1401763"/>
          <p14:tracePt t="18603" x="6805613" y="1439863"/>
          <p14:tracePt t="18605" x="6856413" y="1452563"/>
          <p14:tracePt t="18611" x="6945313" y="1477963"/>
          <p14:tracePt t="18613" x="6996113" y="1497013"/>
          <p14:tracePt t="18618" x="7078663" y="1524000"/>
          <p14:tracePt t="18624" x="7169150" y="1555750"/>
          <p14:tracePt t="18629" x="7372350" y="1644650"/>
          <p14:tracePt t="18631" x="7397750" y="1651000"/>
          <p14:tracePt t="18636" x="7499350" y="1701800"/>
          <p14:tracePt t="18639" x="7558088" y="1733550"/>
          <p14:tracePt t="18644" x="7653338" y="1784350"/>
          <p14:tracePt t="18647" x="7685088" y="1797050"/>
          <p14:tracePt t="18654" x="7799388" y="1873250"/>
          <p14:tracePt t="18656" x="7805738" y="1879600"/>
          <p14:tracePt t="18661" x="7862888" y="1931988"/>
          <p14:tracePt t="18664" x="7907338" y="1970088"/>
          <p14:tracePt t="18670" x="7964488" y="2039938"/>
          <p14:tracePt t="18673" x="7989888" y="2065338"/>
          <p14:tracePt t="18678" x="8023225" y="2109788"/>
          <p14:tracePt t="18680" x="8035925" y="2135188"/>
          <p14:tracePt t="18684" x="8048625" y="2147888"/>
          <p14:tracePt t="18690" x="8093075" y="2205038"/>
          <p14:tracePt t="18695" x="8124825" y="2262188"/>
          <p14:tracePt t="18698" x="8131175" y="2287588"/>
          <p14:tracePt t="18704" x="8150225" y="2332038"/>
          <p14:tracePt t="18707" x="8156575" y="2344738"/>
          <p14:tracePt t="18712" x="8156575" y="2378075"/>
          <p14:tracePt t="18714" x="8156575" y="2384425"/>
          <p14:tracePt t="18718" x="8156575" y="2397125"/>
          <p14:tracePt t="18721" x="8156575" y="2409825"/>
          <p14:tracePt t="18724" x="8156575" y="2416175"/>
          <p14:tracePt t="18727" x="8150225" y="2428875"/>
          <p14:tracePt t="18733" x="8137525" y="2441575"/>
          <p14:tracePt t="18737" x="8112125" y="2466975"/>
          <p14:tracePt t="18739" x="8105775" y="2473325"/>
          <p14:tracePt t="18744" x="8074025" y="2498725"/>
          <p14:tracePt t="18749" x="8054975" y="2511425"/>
          <p14:tracePt t="18753" x="8016875" y="2536825"/>
          <p14:tracePt t="18755" x="7989888" y="2549525"/>
          <p14:tracePt t="18761" x="7951788" y="2581275"/>
          <p14:tracePt t="18764" x="7939088" y="2587625"/>
          <p14:tracePt t="18769" x="7900988" y="2619375"/>
          <p14:tracePt t="18772" x="7862888" y="2638425"/>
          <p14:tracePt t="18777" x="7831138" y="2670175"/>
          <p14:tracePt t="18780" x="7793038" y="2695575"/>
          <p14:tracePt t="18786" x="7748588" y="2720975"/>
          <p14:tracePt t="18789" x="7735888" y="2727325"/>
          <p14:tracePt t="18794" x="7697788" y="2746375"/>
          <p14:tracePt t="18796" x="7685088" y="2752725"/>
          <p14:tracePt t="18800" x="7659688" y="2771775"/>
          <p14:tracePt t="18805" x="7627938" y="2784475"/>
          <p14:tracePt t="18811" x="7608888" y="2798763"/>
          <p14:tracePt t="18813" x="7596188" y="2798763"/>
          <p14:tracePt t="18816" x="7589838" y="2805113"/>
          <p14:tracePt t="18820" x="7583488" y="2805113"/>
          <p14:tracePt t="18823" x="7577138" y="2811463"/>
          <p14:tracePt t="18826" x="7570788" y="2811463"/>
          <p14:tracePt t="18827" x="7564438" y="2811463"/>
          <p14:tracePt t="18835" x="7558088" y="2817813"/>
          <p14:tracePt t="18836" x="7551738" y="2817813"/>
          <p14:tracePt t="18843" x="7545388" y="2817813"/>
          <p14:tracePt t="18849" x="7537450" y="2817813"/>
          <p14:tracePt t="18855" x="7531100" y="2817813"/>
          <p14:tracePt t="18860" x="7524750" y="2817813"/>
          <p14:tracePt t="18868" x="7518400" y="2817813"/>
          <p14:tracePt t="18873" x="7512050" y="2817813"/>
          <p14:tracePt t="18893" x="7499350" y="2817813"/>
          <p14:tracePt t="18903" x="7493000" y="2817813"/>
          <p14:tracePt t="18937" x="7486650" y="2817813"/>
          <p14:tracePt t="18955" x="7480300" y="2817813"/>
          <p14:tracePt t="18962" x="7480300" y="2811463"/>
          <p14:tracePt t="18968" x="7473950" y="2811463"/>
          <p14:tracePt t="18979" x="7467600" y="2811463"/>
          <p14:tracePt t="18990" x="7467600" y="2805113"/>
          <p14:tracePt t="18994" x="7461250" y="2805113"/>
          <p14:tracePt t="19070" x="7461250" y="2798763"/>
          <p14:tracePt t="19216" x="7454900" y="2798763"/>
          <p14:tracePt t="19480" x="7448550" y="2798763"/>
          <p14:tracePt t="19486" x="7442200" y="2798763"/>
          <p14:tracePt t="19496" x="7429500" y="2792413"/>
          <p14:tracePt t="19501" x="7416800" y="2792413"/>
          <p14:tracePt t="19506" x="7397750" y="2784475"/>
          <p14:tracePt t="19520" x="7346950" y="2778125"/>
          <p14:tracePt t="19526" x="7334250" y="2778125"/>
          <p14:tracePt t="19533" x="7239000" y="2765425"/>
          <p14:tracePt t="19542" x="7188200" y="2765425"/>
          <p14:tracePt t="19550" x="7053263" y="2759075"/>
          <p14:tracePt t="19555" x="7002463" y="2759075"/>
          <p14:tracePt t="19567" x="6888163" y="2759075"/>
          <p14:tracePt t="19574" x="6843713" y="2759075"/>
          <p14:tracePt t="19580" x="6799263" y="2759075"/>
          <p14:tracePt t="19585" x="6742113" y="2759075"/>
          <p14:tracePt t="19590" x="6704013" y="2759075"/>
          <p14:tracePt t="19598" x="6607175" y="2752725"/>
          <p14:tracePt t="19603" x="6543675" y="2752725"/>
          <p14:tracePt t="19608" x="6511925" y="2752725"/>
          <p14:tracePt t="19612" x="6442075" y="2746375"/>
          <p14:tracePt t="19617" x="6384925" y="2746375"/>
          <p14:tracePt t="19625" x="6327775" y="2746375"/>
          <p14:tracePt t="19630" x="6207125" y="2733675"/>
          <p14:tracePt t="19635" x="6129338" y="2733675"/>
          <p14:tracePt t="19640" x="6091238" y="2733675"/>
          <p14:tracePt t="19645" x="6021388" y="2733675"/>
          <p14:tracePt t="19649" x="5976938" y="2733675"/>
          <p14:tracePt t="19654" x="5926138" y="2740025"/>
          <p14:tracePt t="19659" x="5907088" y="2740025"/>
          <p14:tracePt t="19664" x="5824538" y="2746375"/>
          <p14:tracePt t="19669" x="5767388" y="2752725"/>
          <p14:tracePt t="19676" x="5735638" y="2752725"/>
          <p14:tracePt t="19682" x="5632450" y="2759075"/>
          <p14:tracePt t="19685" x="5600700" y="2765425"/>
          <p14:tracePt t="19688" x="5568950" y="2765425"/>
          <p14:tracePt t="19691" x="5549900" y="2765425"/>
          <p14:tracePt t="19693" x="5499100" y="2778125"/>
          <p14:tracePt t="19695" x="5486400" y="2778125"/>
          <p14:tracePt t="19697" x="5461000" y="2778125"/>
          <p14:tracePt t="19698" x="5441950" y="2784475"/>
          <p14:tracePt t="19700" x="5422900" y="2784475"/>
          <p14:tracePt t="19702" x="5391150" y="2792413"/>
          <p14:tracePt t="19704" x="5384800" y="2792413"/>
          <p14:tracePt t="19705" x="5359400" y="2792413"/>
          <p14:tracePt t="19710" x="5308600" y="2798763"/>
          <p14:tracePt t="19711" x="5283200" y="2811463"/>
          <p14:tracePt t="19713" x="5264150" y="2811463"/>
          <p14:tracePt t="19714" x="5224463" y="2811463"/>
          <p14:tracePt t="19716" x="5211763" y="2817813"/>
          <p14:tracePt t="19718" x="5180013" y="2817813"/>
          <p14:tracePt t="19720" x="5160963" y="2817813"/>
          <p14:tracePt t="19723" x="5135563" y="2824163"/>
          <p14:tracePt t="19726" x="5091113" y="2830513"/>
          <p14:tracePt t="19728" x="5059363" y="2830513"/>
          <p14:tracePt t="19731" x="5040313" y="2830513"/>
          <p14:tracePt t="19737" x="4983163" y="2836863"/>
          <p14:tracePt t="19738" x="4964113" y="2836863"/>
          <p14:tracePt t="19743" x="4926013" y="2843213"/>
          <p14:tracePt t="19746" x="4900613" y="2843213"/>
          <p14:tracePt t="19753" x="4856163" y="2849563"/>
          <p14:tracePt t="19755" x="4843463" y="2855913"/>
          <p14:tracePt t="19756" x="4837113" y="2855913"/>
          <p14:tracePt t="19759" x="4818063" y="2855913"/>
          <p14:tracePt t="19763" x="4805363" y="2862263"/>
          <p14:tracePt t="19766" x="4791075" y="2862263"/>
          <p14:tracePt t="19769" x="4778375" y="2862263"/>
          <p14:tracePt t="19771" x="4772025" y="2862263"/>
          <p14:tracePt t="19772" x="4765675" y="2868613"/>
          <p14:tracePt t="19777" x="4759325" y="2868613"/>
          <p14:tracePt t="19778" x="4752975" y="2868613"/>
          <p14:tracePt t="19783" x="4746625" y="2868613"/>
          <p14:tracePt t="19786" x="4740275" y="2868613"/>
          <p14:tracePt t="19787" x="4740275" y="2874963"/>
          <p14:tracePt t="19793" x="4733925" y="2874963"/>
          <p14:tracePt t="19802" x="4727575" y="2874963"/>
          <p14:tracePt t="19806" x="4727575" y="2881313"/>
          <p14:tracePt t="19860" x="4733925" y="2881313"/>
          <p14:tracePt t="19868" x="4746625" y="2881313"/>
          <p14:tracePt t="19874" x="4759325" y="2874963"/>
          <p14:tracePt t="19882" x="4805363" y="2862263"/>
          <p14:tracePt t="19891" x="4856163" y="2843213"/>
          <p14:tracePt t="19895" x="4913313" y="2811463"/>
          <p14:tracePt t="19901" x="4970463" y="2798763"/>
          <p14:tracePt t="19906" x="5021263" y="2771775"/>
          <p14:tracePt t="19911" x="5103813" y="2740025"/>
          <p14:tracePt t="19917" x="5167313" y="2708275"/>
          <p14:tracePt t="19923" x="5264150" y="2676525"/>
          <p14:tracePt t="19929" x="5365750" y="2644775"/>
          <p14:tracePt t="19934" x="5461000" y="2613025"/>
          <p14:tracePt t="19939" x="5530850" y="2587625"/>
          <p14:tracePt t="19955" x="5818188" y="2530475"/>
          <p14:tracePt t="19958" x="5849938" y="2517775"/>
          <p14:tracePt t="19964" x="5976938" y="2498725"/>
          <p14:tracePt t="19970" x="6065838" y="2479675"/>
          <p14:tracePt t="19974" x="6097588" y="2473325"/>
          <p14:tracePt t="19982" x="6207125" y="2447925"/>
          <p14:tracePt t="19987" x="6257925" y="2428875"/>
          <p14:tracePt t="19993" x="6276975" y="2422525"/>
          <p14:tracePt t="20000" x="6378575" y="2384425"/>
          <p14:tracePt t="20002" x="6391275" y="2378075"/>
          <p14:tracePt t="20003" x="6403975" y="2371725"/>
          <p14:tracePt t="20005" x="6423025" y="2365375"/>
          <p14:tracePt t="20011" x="6454775" y="2344738"/>
          <p14:tracePt t="20018" x="6505575" y="2319338"/>
          <p14:tracePt t="20023" x="6530975" y="2306638"/>
          <p14:tracePt t="20027" x="6562725" y="2287588"/>
          <p14:tracePt t="20029" x="6569075" y="2281238"/>
          <p14:tracePt t="20033" x="6588125" y="2274888"/>
          <p14:tracePt t="20038" x="6613525" y="2255838"/>
          <p14:tracePt t="20040" x="6619875" y="2255838"/>
          <p14:tracePt t="20043" x="6646863" y="2243138"/>
          <p14:tracePt t="20047" x="6659563" y="2236788"/>
          <p14:tracePt t="20050" x="6665913" y="2236788"/>
          <p14:tracePt t="20053" x="6697663" y="2217738"/>
          <p14:tracePt t="20056" x="6704013" y="2217738"/>
          <p14:tracePt t="20058" x="6716713" y="2211388"/>
          <p14:tracePt t="20061" x="6729413" y="2205038"/>
          <p14:tracePt t="20064" x="6748463" y="2198688"/>
          <p14:tracePt t="20065" x="6754813" y="2192338"/>
          <p14:tracePt t="20067" x="6761163" y="2192338"/>
          <p14:tracePt t="20068" x="6767513" y="2185988"/>
          <p14:tracePt t="20070" x="6780213" y="2179638"/>
          <p14:tracePt t="20071" x="6786563" y="2179638"/>
          <p14:tracePt t="20073" x="6792913" y="2173288"/>
          <p14:tracePt t="20076" x="6811963" y="2166938"/>
          <p14:tracePt t="20078" x="6824663" y="2160588"/>
          <p14:tracePt t="20082" x="6831013" y="2154238"/>
          <p14:tracePt t="20086" x="6869113" y="2135188"/>
          <p14:tracePt t="20088" x="6875463" y="2135188"/>
          <p14:tracePt t="20093" x="6894513" y="2122488"/>
          <p14:tracePt t="20096" x="6913563" y="2109788"/>
          <p14:tracePt t="20100" x="6932613" y="2103438"/>
          <p14:tracePt t="20103" x="6945313" y="2090738"/>
          <p14:tracePt t="20104" x="6951663" y="2090738"/>
          <p14:tracePt t="20106" x="6958013" y="2084388"/>
          <p14:tracePt t="20110" x="6977063" y="2071688"/>
          <p14:tracePt t="20112" x="6989763" y="2065338"/>
          <p14:tracePt t="20115" x="7002463" y="2058988"/>
          <p14:tracePt t="20119" x="7021513" y="2046288"/>
          <p14:tracePt t="20120" x="7040563" y="2039938"/>
          <p14:tracePt t="20122" x="7046913" y="2039938"/>
          <p14:tracePt t="20124" x="7053263" y="2033588"/>
          <p14:tracePt t="20126" x="7072313" y="2020888"/>
          <p14:tracePt t="20128" x="7092950" y="2014538"/>
          <p14:tracePt t="20130" x="7099300" y="2008188"/>
          <p14:tracePt t="20135" x="7124700" y="1995488"/>
          <p14:tracePt t="20136" x="7143750" y="1989138"/>
          <p14:tracePt t="20139" x="7156450" y="1982788"/>
          <p14:tracePt t="20145" x="7200900" y="1970088"/>
          <p14:tracePt t="20147" x="7213600" y="1963738"/>
          <p14:tracePt t="20152" x="7245350" y="1957388"/>
          <p14:tracePt t="20154" x="7264400" y="1951038"/>
          <p14:tracePt t="20158" x="7270750" y="1951038"/>
          <p14:tracePt t="20162" x="7321550" y="1944688"/>
          <p14:tracePt t="20164" x="7340600" y="1938338"/>
          <p14:tracePt t="20168" x="7372350" y="1931988"/>
          <p14:tracePt t="20170" x="7391400" y="1931988"/>
          <p14:tracePt t="20173" x="7410450" y="1924050"/>
          <p14:tracePt t="20176" x="7435850" y="1924050"/>
          <p14:tracePt t="20178" x="7461250" y="1917700"/>
          <p14:tracePt t="20180" x="7480300" y="1917700"/>
          <p14:tracePt t="20185" x="7524750" y="1911350"/>
          <p14:tracePt t="20187" x="7545388" y="1911350"/>
          <p14:tracePt t="20188" x="7558088" y="1905000"/>
          <p14:tracePt t="20193" x="7596188" y="1898650"/>
          <p14:tracePt t="20195" x="7615238" y="1898650"/>
          <p14:tracePt t="20198" x="7627938" y="1892300"/>
          <p14:tracePt t="20203" x="7666038" y="1885950"/>
          <p14:tracePt t="20206" x="7685088" y="1879600"/>
          <p14:tracePt t="20208" x="7691438" y="1873250"/>
          <p14:tracePt t="20210" x="7704138" y="1873250"/>
          <p14:tracePt t="20211" x="7716838" y="1866900"/>
          <p14:tracePt t="20213" x="7723188" y="1866900"/>
          <p14:tracePt t="20215" x="7742238" y="1860550"/>
          <p14:tracePt t="20217" x="7748588" y="1860550"/>
          <p14:tracePt t="20219" x="7754938" y="1854200"/>
          <p14:tracePt t="20220" x="7767638" y="1854200"/>
          <p14:tracePt t="20222" x="7767638" y="1847850"/>
          <p14:tracePt t="20227" x="7793038" y="1841500"/>
          <p14:tracePt t="20229" x="7799388" y="1835150"/>
          <p14:tracePt t="20232" x="7812088" y="1835150"/>
          <p14:tracePt t="20236" x="7831138" y="1822450"/>
          <p14:tracePt t="20239" x="7837488" y="1822450"/>
          <p14:tracePt t="20243" x="7843838" y="1822450"/>
          <p14:tracePt t="20245" x="7850188" y="1822450"/>
          <p14:tracePt t="20247" x="7856538" y="1816100"/>
          <p14:tracePt t="20252" x="7862888" y="1816100"/>
          <p14:tracePt t="20253" x="7869238" y="1809750"/>
          <p14:tracePt t="20259" x="7875588" y="1809750"/>
          <p14:tracePt t="20260" x="7881938" y="1809750"/>
          <p14:tracePt t="20264" x="7888288" y="1809750"/>
          <p14:tracePt t="20268" x="7894638" y="1803400"/>
          <p14:tracePt t="20271" x="7900988" y="1803400"/>
          <p14:tracePt t="20325" x="7894638" y="1803400"/>
          <p14:tracePt t="20330" x="7875588" y="1803400"/>
          <p14:tracePt t="20335" x="7862888" y="1803400"/>
          <p14:tracePt t="20340" x="7837488" y="1797050"/>
          <p14:tracePt t="20351" x="7767638" y="1797050"/>
          <p14:tracePt t="20359" x="7742238" y="1797050"/>
          <p14:tracePt t="20366" x="7634288" y="1828800"/>
          <p14:tracePt t="20373" x="7577138" y="1854200"/>
          <p14:tracePt t="20382" x="7473950" y="1892300"/>
          <p14:tracePt t="20389" x="7423150" y="1911350"/>
          <p14:tracePt t="20395" x="7334250" y="1951038"/>
          <p14:tracePt t="20402" x="7251700" y="1970088"/>
          <p14:tracePt t="20408" x="7207250" y="1982788"/>
          <p14:tracePt t="20413" x="7099300" y="2014538"/>
          <p14:tracePt t="20418" x="7021513" y="2027238"/>
          <p14:tracePt t="20425" x="6970713" y="2046288"/>
          <p14:tracePt t="20430" x="6837363" y="2071688"/>
          <p14:tracePt t="20435" x="6742113" y="2097088"/>
          <p14:tracePt t="20441" x="6684963" y="2116138"/>
          <p14:tracePt t="20448" x="6530975" y="2141538"/>
          <p14:tracePt t="20454" x="6461125" y="2166938"/>
          <p14:tracePt t="20458" x="6429375" y="2179638"/>
          <p14:tracePt t="20464" x="6302375" y="2211388"/>
          <p14:tracePt t="20469" x="6238875" y="2230438"/>
          <p14:tracePt t="20474" x="6194425" y="2249488"/>
          <p14:tracePt t="20480" x="6129338" y="2268538"/>
          <p14:tracePt t="20484" x="6078538" y="2287588"/>
          <p14:tracePt t="20489" x="6040438" y="2306638"/>
          <p14:tracePt t="20494" x="6008688" y="2319338"/>
          <p14:tracePt t="20499" x="5976938" y="2325688"/>
          <p14:tracePt t="20503" x="5957888" y="2332038"/>
          <p14:tracePt t="20508" x="5938838" y="2338388"/>
          <p14:tracePt t="20513" x="5900738" y="2351088"/>
          <p14:tracePt t="20516" x="5888038" y="2359025"/>
          <p14:tracePt t="20520" x="5862638" y="2365375"/>
          <p14:tracePt t="20524" x="5856288" y="2371725"/>
          <p14:tracePt t="20533" x="5799138" y="2384425"/>
          <p14:tracePt t="20537" x="5767388" y="2390775"/>
          <p14:tracePt t="20541" x="5754688" y="2397125"/>
          <p14:tracePt t="20546" x="5722938" y="2397125"/>
          <p14:tracePt t="20551" x="5689600" y="2403475"/>
          <p14:tracePt t="20556" x="5657850" y="2409825"/>
          <p14:tracePt t="20559" x="5638800" y="2409825"/>
          <p14:tracePt t="20562" x="5613400" y="2416175"/>
          <p14:tracePt t="20565" x="5607050" y="2416175"/>
          <p14:tracePt t="20567" x="5594350" y="2422525"/>
          <p14:tracePt t="20569" x="5581650" y="2422525"/>
          <p14:tracePt t="20571" x="5575300" y="2422525"/>
          <p14:tracePt t="20573" x="5568950" y="2422525"/>
          <p14:tracePt t="20576" x="5549900" y="2428875"/>
          <p14:tracePt t="20578" x="5543550" y="2435225"/>
          <p14:tracePt t="20580" x="5530850" y="2435225"/>
          <p14:tracePt t="20582" x="5524500" y="2435225"/>
          <p14:tracePt t="20584" x="5518150" y="2435225"/>
          <p14:tracePt t="20585" x="5511800" y="2441575"/>
          <p14:tracePt t="20588" x="5505450" y="2441575"/>
          <p14:tracePt t="20589" x="5499100" y="2447925"/>
          <p14:tracePt t="20594" x="5486400" y="2454275"/>
          <p14:tracePt t="20597" x="5480050" y="2454275"/>
          <p14:tracePt t="20601" x="5467350" y="2460625"/>
          <p14:tracePt t="20604" x="5461000" y="2466975"/>
          <p14:tracePt t="20606" x="5454650" y="2466975"/>
          <p14:tracePt t="20610" x="5448300" y="2473325"/>
          <p14:tracePt t="20612" x="5441950" y="2473325"/>
          <p14:tracePt t="20615" x="5435600" y="2473325"/>
          <p14:tracePt t="20618" x="5435600" y="2479675"/>
          <p14:tracePt t="20621" x="5429250" y="2486025"/>
          <p14:tracePt t="20622" x="5422900" y="2486025"/>
          <p14:tracePt t="20629" x="5416550" y="2486025"/>
          <p14:tracePt t="20631" x="5416550" y="2492375"/>
          <p14:tracePt t="20637" x="5410200" y="2492375"/>
          <p14:tracePt t="20647" x="5410200" y="2498725"/>
          <p14:tracePt t="20710" x="5416550" y="2498725"/>
          <p14:tracePt t="20715" x="5429250" y="2498725"/>
          <p14:tracePt t="20719" x="5441950" y="2492375"/>
          <p14:tracePt t="20724" x="5454650" y="2486025"/>
          <p14:tracePt t="20733" x="5518150" y="2447925"/>
          <p14:tracePt t="20742" x="5543550" y="2428875"/>
          <p14:tracePt t="20749" x="5695950" y="2332038"/>
          <p14:tracePt t="20753" x="5741988" y="2300288"/>
          <p14:tracePt t="20759" x="5767388" y="2287588"/>
          <p14:tracePt t="20774" x="6040438" y="2109788"/>
          <p14:tracePt t="20779" x="6167438" y="2033588"/>
          <p14:tracePt t="20787" x="6289675" y="1976438"/>
          <p14:tracePt t="20791" x="6334125" y="1963738"/>
          <p14:tracePt t="20799" x="6499225" y="1885950"/>
          <p14:tracePt t="20807" x="6619875" y="1841500"/>
          <p14:tracePt t="20812" x="6754813" y="1790700"/>
          <p14:tracePt t="20818" x="6850063" y="1752600"/>
          <p14:tracePt t="20824" x="6938963" y="1720850"/>
          <p14:tracePt t="20829" x="6958013" y="1714500"/>
          <p14:tracePt t="20834" x="7131050" y="1644650"/>
          <p14:tracePt t="20842" x="7232650" y="1593850"/>
          <p14:tracePt t="20849" x="7486650" y="1490663"/>
          <p14:tracePt t="20854" x="7570788" y="1452563"/>
          <p14:tracePt t="20859" x="7608888" y="1427163"/>
          <p14:tracePt t="20866" x="7824788" y="1325563"/>
          <p14:tracePt t="20871" x="7939088" y="1274763"/>
          <p14:tracePt t="20874" x="7951788" y="1255713"/>
          <p14:tracePt t="20880" x="8093075" y="1192213"/>
          <p14:tracePt t="20882" x="8124825" y="1179513"/>
          <p14:tracePt t="20884" x="8156575" y="1166813"/>
          <p14:tracePt t="20887" x="8188325" y="1154113"/>
          <p14:tracePt t="20889" x="8220075" y="1135063"/>
          <p14:tracePt t="20893" x="8283575" y="1116013"/>
          <p14:tracePt t="20895" x="8302625" y="1109663"/>
          <p14:tracePt t="20896" x="8334375" y="1090613"/>
          <p14:tracePt t="20897" x="8340725" y="1090613"/>
          <p14:tracePt t="20899" x="8353425" y="1084263"/>
          <p14:tracePt t="20904" x="8416925" y="1057275"/>
          <p14:tracePt t="20906" x="8435975" y="1050925"/>
          <p14:tracePt t="20910" x="8475663" y="1038225"/>
          <p14:tracePt t="20912" x="8501063" y="1038225"/>
          <p14:tracePt t="20914" x="8513763" y="1025525"/>
          <p14:tracePt t="20919" x="8551863" y="1012825"/>
          <p14:tracePt t="20922" x="8570913" y="1006475"/>
          <p14:tracePt t="20927" x="8602663" y="1000125"/>
          <p14:tracePt t="20929" x="8609013" y="993775"/>
          <p14:tracePt t="20930" x="8615363" y="993775"/>
          <p14:tracePt t="20933" x="8628063" y="987425"/>
          <p14:tracePt t="20934" x="8634413" y="987425"/>
          <p14:tracePt t="20937" x="8640763" y="987425"/>
          <p14:tracePt t="20940" x="8647113" y="981075"/>
          <p14:tracePt t="20943" x="8653463" y="981075"/>
          <p14:tracePt t="20952" x="8659813" y="981075"/>
          <p14:tracePt t="21029" x="8653463" y="981075"/>
          <p14:tracePt t="21036" x="8640763" y="1000125"/>
          <p14:tracePt t="21041" x="8628063" y="1012825"/>
          <p14:tracePt t="21048" x="8589963" y="1050925"/>
          <p14:tracePt t="21056" x="8558213" y="1084263"/>
          <p14:tracePt t="21066" x="8507413" y="1128713"/>
          <p14:tracePt t="21071" x="8475663" y="1147763"/>
          <p14:tracePt t="21080" x="8410575" y="1185863"/>
          <p14:tracePt t="21086" x="8359775" y="1211263"/>
          <p14:tracePt t="21092" x="8340725" y="1217613"/>
          <p14:tracePt t="21100" x="8245475" y="1255713"/>
          <p14:tracePt t="21107" x="8201025" y="1268413"/>
          <p14:tracePt t="21114" x="8112125" y="1306513"/>
          <p14:tracePt t="21119" x="8035925" y="1325563"/>
          <p14:tracePt t="21123" x="7996238" y="1338263"/>
          <p14:tracePt t="21129" x="7900988" y="1376363"/>
          <p14:tracePt t="21135" x="7831138" y="1395413"/>
          <p14:tracePt t="21140" x="7754938" y="1433513"/>
          <p14:tracePt t="21146" x="7666038" y="1471613"/>
          <p14:tracePt t="21150" x="7596188" y="1504950"/>
          <p14:tracePt t="21154" x="7537450" y="1530350"/>
          <p14:tracePt t="21158" x="7505700" y="1549400"/>
          <p14:tracePt t="21163" x="7416800" y="1593850"/>
          <p14:tracePt t="21168" x="7321550" y="1638300"/>
          <p14:tracePt t="21172" x="7264400" y="1670050"/>
          <p14:tracePt t="21177" x="7175500" y="1708150"/>
          <p14:tracePt t="21181" x="7124700" y="1733550"/>
          <p14:tracePt t="21186" x="7059613" y="1758950"/>
          <p14:tracePt t="21191" x="7002463" y="1778000"/>
          <p14:tracePt t="21197" x="6894513" y="1816100"/>
          <p14:tracePt t="21202" x="6837363" y="1835150"/>
          <p14:tracePt t="21207" x="6780213" y="1854200"/>
          <p14:tracePt t="21212" x="6761163" y="1854200"/>
          <p14:tracePt t="21216" x="6626225" y="1885950"/>
          <p14:tracePt t="21221" x="6569075" y="1898650"/>
          <p14:tracePt t="21224" x="6562725" y="1905000"/>
          <p14:tracePt t="21228" x="6499225" y="1917700"/>
          <p14:tracePt t="21230" x="6461125" y="1924050"/>
          <p14:tracePt t="21232" x="6448425" y="1924050"/>
          <p14:tracePt t="21234" x="6429375" y="1931988"/>
          <p14:tracePt t="21236" x="6416675" y="1931988"/>
          <p14:tracePt t="21238" x="6391275" y="1938338"/>
          <p14:tracePt t="21240" x="6378575" y="1938338"/>
          <p14:tracePt t="21243" x="6334125" y="1944688"/>
          <p14:tracePt t="21245" x="6308725" y="1951038"/>
          <p14:tracePt t="21246" x="6289675" y="1951038"/>
          <p14:tracePt t="21248" x="6264275" y="1957388"/>
          <p14:tracePt t="21250" x="6238875" y="1963738"/>
          <p14:tracePt t="21251" x="6219825" y="1963738"/>
          <p14:tracePt t="21253" x="6207125" y="1976438"/>
          <p14:tracePt t="21255" x="6175375" y="1982788"/>
          <p14:tracePt t="21256" x="6161088" y="1982788"/>
          <p14:tracePt t="21257" x="6142038" y="1982788"/>
          <p14:tracePt t="21259" x="6122988" y="1989138"/>
          <p14:tracePt t="21261" x="6097588" y="1995488"/>
          <p14:tracePt t="21263" x="6072188" y="1995488"/>
          <p14:tracePt t="21266" x="6040438" y="2001838"/>
          <p14:tracePt t="21268" x="6008688" y="2008188"/>
          <p14:tracePt t="21270" x="5989638" y="2014538"/>
          <p14:tracePt t="21272" x="5976938" y="2014538"/>
          <p14:tracePt t="21276" x="5926138" y="2020888"/>
          <p14:tracePt t="21278" x="5907088" y="2033588"/>
          <p14:tracePt t="21281" x="5888038" y="2033588"/>
          <p14:tracePt t="21285" x="5818188" y="2039938"/>
          <p14:tracePt t="21287" x="5805488" y="2046288"/>
          <p14:tracePt t="21289" x="5792788" y="2046288"/>
          <p14:tracePt t="21292" x="5767388" y="2052638"/>
          <p14:tracePt t="21295" x="5716588" y="2052638"/>
          <p14:tracePt t="21297" x="5702300" y="2052638"/>
          <p14:tracePt t="21299" x="5683250" y="2052638"/>
          <p14:tracePt t="21301" x="5664200" y="2058988"/>
          <p14:tracePt t="21302" x="5645150" y="2058988"/>
          <p14:tracePt t="21304" x="5626100" y="2058988"/>
          <p14:tracePt t="21306" x="5613400" y="2058988"/>
          <p14:tracePt t="21311" x="5556250" y="2065338"/>
          <p14:tracePt t="21314" x="5518150" y="2065338"/>
          <p14:tracePt t="21317" x="5499100" y="2065338"/>
          <p14:tracePt t="21320" x="5473700" y="2065338"/>
          <p14:tracePt t="21322" x="5461000" y="2065338"/>
          <p14:tracePt t="21329" x="5397500" y="2071688"/>
          <p14:tracePt t="21333" x="5365750" y="2071688"/>
          <p14:tracePt t="21337" x="5334000" y="2071688"/>
          <p14:tracePt t="21339" x="5327650" y="2071688"/>
          <p14:tracePt t="21343" x="5308600" y="2071688"/>
          <p14:tracePt t="21345" x="5295900" y="2078038"/>
          <p14:tracePt t="21348" x="5289550" y="2078038"/>
          <p14:tracePt t="21350" x="5283200" y="2078038"/>
          <p14:tracePt t="21352" x="5276850" y="2078038"/>
          <p14:tracePt t="21353" x="5270500" y="2078038"/>
          <p14:tracePt t="21356" x="5270500" y="2084388"/>
          <p14:tracePt t="21358" x="5264150" y="2084388"/>
          <p14:tracePt t="21362" x="5256213" y="2084388"/>
          <p14:tracePt t="21371" x="5249863" y="2084388"/>
          <p14:tracePt t="21382" x="5249863" y="2090738"/>
          <p14:tracePt t="21443" x="5256213" y="2090738"/>
          <p14:tracePt t="21449" x="5270500" y="2090738"/>
          <p14:tracePt t="21453" x="5276850" y="2090738"/>
          <p14:tracePt t="21458" x="5283200" y="2090738"/>
          <p14:tracePt t="21466" x="5327650" y="2084388"/>
          <p14:tracePt t="21473" x="5391150" y="2071688"/>
          <p14:tracePt t="21479" x="5448300" y="2046288"/>
          <p14:tracePt t="21483" x="5505450" y="2014538"/>
          <p14:tracePt t="21490" x="5600700" y="1970088"/>
          <p14:tracePt t="21496" x="5722938" y="1911350"/>
          <p14:tracePt t="21501" x="5881688" y="1835150"/>
          <p14:tracePt t="21507" x="5970588" y="1784350"/>
          <p14:tracePt t="21513" x="6175375" y="1689100"/>
          <p14:tracePt t="21520" x="6372225" y="1587500"/>
          <p14:tracePt t="21524" x="6473825" y="1536700"/>
          <p14:tracePt t="21529" x="6716713" y="1414463"/>
          <p14:tracePt t="21535" x="6869113" y="1338263"/>
          <p14:tracePt t="21540" x="7002463" y="1281113"/>
          <p14:tracePt t="21545" x="7169150" y="1223963"/>
          <p14:tracePt t="21550" x="7327900" y="1160463"/>
          <p14:tracePt t="21555" x="7480300" y="1103313"/>
          <p14:tracePt t="21561" x="7615238" y="1057275"/>
          <p14:tracePt t="21566" x="7761288" y="1006475"/>
          <p14:tracePt t="21571" x="7881938" y="968375"/>
          <p14:tracePt t="21575" x="7900988" y="962025"/>
          <p14:tracePt t="21582" x="8086725" y="898525"/>
          <p14:tracePt t="21587" x="8213725" y="854075"/>
          <p14:tracePt t="21594" x="8245475" y="841375"/>
          <p14:tracePt t="21600" x="8423275" y="771525"/>
          <p14:tracePt t="21602" x="8455025" y="752475"/>
          <p14:tracePt t="21606" x="8488363" y="746125"/>
          <p14:tracePt t="21608" x="8501063" y="739775"/>
          <p14:tracePt t="21611" x="8551863" y="708025"/>
          <p14:tracePt t="21613" x="8583613" y="695325"/>
          <p14:tracePt t="21615" x="8602663" y="688975"/>
          <p14:tracePt t="21618" x="8634413" y="676275"/>
          <p14:tracePt t="21619" x="8659813" y="657225"/>
          <p14:tracePt t="21621" x="8685213" y="644525"/>
          <p14:tracePt t="21626" x="8723313" y="630238"/>
          <p14:tracePt t="21628" x="8755063" y="617538"/>
          <p14:tracePt t="21629" x="8774113" y="611188"/>
          <p14:tracePt t="21631" x="8793163" y="592138"/>
          <p14:tracePt t="21633" x="8812213" y="585788"/>
          <p14:tracePt t="21635" x="8837613" y="579438"/>
          <p14:tracePt t="21637" x="8856663" y="573088"/>
          <p14:tracePt t="21639" x="8863013" y="573088"/>
          <p14:tracePt t="21643" x="8928100" y="554038"/>
          <p14:tracePt t="21647" x="8953500" y="547688"/>
          <p14:tracePt t="21649" x="8966200" y="541338"/>
          <p14:tracePt t="21653" x="8997950" y="528638"/>
          <p14:tracePt t="21654" x="9010650" y="528638"/>
          <p14:tracePt t="21656" x="9017000" y="528638"/>
          <p14:tracePt t="21659" x="9036050" y="522288"/>
          <p14:tracePt t="21661" x="9042400" y="515938"/>
          <p14:tracePt t="21664" x="9061450" y="515938"/>
          <p14:tracePt t="21667" x="9067800" y="509588"/>
          <p14:tracePt t="21669" x="9080500" y="509588"/>
          <p14:tracePt t="21672" x="9086850" y="509588"/>
          <p14:tracePt t="21675" x="9093200" y="503238"/>
          <p14:tracePt t="21683" x="9099550" y="503238"/>
          <p14:tracePt t="21865" x="9093200" y="503238"/>
          <p14:tracePt t="21872" x="9086850" y="509588"/>
          <p14:tracePt t="21877" x="9080500" y="515938"/>
          <p14:tracePt t="21881" x="9074150" y="522288"/>
          <p14:tracePt t="21886" x="9061450" y="528638"/>
          <p14:tracePt t="21888" x="9055100" y="534988"/>
          <p14:tracePt t="21894" x="9036050" y="547688"/>
          <p14:tracePt t="21897" x="9023350" y="560388"/>
          <p14:tracePt t="21903" x="9004300" y="566738"/>
          <p14:tracePt t="21906" x="8985250" y="585788"/>
          <p14:tracePt t="21913" x="8953500" y="604838"/>
          <p14:tracePt t="21916" x="8934450" y="617538"/>
          <p14:tracePt t="21921" x="8907463" y="630238"/>
          <p14:tracePt t="21927" x="8901113" y="636588"/>
          <p14:tracePt t="21930" x="8850313" y="669925"/>
          <p14:tracePt t="21933" x="8843963" y="676275"/>
          <p14:tracePt t="21937" x="8831263" y="688975"/>
          <p14:tracePt t="21941" x="8824913" y="695325"/>
          <p14:tracePt t="21944" x="8780463" y="720725"/>
          <p14:tracePt t="21947" x="8774113" y="727075"/>
          <p14:tracePt t="21951" x="8761413" y="739775"/>
          <p14:tracePt t="21956" x="8742363" y="758825"/>
          <p14:tracePt t="21960" x="8729663" y="771525"/>
          <p14:tracePt t="21962" x="8723313" y="777875"/>
          <p14:tracePt t="21967" x="8716963" y="784225"/>
          <p14:tracePt t="21971" x="8704263" y="796925"/>
          <p14:tracePt t="21973" x="8697913" y="796925"/>
          <p14:tracePt t="21977" x="8691563" y="803275"/>
          <p14:tracePt t="21979" x="8685213" y="809625"/>
          <p14:tracePt t="21985" x="8672513" y="822325"/>
          <p14:tracePt t="21988" x="8666163" y="828675"/>
          <p14:tracePt t="21993" x="8659813" y="835025"/>
          <p14:tracePt t="21996" x="8653463" y="841375"/>
          <p14:tracePt t="21999" x="8647113" y="841375"/>
          <p14:tracePt t="22002" x="8640763" y="847725"/>
          <p14:tracePt t="22004" x="8634413" y="854075"/>
          <p14:tracePt t="22007" x="8628063" y="854075"/>
          <p14:tracePt t="22011" x="8615363" y="866775"/>
          <p14:tracePt t="22013" x="8609013" y="873125"/>
          <p14:tracePt t="22019" x="8583613" y="885825"/>
          <p14:tracePt t="22022" x="8577263" y="892175"/>
          <p14:tracePt t="22027" x="8551863" y="904875"/>
          <p14:tracePt t="22028" x="8545513" y="904875"/>
          <p14:tracePt t="22035" x="8520113" y="917575"/>
          <p14:tracePt t="22037" x="8513763" y="923925"/>
          <p14:tracePt t="22039" x="8501063" y="930275"/>
          <p14:tracePt t="22043" x="8482013" y="936625"/>
          <p14:tracePt t="22045" x="8475663" y="942975"/>
          <p14:tracePt t="22051" x="8448675" y="955675"/>
          <p14:tracePt t="22053" x="8429625" y="962025"/>
          <p14:tracePt t="22055" x="8423275" y="968375"/>
          <p14:tracePt t="22057" x="8416925" y="968375"/>
          <p14:tracePt t="22060" x="8397875" y="981075"/>
          <p14:tracePt t="22063" x="8385175" y="981075"/>
          <p14:tracePt t="22066" x="8378825" y="987425"/>
          <p14:tracePt t="22070" x="8359775" y="993775"/>
          <p14:tracePt t="22073" x="8359775" y="1000125"/>
          <p14:tracePt t="22077" x="8340725" y="1006475"/>
          <p14:tracePt t="22083" x="8334375" y="1012825"/>
          <p14:tracePt t="22086" x="8328025" y="1019175"/>
          <p14:tracePt t="22088" x="8321675" y="1019175"/>
          <p14:tracePt t="22094" x="8315325" y="1025525"/>
          <p14:tracePt t="22098" x="8308975" y="1025525"/>
          <p14:tracePt t="22102" x="8302625" y="1031875"/>
          <p14:tracePt t="22104" x="8296275" y="1031875"/>
          <p14:tracePt t="22112" x="8289925" y="1038225"/>
          <p14:tracePt t="22118" x="8283575" y="1038225"/>
          <p14:tracePt t="22127" x="8283575" y="1044575"/>
          <p14:tracePt t="22128" x="8277225" y="1044575"/>
          <p14:tracePt t="22856" x="8283575" y="1044575"/>
          <p14:tracePt t="22867" x="8289925" y="1044575"/>
          <p14:tracePt t="22878" x="8296275" y="1044575"/>
          <p14:tracePt t="22880" x="8302625" y="1044575"/>
          <p14:tracePt t="22889" x="8308975" y="1044575"/>
          <p14:tracePt t="22899" x="8321675" y="1038225"/>
          <p14:tracePt t="22904" x="8328025" y="1038225"/>
          <p14:tracePt t="22907" x="8334375" y="1038225"/>
          <p14:tracePt t="22915" x="8347075" y="1031875"/>
          <p14:tracePt t="22921" x="8366125" y="1025525"/>
          <p14:tracePt t="22931" x="8385175" y="1019175"/>
          <p14:tracePt t="22937" x="8397875" y="1012825"/>
          <p14:tracePt t="22942" x="8404225" y="1012825"/>
          <p14:tracePt t="22951" x="8423275" y="1006475"/>
          <p14:tracePt t="22956" x="8429625" y="1000125"/>
          <p14:tracePt t="22968" x="8448675" y="993775"/>
          <p14:tracePt t="22974" x="8455025" y="993775"/>
          <p14:tracePt t="22984" x="8462963" y="987425"/>
          <p14:tracePt t="23011" x="8469313" y="987425"/>
          <p14:tracePt t="25827" x="8475663" y="987425"/>
          <p14:tracePt t="25832" x="8482013" y="987425"/>
          <p14:tracePt t="25837" x="8488363" y="987425"/>
          <p14:tracePt t="25847" x="8507413" y="987425"/>
          <p14:tracePt t="25852" x="8513763" y="987425"/>
          <p14:tracePt t="25856" x="8520113" y="987425"/>
          <p14:tracePt t="25864" x="8532813" y="993775"/>
          <p14:tracePt t="25873" x="8539163" y="993775"/>
          <p14:tracePt t="25896" x="8545513" y="993775"/>
          <p14:tracePt t="25929" x="8545513" y="1000125"/>
          <p14:tracePt t="25946" x="8551863" y="1006475"/>
          <p14:tracePt t="25972" x="8551863" y="1012825"/>
          <p14:tracePt t="25987" x="8551863" y="1019175"/>
          <p14:tracePt t="25995" x="8551863" y="1025525"/>
          <p14:tracePt t="26006" x="8551863" y="1031875"/>
          <p14:tracePt t="26014" x="8551863" y="1038225"/>
          <p14:tracePt t="26031" x="8551863" y="1044575"/>
          <p14:tracePt t="26123" x="8551863" y="1050925"/>
          <p14:tracePt t="26135" x="8551863" y="1057275"/>
          <p14:tracePt t="26144" x="8545513" y="1063625"/>
          <p14:tracePt t="26162" x="8545513" y="1069975"/>
          <p14:tracePt t="26178" x="8539163" y="1069975"/>
          <p14:tracePt t="26185" x="8539163" y="1077913"/>
          <p14:tracePt t="26208" x="8532813" y="1077913"/>
          <p14:tracePt t="26230" x="8532813" y="1084263"/>
          <p14:tracePt t="26241" x="8526463" y="1084263"/>
          <p14:tracePt t="26249" x="8526463" y="1090613"/>
          <p14:tracePt t="26258" x="8520113" y="1090613"/>
          <p14:tracePt t="26265" x="8520113" y="1096963"/>
          <p14:tracePt t="26281" x="8513763" y="1096963"/>
          <p14:tracePt t="26287" x="8513763" y="1103313"/>
          <p14:tracePt t="26341" x="8507413" y="1109663"/>
          <p14:tracePt t="26500" x="8507413" y="1116013"/>
          <p14:tracePt t="26516" x="8507413" y="1122363"/>
          <p14:tracePt t="26521" x="8501063" y="1122363"/>
          <p14:tracePt t="26534" x="8501063" y="1128713"/>
          <p14:tracePt t="26547" x="8501063" y="1135063"/>
          <p14:tracePt t="26581" x="8494713" y="1135063"/>
          <p14:tracePt t="26589" x="8494713" y="1141413"/>
          <p14:tracePt t="26620" x="8494713" y="1147763"/>
          <p14:tracePt t="26648" x="8494713" y="1154113"/>
          <p14:tracePt t="26662" x="8494713" y="1160463"/>
          <p14:tracePt t="26673" x="8494713" y="1166813"/>
          <p14:tracePt t="26681" x="8494713" y="1173163"/>
          <p14:tracePt t="26691" x="8501063" y="1179513"/>
          <p14:tracePt t="26701" x="8501063" y="1185863"/>
          <p14:tracePt t="26714" x="8507413" y="1192213"/>
          <p14:tracePt t="26716" x="8513763" y="1192213"/>
          <p14:tracePt t="26722" x="8513763" y="1198563"/>
          <p14:tracePt t="26732" x="8520113" y="1204913"/>
          <p14:tracePt t="26737" x="8526463" y="1211263"/>
          <p14:tracePt t="26747" x="8539163" y="1223963"/>
          <p14:tracePt t="26753" x="8551863" y="1230313"/>
          <p14:tracePt t="26763" x="8570913" y="1243013"/>
          <p14:tracePt t="26771" x="8589963" y="1255713"/>
          <p14:tracePt t="26779" x="8609013" y="1268413"/>
          <p14:tracePt t="26784" x="8615363" y="1268413"/>
          <p14:tracePt t="26790" x="8621713" y="1274763"/>
          <p14:tracePt t="26796" x="8634413" y="1281113"/>
          <p14:tracePt t="26803" x="8640763" y="1281113"/>
          <p14:tracePt t="26807" x="8647113" y="1287463"/>
          <p14:tracePt t="26817" x="8653463" y="1287463"/>
          <p14:tracePt t="26823" x="8659813" y="1293813"/>
          <p14:tracePt t="26832" x="8666163" y="1293813"/>
          <p14:tracePt t="26836" x="8666163" y="1300163"/>
          <p14:tracePt t="26841" x="8672513" y="1300163"/>
          <p14:tracePt t="26847" x="8678863" y="1306513"/>
          <p14:tracePt t="26854" x="8685213" y="1312863"/>
          <p14:tracePt t="26863" x="8697913" y="1325563"/>
          <p14:tracePt t="26873" x="8704263" y="1331913"/>
          <p14:tracePt t="26881" x="8710613" y="1344613"/>
          <p14:tracePt t="26888" x="8710613" y="1350963"/>
          <p14:tracePt t="26897" x="8710613" y="1363663"/>
          <p14:tracePt t="26903" x="8710613" y="1370013"/>
          <p14:tracePt t="26907" x="8710613" y="1376363"/>
          <p14:tracePt t="26912" x="8710613" y="1382713"/>
          <p14:tracePt t="26924" x="8710613" y="1389063"/>
          <p14:tracePt t="26930" x="8710613" y="1395413"/>
          <p14:tracePt t="26933" x="8710613" y="1401763"/>
          <p14:tracePt t="26938" x="8710613" y="1408113"/>
          <p14:tracePt t="26947" x="8710613" y="1420813"/>
          <p14:tracePt t="26951" x="8710613" y="1427163"/>
          <p14:tracePt t="26963" x="8704263" y="1439863"/>
          <p14:tracePt t="26974" x="8697913" y="1446213"/>
          <p14:tracePt t="26980" x="8697913" y="1452563"/>
          <p14:tracePt t="26998" x="8697913" y="1458913"/>
          <p14:tracePt t="27011" x="8697913" y="1465263"/>
          <p14:tracePt t="27019" x="8691563" y="1465263"/>
          <p14:tracePt t="27030" x="8691563" y="1471613"/>
          <p14:tracePt t="27035" x="8685213" y="1477963"/>
          <p14:tracePt t="27041" x="8685213" y="1484313"/>
          <p14:tracePt t="27048" x="8672513" y="1490663"/>
          <p14:tracePt t="27056" x="8659813" y="1504950"/>
          <p14:tracePt t="27063" x="8647113" y="1524000"/>
          <p14:tracePt t="27068" x="8640763" y="1530350"/>
          <p14:tracePt t="27073" x="8628063" y="1543050"/>
          <p14:tracePt t="27079" x="8621713" y="1555750"/>
          <p14:tracePt t="27083" x="8615363" y="1562100"/>
          <p14:tracePt t="27089" x="8609013" y="1574800"/>
          <p14:tracePt t="27098" x="8602663" y="1593850"/>
          <p14:tracePt t="27103" x="8596313" y="1600200"/>
          <p14:tracePt t="27106" x="8596313" y="1606550"/>
          <p14:tracePt t="27118" x="8583613" y="1625600"/>
          <p14:tracePt t="27123" x="8583613" y="1631950"/>
          <p14:tracePt t="27132" x="8570913" y="1651000"/>
          <p14:tracePt t="27140" x="8564563" y="1663700"/>
          <p14:tracePt t="27157" x="8526463" y="1714500"/>
          <p14:tracePt t="27162" x="8513763" y="1739900"/>
          <p14:tracePt t="27169" x="8501063" y="1765300"/>
          <p14:tracePt t="27172" x="8494713" y="1778000"/>
          <p14:tracePt t="27178" x="8482013" y="1803400"/>
          <p14:tracePt t="27180" x="8475663" y="1809750"/>
          <p14:tracePt t="27183" x="8469313" y="1822450"/>
          <p14:tracePt t="27184" x="8469313" y="1828800"/>
          <p14:tracePt t="27186" x="8462963" y="1828800"/>
          <p14:tracePt t="27189" x="8455025" y="1841500"/>
          <p14:tracePt t="27196" x="8442325" y="1866900"/>
          <p14:tracePt t="27198" x="8442325" y="1873250"/>
          <p14:tracePt t="27204" x="8435975" y="1885950"/>
          <p14:tracePt t="27207" x="8429625" y="1892300"/>
          <p14:tracePt t="27211" x="8423275" y="1911350"/>
          <p14:tracePt t="27215" x="8416925" y="1917700"/>
          <p14:tracePt t="27220" x="8410575" y="1931988"/>
          <p14:tracePt t="27225" x="8404225" y="1938338"/>
          <p14:tracePt t="27227" x="8404225" y="1944688"/>
          <p14:tracePt t="27231" x="8397875" y="1944688"/>
          <p14:tracePt t="27234" x="8397875" y="1951038"/>
          <p14:tracePt t="27235" x="8397875" y="1957388"/>
          <p14:tracePt t="27237" x="8391525" y="1957388"/>
          <p14:tracePt t="27242" x="8385175" y="1963738"/>
          <p14:tracePt t="27247" x="8385175" y="1970088"/>
          <p14:tracePt t="27251" x="8378825" y="1970088"/>
          <p14:tracePt t="27255" x="8378825" y="1976438"/>
          <p14:tracePt t="27258" x="8372475" y="1976438"/>
          <p14:tracePt t="27261" x="8372475" y="1982788"/>
          <p14:tracePt t="27266" x="8366125" y="1982788"/>
          <p14:tracePt t="27268" x="8366125" y="1989138"/>
          <p14:tracePt t="27271" x="8359775" y="1989138"/>
          <p14:tracePt t="27276" x="8359775" y="1995488"/>
          <p14:tracePt t="27279" x="8353425" y="1995488"/>
          <p14:tracePt t="27285" x="8347075" y="2001838"/>
          <p14:tracePt t="27290" x="8347075" y="2008188"/>
          <p14:tracePt t="27294" x="8340725" y="2014538"/>
          <p14:tracePt t="27298" x="8334375" y="2014538"/>
          <p14:tracePt t="27301" x="8328025" y="2020888"/>
          <p14:tracePt t="27303" x="8328025" y="2027238"/>
          <p14:tracePt t="27309" x="8321675" y="2033588"/>
          <p14:tracePt t="27313" x="8315325" y="2033588"/>
          <p14:tracePt t="27316" x="8308975" y="2046288"/>
          <p14:tracePt t="27318" x="8302625" y="2052638"/>
          <p14:tracePt t="27326" x="8296275" y="2058988"/>
          <p14:tracePt t="27328" x="8289925" y="2065338"/>
          <p14:tracePt t="27330" x="8283575" y="2071688"/>
          <p14:tracePt t="27335" x="8277225" y="2078038"/>
          <p14:tracePt t="27336" x="8277225" y="2084388"/>
          <p14:tracePt t="27338" x="8270875" y="2084388"/>
          <p14:tracePt t="27343" x="8264525" y="2090738"/>
          <p14:tracePt t="27345" x="8258175" y="2097088"/>
          <p14:tracePt t="27352" x="8251825" y="2103438"/>
          <p14:tracePt t="27353" x="8245475" y="2109788"/>
          <p14:tracePt t="27356" x="8239125" y="2109788"/>
          <p14:tracePt t="27360" x="8232775" y="2116138"/>
          <p14:tracePt t="27362" x="8232775" y="2122488"/>
          <p14:tracePt t="27366" x="8220075" y="2122488"/>
          <p14:tracePt t="27371" x="8207375" y="2135188"/>
          <p14:tracePt t="27376" x="8201025" y="2141538"/>
          <p14:tracePt t="27378" x="8194675" y="2147888"/>
          <p14:tracePt t="27383" x="8188325" y="2147888"/>
          <p14:tracePt t="27385" x="8181975" y="2154238"/>
          <p14:tracePt t="27390" x="8175625" y="2154238"/>
          <p14:tracePt t="27396" x="8162925" y="2166938"/>
          <p14:tracePt t="27401" x="8150225" y="2173288"/>
          <p14:tracePt t="27407" x="8143875" y="2173288"/>
          <p14:tracePt t="27413" x="8131175" y="2185988"/>
          <p14:tracePt t="27420" x="8118475" y="2192338"/>
          <p14:tracePt t="27425" x="8112125" y="2198688"/>
          <p14:tracePt t="27431" x="8093075" y="2211388"/>
          <p14:tracePt t="27439" x="8074025" y="2217738"/>
          <p14:tracePt t="27447" x="8054975" y="2236788"/>
          <p14:tracePt t="27453" x="8042275" y="2243138"/>
          <p14:tracePt t="27461" x="8023225" y="2255838"/>
          <p14:tracePt t="27464" x="8016875" y="2255838"/>
          <p14:tracePt t="27468" x="8010525" y="2262188"/>
          <p14:tracePt t="27469" x="8004175" y="2262188"/>
          <p14:tracePt t="27472" x="7996238" y="2268538"/>
          <p14:tracePt t="27478" x="7983538" y="2274888"/>
          <p14:tracePt t="27484" x="7970838" y="2281238"/>
          <p14:tracePt t="27487" x="7964488" y="2281238"/>
          <p14:tracePt t="27494" x="7951788" y="2293938"/>
          <p14:tracePt t="27496" x="7945438" y="2293938"/>
          <p14:tracePt t="27501" x="7939088" y="2293938"/>
          <p14:tracePt t="27503" x="7939088" y="2300288"/>
          <p14:tracePt t="27504" x="7932738" y="2300288"/>
          <p14:tracePt t="27508" x="7926388" y="2306638"/>
          <p14:tracePt t="27515" x="7920038" y="2306638"/>
          <p14:tracePt t="27518" x="7913688" y="2312988"/>
          <p14:tracePt t="27525" x="7907338" y="2319338"/>
          <p14:tracePt t="27532" x="7900988" y="2319338"/>
          <p14:tracePt t="27538" x="7894638" y="2325688"/>
          <p14:tracePt t="27551" x="7888288" y="2325688"/>
          <p14:tracePt t="27554" x="7888288" y="2332038"/>
          <p14:tracePt t="27559" x="7881938" y="2332038"/>
          <p14:tracePt t="27566" x="7881938" y="2338388"/>
          <p14:tracePt t="27571" x="7875588" y="2338388"/>
          <p14:tracePt t="27576" x="7875588" y="2344738"/>
          <p14:tracePt t="27582" x="7869238" y="2344738"/>
          <p14:tracePt t="27587" x="7869238" y="2351088"/>
          <p14:tracePt t="27592" x="7862888" y="2351088"/>
          <p14:tracePt t="27599" x="7856538" y="2359025"/>
          <p14:tracePt t="27606" x="7850188" y="2359025"/>
          <p14:tracePt t="27610" x="7850188" y="2365375"/>
          <p14:tracePt t="27613" x="7843838" y="2365375"/>
          <p14:tracePt t="27619" x="7843838" y="2371725"/>
          <p14:tracePt t="27622" x="7837488" y="2371725"/>
          <p14:tracePt t="27633" x="7831138" y="2378075"/>
          <p14:tracePt t="27643" x="7824788" y="2378075"/>
          <p14:tracePt t="27648" x="7824788" y="2384425"/>
          <p14:tracePt t="27652" x="7818438" y="2384425"/>
          <p14:tracePt t="27660" x="7812088" y="2384425"/>
          <p14:tracePt t="27664" x="7812088" y="2390775"/>
          <p14:tracePt t="27667" x="7805738" y="2390775"/>
          <p14:tracePt t="27677" x="7799388" y="2390775"/>
          <p14:tracePt t="27684" x="7793038" y="2397125"/>
          <p14:tracePt t="27692" x="7786688" y="2397125"/>
          <p14:tracePt t="27694" x="7786688" y="2403475"/>
          <p14:tracePt t="27700" x="7780338" y="2403475"/>
          <p14:tracePt t="27715" x="7773988" y="2403475"/>
          <p14:tracePt t="27725" x="7773988" y="2409825"/>
          <p14:tracePt t="27752" x="7767638" y="2409825"/>
          <p14:tracePt t="27917" x="7761288" y="2409825"/>
          <p14:tracePt t="27924" x="7761288" y="2416175"/>
          <p14:tracePt t="27934" x="7754938" y="2416175"/>
          <p14:tracePt t="27949" x="7748588" y="2422525"/>
          <p14:tracePt t="27966" x="7742238" y="2422525"/>
          <p14:tracePt t="27973" x="7742238" y="2428875"/>
          <p14:tracePt t="27980" x="7735888" y="2428875"/>
          <p14:tracePt t="27996" x="7729538" y="2435225"/>
          <p14:tracePt t="28005" x="7723188" y="2435225"/>
          <p14:tracePt t="28014" x="7716838" y="2441575"/>
          <p14:tracePt t="28023" x="7710488" y="2441575"/>
          <p14:tracePt t="28036" x="7704138" y="2447925"/>
          <p14:tracePt t="28052" x="7697788" y="2447925"/>
          <p14:tracePt t="28064" x="7691438" y="2454275"/>
          <p14:tracePt t="28084" x="7685088" y="2454275"/>
          <p14:tracePt t="28409" x="7685088" y="2460625"/>
          <p14:tracePt t="28761" x="7685088" y="2466975"/>
          <p14:tracePt t="28787" x="7685088" y="2473325"/>
          <p14:tracePt t="28796" x="7685088" y="2479675"/>
          <p14:tracePt t="28802" x="7678738" y="2486025"/>
          <p14:tracePt t="28806" x="7678738" y="2492375"/>
          <p14:tracePt t="28813" x="7666038" y="2505075"/>
          <p14:tracePt t="28817" x="7659688" y="2517775"/>
          <p14:tracePt t="28822" x="7653338" y="2524125"/>
          <p14:tracePt t="28831" x="7634288" y="2555875"/>
          <p14:tracePt t="28839" x="7608888" y="2581275"/>
          <p14:tracePt t="28845" x="7602538" y="2587625"/>
          <p14:tracePt t="28850" x="7531100" y="2670175"/>
          <p14:tracePt t="28858" x="7486650" y="2714625"/>
          <p14:tracePt t="28864" x="7372350" y="2830513"/>
          <p14:tracePt t="28872" x="7258050" y="2932113"/>
          <p14:tracePt t="28877" x="7118350" y="3046413"/>
          <p14:tracePt t="28883" x="6989763" y="3135313"/>
          <p14:tracePt t="28889" x="6875463" y="3205163"/>
          <p14:tracePt t="28904" x="6505575" y="3403600"/>
          <p14:tracePt t="28907" x="6486525" y="3409950"/>
          <p14:tracePt t="28912" x="6359525" y="3473450"/>
          <p14:tracePt t="28916" x="6283325" y="3498850"/>
          <p14:tracePt t="28921" x="6207125" y="3530600"/>
          <p14:tracePt t="28936" x="6072188" y="3594100"/>
          <p14:tracePt t="28939" x="6065838" y="3600450"/>
          <p14:tracePt t="28946" x="6034088" y="3619500"/>
          <p14:tracePt t="28949" x="6021388" y="3625850"/>
          <p14:tracePt t="28951" x="6015038" y="3632200"/>
          <p14:tracePt t="28953" x="6008688" y="3638550"/>
          <p14:tracePt t="28955" x="6002338" y="3638550"/>
          <p14:tracePt t="28958" x="5995988" y="3646488"/>
          <p14:tracePt t="28963" x="5989638" y="3652838"/>
          <p14:tracePt t="28969" x="5976938" y="3665538"/>
          <p14:tracePt t="28976" x="5964238" y="3671888"/>
          <p14:tracePt t="28982" x="5957888" y="3678238"/>
          <p14:tracePt t="28985" x="5951538" y="3678238"/>
          <p14:tracePt t="28988" x="5945188" y="3684588"/>
          <p14:tracePt t="28992" x="5938838" y="3684588"/>
          <p14:tracePt t="28994" x="5932488" y="3690938"/>
          <p14:tracePt t="28997" x="5926138" y="3690938"/>
          <p14:tracePt t="29001" x="5913438" y="3690938"/>
          <p14:tracePt t="29002" x="5907088" y="3690938"/>
          <p14:tracePt t="29005" x="5894388" y="3690938"/>
          <p14:tracePt t="29009" x="5881688" y="3690938"/>
          <p14:tracePt t="29012" x="5875338" y="3690938"/>
          <p14:tracePt t="29016" x="5862638" y="3690938"/>
          <p14:tracePt t="29019" x="5849938" y="3690938"/>
          <p14:tracePt t="29020" x="5843588" y="3690938"/>
          <p14:tracePt t="29026" x="5830888" y="3690938"/>
          <p14:tracePt t="29030" x="5824538" y="3690938"/>
          <p14:tracePt t="29034" x="5818188" y="3690938"/>
          <p14:tracePt t="29042" x="5811838" y="3690938"/>
          <p14:tracePt t="29076" x="5811838" y="3697288"/>
          <p14:tracePt t="29082" x="5805488" y="3697288"/>
          <p14:tracePt t="29084" x="5805488" y="3703638"/>
          <p14:tracePt t="29088" x="5799138" y="3703638"/>
          <p14:tracePt t="29093" x="5792788" y="3709988"/>
          <p14:tracePt t="29097" x="5786438" y="3709988"/>
          <p14:tracePt t="29102" x="5773738" y="3716338"/>
          <p14:tracePt t="29106" x="5767388" y="3716338"/>
          <p14:tracePt t="29110" x="5754688" y="3722688"/>
          <p14:tracePt t="29113" x="5741988" y="3722688"/>
          <p14:tracePt t="29118" x="5722938" y="3722688"/>
          <p14:tracePt t="29120" x="5708650" y="3722688"/>
          <p14:tracePt t="29127" x="5676900" y="3722688"/>
          <p14:tracePt t="29132" x="5657850" y="3722688"/>
          <p14:tracePt t="29136" x="5626100" y="3722688"/>
          <p14:tracePt t="29139" x="5613400" y="3722688"/>
          <p14:tracePt t="29143" x="5581650" y="3722688"/>
          <p14:tracePt t="29146" x="5562600" y="3722688"/>
          <p14:tracePt t="29151" x="5549900" y="3722688"/>
          <p14:tracePt t="29153" x="5530850" y="3722688"/>
          <p14:tracePt t="29155" x="5518150" y="3722688"/>
          <p14:tracePt t="29159" x="5499100" y="3722688"/>
          <p14:tracePt t="29164" x="5492750" y="3722688"/>
          <p14:tracePt t="29167" x="5473700" y="3722688"/>
          <p14:tracePt t="29171" x="5467350" y="3722688"/>
          <p14:tracePt t="29175" x="5454650" y="3722688"/>
          <p14:tracePt t="29177" x="5448300" y="3722688"/>
          <p14:tracePt t="29179" x="5441950" y="3722688"/>
          <p14:tracePt t="29182" x="5435600" y="3722688"/>
          <p14:tracePt t="29185" x="5422900" y="3722688"/>
          <p14:tracePt t="29187" x="5416550" y="3722688"/>
          <p14:tracePt t="29189" x="5410200" y="3722688"/>
          <p14:tracePt t="29193" x="5391150" y="3709988"/>
          <p14:tracePt t="29196" x="5378450" y="3703638"/>
          <p14:tracePt t="29200" x="5353050" y="3697288"/>
          <p14:tracePt t="29202" x="5340350" y="3690938"/>
          <p14:tracePt t="29205" x="5321300" y="3684588"/>
          <p14:tracePt t="29209" x="5283200" y="3671888"/>
          <p14:tracePt t="29211" x="5276850" y="3665538"/>
          <p14:tracePt t="29215" x="5256213" y="3659188"/>
          <p14:tracePt t="29219" x="5230813" y="3652838"/>
          <p14:tracePt t="29221" x="5218113" y="3646488"/>
          <p14:tracePt t="29226" x="5186363" y="3619500"/>
          <p14:tracePt t="29229" x="5167313" y="3619500"/>
          <p14:tracePt t="29234" x="5141913" y="3613150"/>
          <p14:tracePt t="29237" x="5122863" y="3606800"/>
          <p14:tracePt t="29239" x="5116513" y="3600450"/>
          <p14:tracePt t="29244" x="5097463" y="3594100"/>
          <p14:tracePt t="29246" x="5091113" y="3594100"/>
          <p14:tracePt t="29252" x="5072063" y="3587750"/>
          <p14:tracePt t="29254" x="5065713" y="3587750"/>
          <p14:tracePt t="29256" x="5065713" y="3581400"/>
          <p14:tracePt t="29259" x="5059363" y="3581400"/>
          <p14:tracePt t="29265" x="5053013" y="3581400"/>
          <p14:tracePt t="29269" x="5053013" y="3575050"/>
          <p14:tracePt t="29277" x="5046663" y="3575050"/>
          <p14:tracePt t="29309" x="5046663" y="3568700"/>
          <p14:tracePt t="29334" x="5046663" y="3562350"/>
          <p14:tracePt t="29464" x="5053013" y="3562350"/>
          <p14:tracePt t="29987" x="5059363" y="3562350"/>
          <p14:tracePt t="30617" x="5065713" y="3562350"/>
          <p14:tracePt t="30636" x="5072063" y="3562350"/>
          <p14:tracePt t="30659" x="5078413" y="3562350"/>
          <p14:tracePt t="30699" x="5084763" y="3562350"/>
          <p14:tracePt t="30712" x="5091113" y="3562350"/>
          <p14:tracePt t="30729" x="5097463" y="3562350"/>
          <p14:tracePt t="30737" x="5097463" y="3568700"/>
          <p14:tracePt t="30745" x="5103813" y="3568700"/>
          <p14:tracePt t="30767" x="5110163" y="3568700"/>
          <p14:tracePt t="30851" x="5116513" y="3568700"/>
          <p14:tracePt t="31197" x="5122863" y="3568700"/>
          <p14:tracePt t="31215" x="5129213" y="3568700"/>
          <p14:tracePt t="31230" x="5135563" y="3568700"/>
          <p14:tracePt t="31243" x="5141913" y="3568700"/>
          <p14:tracePt t="31279" x="5148263" y="3568700"/>
          <p14:tracePt t="31325" x="5154613" y="3568700"/>
          <p14:tracePt t="31338" x="5160963" y="3568700"/>
          <p14:tracePt t="31351" x="5167313" y="3568700"/>
          <p14:tracePt t="31363" x="5173663" y="3568700"/>
          <p14:tracePt t="31365" x="5180013" y="3568700"/>
          <p14:tracePt t="31375" x="5186363" y="3568700"/>
          <p14:tracePt t="31386" x="5192713" y="3568700"/>
          <p14:tracePt t="31396" x="5192713" y="3575050"/>
          <p14:tracePt t="31404" x="5199063" y="3575050"/>
          <p14:tracePt t="31421" x="5205413" y="3575050"/>
          <p14:tracePt t="31434" x="5211763" y="3575050"/>
          <p14:tracePt t="31445" x="5218113" y="3575050"/>
          <p14:tracePt t="31447" x="5224463" y="3575050"/>
          <p14:tracePt t="31454" x="5230813" y="3575050"/>
          <p14:tracePt t="31462" x="5249863" y="3575050"/>
          <p14:tracePt t="31467" x="5256213" y="3575050"/>
          <p14:tracePt t="31472" x="5270500" y="3575050"/>
          <p14:tracePt t="31490" x="5295900" y="3575050"/>
          <p14:tracePt t="31498" x="5308600" y="3575050"/>
          <p14:tracePt t="31505" x="5314950" y="3575050"/>
          <p14:tracePt t="31513" x="5321300" y="3575050"/>
          <p14:tracePt t="31515" x="5327650" y="3575050"/>
          <p14:tracePt t="31523" x="5334000" y="3575050"/>
          <p14:tracePt t="31528" x="5340350" y="3575050"/>
          <p14:tracePt t="31534" x="5346700" y="3575050"/>
          <p14:tracePt t="31539" x="5353050" y="3575050"/>
          <p14:tracePt t="31545" x="5359400" y="3575050"/>
          <p14:tracePt t="31548" x="5365750" y="3575050"/>
          <p14:tracePt t="31556" x="5372100" y="3575050"/>
          <p14:tracePt t="31563" x="5384800" y="3575050"/>
          <p14:tracePt t="31565" x="5391150" y="3575050"/>
          <p14:tracePt t="31569" x="5397500" y="3575050"/>
          <p14:tracePt t="31579" x="5410200" y="3575050"/>
          <p14:tracePt t="31585" x="5416550" y="3575050"/>
          <p14:tracePt t="31590" x="5422900" y="3575050"/>
          <p14:tracePt t="31599" x="5429250" y="3575050"/>
          <p14:tracePt t="31612" x="5435600" y="3575050"/>
          <p14:tracePt t="31620" x="5441950" y="3575050"/>
          <p14:tracePt t="31630" x="5448300" y="3575050"/>
          <p14:tracePt t="31638" x="5454650" y="3568700"/>
          <p14:tracePt t="31647" x="5467350" y="3568700"/>
          <p14:tracePt t="31654" x="5473700" y="3568700"/>
          <p14:tracePt t="31664" x="5492750" y="3568700"/>
          <p14:tracePt t="31667" x="5499100" y="3562350"/>
          <p14:tracePt t="31671" x="5505450" y="3562350"/>
          <p14:tracePt t="31676" x="5511800" y="3562350"/>
          <p14:tracePt t="31682" x="5518150" y="3562350"/>
          <p14:tracePt t="31686" x="5524500" y="3562350"/>
          <p14:tracePt t="31706" x="5530850" y="3562350"/>
          <p14:tracePt t="31736" x="5537200" y="3562350"/>
          <p14:tracePt t="31738" x="5537200" y="3556000"/>
          <p14:tracePt t="31760" x="5543550" y="3556000"/>
          <p14:tracePt t="31773" x="5549900" y="3556000"/>
          <p14:tracePt t="31789" x="5556250" y="3556000"/>
          <p14:tracePt t="31843" x="5562600" y="3556000"/>
          <p14:tracePt t="31854" x="5568950" y="3556000"/>
          <p14:tracePt t="31863" x="5575300" y="3556000"/>
          <p14:tracePt t="31872" x="5581650" y="3556000"/>
          <p14:tracePt t="31892" x="5594350" y="3556000"/>
          <p14:tracePt t="31895" x="5600700" y="3556000"/>
          <p14:tracePt t="31897" x="5607050" y="3556000"/>
          <p14:tracePt t="31902" x="5607050" y="3549650"/>
          <p14:tracePt t="31913" x="5613400" y="3549650"/>
          <p14:tracePt t="31918" x="5619750" y="3549650"/>
          <p14:tracePt t="31931" x="5626100" y="3549650"/>
          <p14:tracePt t="31946" x="5632450" y="3549650"/>
          <p14:tracePt t="31957" x="5638800" y="3549650"/>
          <p14:tracePt t="31966" x="5645150" y="3549650"/>
          <p14:tracePt t="31972" x="5651500" y="3549650"/>
          <p14:tracePt t="31978" x="5657850" y="3549650"/>
          <p14:tracePt t="31990" x="5664200" y="3549650"/>
          <p14:tracePt t="32035" x="5670550" y="3549650"/>
          <p14:tracePt t="32055" x="5676900" y="3549650"/>
          <p14:tracePt t="32062" x="5683250" y="3549650"/>
          <p14:tracePt t="32069" x="5689600" y="3549650"/>
          <p14:tracePt t="32073" x="5695950" y="3549650"/>
          <p14:tracePt t="32080" x="5708650" y="3549650"/>
          <p14:tracePt t="32084" x="5716588" y="3549650"/>
          <p14:tracePt t="32090" x="5722938" y="3549650"/>
          <p14:tracePt t="32096" x="5735638" y="3549650"/>
          <p14:tracePt t="32104" x="5741988" y="3549650"/>
          <p14:tracePt t="32113" x="5748338" y="3549650"/>
          <p14:tracePt t="32130" x="5754688" y="3549650"/>
          <p14:tracePt t="32147" x="5761038" y="3549650"/>
          <p14:tracePt t="32155" x="5767388" y="3549650"/>
          <p14:tracePt t="32163" x="5773738" y="3549650"/>
          <p14:tracePt t="32171" x="5780088" y="3549650"/>
          <p14:tracePt t="32177" x="5792788" y="3549650"/>
          <p14:tracePt t="32185" x="5799138" y="3549650"/>
          <p14:tracePt t="32187" x="5805488" y="3549650"/>
          <p14:tracePt t="32193" x="5811838" y="3549650"/>
          <p14:tracePt t="32202" x="5818188" y="3549650"/>
          <p14:tracePt t="32233" x="5824538" y="3549650"/>
          <p14:tracePt t="32263" x="5830888" y="3549650"/>
          <p14:tracePt t="32270" x="5837238" y="3549650"/>
          <p14:tracePt t="32276" x="5843588" y="3549650"/>
          <p14:tracePt t="32284" x="5849938" y="3549650"/>
          <p14:tracePt t="32287" x="5856288" y="3549650"/>
          <p14:tracePt t="32291" x="5862638" y="3549650"/>
          <p14:tracePt t="32295" x="5868988" y="3549650"/>
          <p14:tracePt t="32301" x="5875338" y="3549650"/>
          <p14:tracePt t="32305" x="5881688" y="3549650"/>
          <p14:tracePt t="32310" x="5888038" y="3549650"/>
          <p14:tracePt t="32316" x="5894388" y="3549650"/>
          <p14:tracePt t="32323" x="5900738" y="3549650"/>
          <p14:tracePt t="32330" x="5907088" y="3549650"/>
          <p14:tracePt t="32339" x="5913438" y="3549650"/>
          <p14:tracePt t="32350" x="5919788" y="3549650"/>
          <p14:tracePt t="32363" x="5932488" y="3549650"/>
          <p14:tracePt t="32372" x="5938838" y="3549650"/>
          <p14:tracePt t="32380" x="5957888" y="3556000"/>
          <p14:tracePt t="32386" x="5970588" y="3556000"/>
          <p14:tracePt t="32390" x="5976938" y="3556000"/>
          <p14:tracePt t="32398" x="6002338" y="3562350"/>
          <p14:tracePt t="32404" x="6021388" y="3562350"/>
          <p14:tracePt t="32413" x="6046788" y="3562350"/>
          <p14:tracePt t="32422" x="6059488" y="3568700"/>
          <p14:tracePt t="32429" x="6072188" y="3568700"/>
          <p14:tracePt t="32437" x="6078538" y="3568700"/>
          <p14:tracePt t="32447" x="6084888" y="3568700"/>
          <p14:tracePt t="32453" x="6091238" y="3568700"/>
          <p14:tracePt t="32463" x="6103938" y="3568700"/>
          <p14:tracePt t="32470" x="6110288" y="3568700"/>
          <p14:tracePt t="32473" x="6116638" y="3568700"/>
          <p14:tracePt t="32477" x="6122988" y="3568700"/>
          <p14:tracePt t="32478" x="6129338" y="3568700"/>
          <p14:tracePt t="32484" x="6135688" y="3568700"/>
          <p14:tracePt t="32486" x="6148388" y="3575050"/>
          <p14:tracePt t="32488" x="6154738" y="3575050"/>
          <p14:tracePt t="32492" x="6167438" y="3575050"/>
          <p14:tracePt t="32498" x="6181725" y="3575050"/>
          <p14:tracePt t="32501" x="6194425" y="3575050"/>
          <p14:tracePt t="32504" x="6200775" y="3575050"/>
          <p14:tracePt t="32509" x="6219825" y="3581400"/>
          <p14:tracePt t="32513" x="6226175" y="3581400"/>
          <p14:tracePt t="32517" x="6232525" y="3581400"/>
          <p14:tracePt t="32518" x="6238875" y="3581400"/>
          <p14:tracePt t="32521" x="6245225" y="3581400"/>
          <p14:tracePt t="32525" x="6251575" y="3581400"/>
          <p14:tracePt t="32532" x="6257925" y="3581400"/>
          <p14:tracePt t="32535" x="6264275" y="3581400"/>
          <p14:tracePt t="32542" x="6270625" y="3581400"/>
          <p14:tracePt t="32549" x="6276975" y="3581400"/>
          <p14:tracePt t="32552" x="6283325" y="3581400"/>
          <p14:tracePt t="32559" x="6289675" y="3581400"/>
          <p14:tracePt t="32560" x="6296025" y="3581400"/>
          <p14:tracePt t="32567" x="6302375" y="3581400"/>
          <p14:tracePt t="32569" x="6308725" y="3581400"/>
          <p14:tracePt t="32571" x="6315075" y="3581400"/>
          <p14:tracePt t="32576" x="6327775" y="3581400"/>
          <p14:tracePt t="32578" x="6334125" y="3581400"/>
          <p14:tracePt t="32581" x="6340475" y="3581400"/>
          <p14:tracePt t="32585" x="6359525" y="3581400"/>
          <p14:tracePt t="32588" x="6365875" y="3581400"/>
          <p14:tracePt t="32594" x="6384925" y="3587750"/>
          <p14:tracePt t="32596" x="6391275" y="3587750"/>
          <p14:tracePt t="32601" x="6410325" y="3587750"/>
          <p14:tracePt t="32603" x="6416675" y="3587750"/>
          <p14:tracePt t="32605" x="6423025" y="3587750"/>
          <p14:tracePt t="32609" x="6435725" y="3587750"/>
          <p14:tracePt t="32613" x="6442075" y="3587750"/>
          <p14:tracePt t="32616" x="6448425" y="3587750"/>
          <p14:tracePt t="32618" x="6454775" y="3587750"/>
          <p14:tracePt t="32625" x="6461125" y="3587750"/>
          <p14:tracePt t="32632" x="6467475" y="3587750"/>
          <p14:tracePt t="32642" x="6473825" y="3587750"/>
          <p14:tracePt t="32649" x="6480175" y="3587750"/>
          <p14:tracePt t="32659" x="6486525" y="3587750"/>
          <p14:tracePt t="32667" x="6492875" y="3587750"/>
          <p14:tracePt t="32675" x="6499225" y="3587750"/>
          <p14:tracePt t="32677" x="6499225" y="3581400"/>
          <p14:tracePt t="32679" x="6505575" y="3581400"/>
          <p14:tracePt t="32685" x="6511925" y="3581400"/>
          <p14:tracePt t="32691" x="6518275" y="3581400"/>
          <p14:tracePt t="32695" x="6524625" y="3581400"/>
          <p14:tracePt t="32701" x="6530975" y="3581400"/>
          <p14:tracePt t="32703" x="6537325" y="3581400"/>
          <p14:tracePt t="32709" x="6543675" y="3575050"/>
          <p14:tracePt t="32711" x="6550025" y="3575050"/>
          <p14:tracePt t="32718" x="6556375" y="3575050"/>
          <p14:tracePt t="32726" x="6562725" y="3575050"/>
          <p14:tracePt t="32736" x="6562725" y="3568700"/>
          <p14:tracePt t="32742" x="6569075" y="3568700"/>
          <p14:tracePt t="32751" x="6575425" y="3568700"/>
          <p14:tracePt t="32764" x="6581775" y="3568700"/>
          <p14:tracePt t="32775" x="6588125" y="3568700"/>
          <p14:tracePt t="32783" x="6594475" y="3568700"/>
          <p14:tracePt t="32786" x="6600825" y="3568700"/>
          <p14:tracePt t="32791" x="6607175" y="3568700"/>
          <p14:tracePt t="32796" x="6613525" y="3568700"/>
          <p14:tracePt t="32800" x="6619875" y="3568700"/>
          <p14:tracePt t="32808" x="6626225" y="3568700"/>
          <p14:tracePt t="32811" x="6634163" y="3568700"/>
          <p14:tracePt t="32817" x="6640513" y="3568700"/>
          <p14:tracePt t="32824" x="6646863" y="3568700"/>
          <p14:tracePt t="32830" x="6653213" y="3568700"/>
          <p14:tracePt t="32841" x="6659563" y="3568700"/>
          <p14:tracePt t="32849" x="6665913" y="3568700"/>
          <p14:tracePt t="32857" x="6672263" y="3568700"/>
          <p14:tracePt t="32861" x="6678613" y="3568700"/>
          <p14:tracePt t="32867" x="6684963" y="3568700"/>
          <p14:tracePt t="32872" x="6691313" y="3568700"/>
          <p14:tracePt t="32876" x="6697663" y="3568700"/>
          <p14:tracePt t="32892" x="6723063" y="3568700"/>
          <p14:tracePt t="32896" x="6735763" y="3568700"/>
          <p14:tracePt t="32903" x="6748463" y="3568700"/>
          <p14:tracePt t="32913" x="6761163" y="3568700"/>
          <p14:tracePt t="32923" x="6767513" y="3568700"/>
          <p14:tracePt t="32933" x="6773863" y="3568700"/>
          <p14:tracePt t="32946" x="6780213" y="3568700"/>
          <p14:tracePt t="32956" x="6786563" y="3568700"/>
          <p14:tracePt t="32963" x="6792913" y="3568700"/>
          <p14:tracePt t="32974" x="6799263" y="3568700"/>
          <p14:tracePt t="32980" x="6805613" y="3568700"/>
          <p14:tracePt t="32986" x="6811963" y="3562350"/>
          <p14:tracePt t="32990" x="6818313" y="3562350"/>
          <p14:tracePt t="32995" x="6824663" y="3562350"/>
          <p14:tracePt t="32999" x="6831013" y="3562350"/>
          <p14:tracePt t="33003" x="6837363" y="3562350"/>
          <p14:tracePt t="33013" x="6850063" y="3562350"/>
          <p14:tracePt t="33022" x="6856413" y="3562350"/>
          <p14:tracePt t="33047" x="6862763" y="3562350"/>
          <p14:tracePt t="33070" x="6869113" y="3562350"/>
          <p14:tracePt t="33078" x="6875463" y="3562350"/>
          <p14:tracePt t="33086" x="6881813" y="3562350"/>
          <p14:tracePt t="33095" x="6888163" y="3562350"/>
          <p14:tracePt t="33097" x="6894513" y="3562350"/>
          <p14:tracePt t="33105" x="6900863" y="3562350"/>
          <p14:tracePt t="33113" x="6913563" y="3562350"/>
          <p14:tracePt t="33122" x="6919913" y="3562350"/>
          <p14:tracePt t="33129" x="6926263" y="3562350"/>
          <p14:tracePt t="33145" x="6932613" y="3562350"/>
          <p14:tracePt t="33172" x="6938963" y="3562350"/>
          <p14:tracePt t="33189" x="6945313" y="3562350"/>
          <p14:tracePt t="33202" x="6951663" y="3562350"/>
          <p14:tracePt t="33211" x="6958013" y="3562350"/>
          <p14:tracePt t="33216" x="6964363" y="3562350"/>
          <p14:tracePt t="33222" x="6970713" y="3562350"/>
          <p14:tracePt t="33230" x="6977063" y="3562350"/>
          <p14:tracePt t="33233" x="6983413" y="3562350"/>
          <p14:tracePt t="33238" x="6989763" y="3562350"/>
          <p14:tracePt t="33246" x="7002463" y="3562350"/>
          <p14:tracePt t="33252" x="7008813" y="3562350"/>
          <p14:tracePt t="33256" x="7015163" y="3562350"/>
          <p14:tracePt t="33262" x="7027863" y="3562350"/>
          <p14:tracePt t="33267" x="7034213" y="3562350"/>
          <p14:tracePt t="33272" x="7046913" y="3562350"/>
          <p14:tracePt t="33280" x="7065963" y="3568700"/>
          <p14:tracePt t="33288" x="7092950" y="3568700"/>
          <p14:tracePt t="33296" x="7124700" y="3568700"/>
          <p14:tracePt t="33302" x="7137400" y="3568700"/>
          <p14:tracePt t="33307" x="7150100" y="3568700"/>
          <p14:tracePt t="33313" x="7181850" y="3568700"/>
          <p14:tracePt t="33320" x="7207250" y="3568700"/>
          <p14:tracePt t="33330" x="7245350" y="3568700"/>
          <p14:tracePt t="33335" x="7258050" y="3568700"/>
          <p14:tracePt t="33340" x="7264400" y="3568700"/>
          <p14:tracePt t="33349" x="7296150" y="3568700"/>
          <p14:tracePt t="33354" x="7308850" y="3568700"/>
          <p14:tracePt t="33362" x="7327900" y="3562350"/>
          <p14:tracePt t="33368" x="7340600" y="3562350"/>
          <p14:tracePt t="33372" x="7353300" y="3562350"/>
          <p14:tracePt t="33379" x="7366000" y="3562350"/>
          <p14:tracePt t="33383" x="7378700" y="3562350"/>
          <p14:tracePt t="33389" x="7391400" y="3562350"/>
          <p14:tracePt t="33397" x="7410450" y="3562350"/>
          <p14:tracePt t="33403" x="7416800" y="3556000"/>
          <p14:tracePt t="33411" x="7423150" y="3556000"/>
          <p14:tracePt t="33426" x="7429500" y="3556000"/>
          <p14:tracePt t="33492" x="7435850" y="3556000"/>
          <p14:tracePt t="33518" x="7442200" y="3556000"/>
          <p14:tracePt t="33585" x="7448550" y="3556000"/>
          <p14:tracePt t="33597" x="7454900" y="3556000"/>
          <p14:tracePt t="33602" x="7461250" y="3556000"/>
          <p14:tracePt t="33612" x="7473950" y="3556000"/>
          <p14:tracePt t="33618" x="7480300" y="3556000"/>
          <p14:tracePt t="33624" x="7486650" y="3556000"/>
          <p14:tracePt t="33632" x="7499350" y="3556000"/>
          <p14:tracePt t="33648" x="7505700" y="3556000"/>
          <p14:tracePt t="33673" x="7512050" y="3556000"/>
          <p14:tracePt t="33695" x="7518400" y="3556000"/>
          <p14:tracePt t="33705" x="7524750" y="3556000"/>
          <p14:tracePt t="33712" x="7531100" y="3556000"/>
          <p14:tracePt t="33723" x="7537450" y="3556000"/>
          <p14:tracePt t="33729" x="7545388" y="3556000"/>
          <p14:tracePt t="33738" x="7551738" y="3556000"/>
          <p14:tracePt t="33750" x="7558088" y="3556000"/>
          <p14:tracePt t="33766" x="7564438" y="3556000"/>
          <p14:tracePt t="33793" x="7570788" y="3556000"/>
          <p14:tracePt t="33811" x="7577138" y="3556000"/>
          <p14:tracePt t="33830" x="7583488" y="3556000"/>
          <p14:tracePt t="33839" x="7589838" y="3556000"/>
          <p14:tracePt t="33847" x="7596188" y="3556000"/>
          <p14:tracePt t="33850" x="7602538" y="3556000"/>
          <p14:tracePt t="33863" x="7608888" y="3556000"/>
          <p14:tracePt t="33867" x="7615238" y="3556000"/>
          <p14:tracePt t="33892" x="7640638" y="3562350"/>
          <p14:tracePt t="33897" x="7646988" y="3562350"/>
          <p14:tracePt t="33901" x="7653338" y="3562350"/>
          <p14:tracePt t="33913" x="7666038" y="3562350"/>
          <p14:tracePt t="33922" x="7672388" y="3562350"/>
          <p14:tracePt t="33931" x="7678738" y="3562350"/>
          <p14:tracePt t="33936" x="7685088" y="3562350"/>
          <p14:tracePt t="33946" x="7691438" y="3562350"/>
          <p14:tracePt t="33948" x="7697788" y="3568700"/>
          <p14:tracePt t="33953" x="7704138" y="3568700"/>
          <p14:tracePt t="33963" x="7723188" y="3568700"/>
          <p14:tracePt t="33968" x="7729538" y="3575050"/>
          <p14:tracePt t="33973" x="7742238" y="3575050"/>
          <p14:tracePt t="33979" x="7761288" y="3575050"/>
          <p14:tracePt t="33984" x="7767638" y="3575050"/>
          <p14:tracePt t="33989" x="7773988" y="3581400"/>
          <p14:tracePt t="33996" x="7786688" y="3581400"/>
          <p14:tracePt t="34002" x="7793038" y="3581400"/>
          <p14:tracePt t="34006" x="7799388" y="3581400"/>
          <p14:tracePt t="34012" x="7812088" y="3581400"/>
          <p14:tracePt t="34016" x="7818438" y="3587750"/>
          <p14:tracePt t="34022" x="7824788" y="3587750"/>
          <p14:tracePt t="34026" x="7831138" y="3587750"/>
          <p14:tracePt t="34033" x="7837488" y="3587750"/>
          <p14:tracePt t="34036" x="7843838" y="3587750"/>
          <p14:tracePt t="34046" x="7856538" y="3587750"/>
          <p14:tracePt t="34050" x="7862888" y="3587750"/>
          <p14:tracePt t="34056" x="7869238" y="3587750"/>
          <p14:tracePt t="34063" x="7888288" y="3587750"/>
          <p14:tracePt t="34069" x="7900988" y="3594100"/>
          <p14:tracePt t="34080" x="7920038" y="3594100"/>
          <p14:tracePt t="34082" x="7926388" y="3594100"/>
          <p14:tracePt t="34088" x="7939088" y="3600450"/>
          <p14:tracePt t="34093" x="7945438" y="3600450"/>
          <p14:tracePt t="34095" x="7951788" y="3600450"/>
          <p14:tracePt t="34101" x="7958138" y="3600450"/>
          <p14:tracePt t="34108" x="7964488" y="3600450"/>
          <p14:tracePt t="34115" x="7970838" y="3600450"/>
          <p14:tracePt t="34128" x="7977188" y="3600450"/>
          <p14:tracePt t="34147" x="7983538" y="3600450"/>
          <p14:tracePt t="34181" x="7983538" y="3606800"/>
          <p14:tracePt t="34235" x="7983538" y="3613150"/>
          <p14:tracePt t="34307" x="7977188" y="3613150"/>
          <p14:tracePt t="34314" x="7970838" y="3619500"/>
          <p14:tracePt t="34322" x="7964488" y="3619500"/>
          <p14:tracePt t="34329" x="7951788" y="3625850"/>
          <p14:tracePt t="34333" x="7945438" y="3632200"/>
          <p14:tracePt t="34339" x="7939088" y="3632200"/>
          <p14:tracePt t="34347" x="7907338" y="3646488"/>
          <p14:tracePt t="34355" x="7888288" y="3652838"/>
          <p14:tracePt t="34364" x="7862888" y="3665538"/>
          <p14:tracePt t="34371" x="7850188" y="3665538"/>
          <p14:tracePt t="34375" x="7850188" y="3671888"/>
          <p14:tracePt t="34382" x="7818438" y="3684588"/>
          <p14:tracePt t="34389" x="7812088" y="3690938"/>
          <p14:tracePt t="34398" x="7793038" y="3703638"/>
          <p14:tracePt t="34401" x="7786688" y="3703638"/>
          <p14:tracePt t="34407" x="7780338" y="3709988"/>
          <p14:tracePt t="34414" x="7767638" y="3716338"/>
          <p14:tracePt t="34418" x="7761288" y="3722688"/>
          <p14:tracePt t="34426" x="7754938" y="3722688"/>
          <p14:tracePt t="34432" x="7735888" y="3735388"/>
          <p14:tracePt t="34441" x="7729538" y="3741738"/>
          <p14:tracePt t="34448" x="7716838" y="3748088"/>
          <p14:tracePt t="34454" x="7710488" y="3748088"/>
          <p14:tracePt t="34461" x="7697788" y="3754438"/>
          <p14:tracePt t="34469" x="7691438" y="3754438"/>
          <p14:tracePt t="34471" x="7685088" y="3754438"/>
          <p14:tracePt t="34475" x="7678738" y="3760788"/>
          <p14:tracePt t="34485" x="7672388" y="3760788"/>
          <p14:tracePt t="34487" x="7666038" y="3760788"/>
          <p14:tracePt t="34496" x="7659688" y="3760788"/>
          <p14:tracePt t="34502" x="7653338" y="3760788"/>
          <p14:tracePt t="34508" x="7653338" y="3767138"/>
          <p14:tracePt t="34514" x="7646988" y="3767138"/>
          <p14:tracePt t="34519" x="7640638" y="3767138"/>
          <p14:tracePt t="34530" x="7634288" y="3767138"/>
          <p14:tracePt t="34533" x="7634288" y="3773488"/>
          <p14:tracePt t="34537" x="7627938" y="3773488"/>
          <p14:tracePt t="34547" x="7621588" y="3773488"/>
          <p14:tracePt t="34558" x="7615238" y="3773488"/>
          <p14:tracePt t="34562" x="7608888" y="3773488"/>
          <p14:tracePt t="34566" x="7608888" y="3779838"/>
          <p14:tracePt t="34576" x="7602538" y="3779838"/>
          <p14:tracePt t="34583" x="7596188" y="3779838"/>
          <p14:tracePt t="34588" x="7589838" y="3779838"/>
          <p14:tracePt t="34594" x="7583488" y="3779838"/>
          <p14:tracePt t="34600" x="7577138" y="3779838"/>
          <p14:tracePt t="34609" x="7570788" y="3779838"/>
          <p14:tracePt t="34613" x="7564438" y="3779838"/>
          <p14:tracePt t="34626" x="7558088" y="3779838"/>
          <p14:tracePt t="34643" x="7551738" y="3779838"/>
          <p14:tracePt t="34690" x="7545388" y="3779838"/>
          <p14:tracePt t="34701" x="7537450" y="3779838"/>
          <p14:tracePt t="34711" x="7537450" y="3786188"/>
          <p14:tracePt t="34716" x="7531100" y="3786188"/>
          <p14:tracePt t="34718" x="7524750" y="3786188"/>
          <p14:tracePt t="34725" x="7518400" y="3786188"/>
          <p14:tracePt t="34732" x="7512050" y="3786188"/>
          <p14:tracePt t="34736" x="7505700" y="3786188"/>
          <p14:tracePt t="34742" x="7499350" y="3786188"/>
          <p14:tracePt t="34748" x="7493000" y="3786188"/>
          <p14:tracePt t="34752" x="7486650" y="3786188"/>
          <p14:tracePt t="34759" x="7480300" y="3786188"/>
          <p14:tracePt t="34762" x="7480300" y="3792538"/>
          <p14:tracePt t="34765" x="7473950" y="3792538"/>
          <p14:tracePt t="34769" x="7467600" y="3792538"/>
          <p14:tracePt t="34775" x="7461250" y="3792538"/>
          <p14:tracePt t="34781" x="7454900" y="3792538"/>
          <p14:tracePt t="34785" x="7448550" y="3792538"/>
          <p14:tracePt t="34789" x="7442200" y="3792538"/>
          <p14:tracePt t="34793" x="7435850" y="3792538"/>
          <p14:tracePt t="34795" x="7429500" y="3792538"/>
          <p14:tracePt t="34797" x="7423150" y="3792538"/>
          <p14:tracePt t="34800" x="7416800" y="3792538"/>
          <p14:tracePt t="34802" x="7410450" y="3792538"/>
          <p14:tracePt t="34805" x="7404100" y="3792538"/>
          <p14:tracePt t="34809" x="7385050" y="3798888"/>
          <p14:tracePt t="34811" x="7378700" y="3798888"/>
          <p14:tracePt t="34815" x="7366000" y="3798888"/>
          <p14:tracePt t="34818" x="7353300" y="3798888"/>
          <p14:tracePt t="34820" x="7346950" y="3798888"/>
          <p14:tracePt t="34822" x="7340600" y="3798888"/>
          <p14:tracePt t="34826" x="7315200" y="3798888"/>
          <p14:tracePt t="34829" x="7302500" y="3798888"/>
          <p14:tracePt t="34832" x="7296150" y="3798888"/>
          <p14:tracePt t="34837" x="7264400" y="3805238"/>
          <p14:tracePt t="34843" x="7232650" y="3805238"/>
          <p14:tracePt t="34846" x="7219950" y="3805238"/>
          <p14:tracePt t="34851" x="7194550" y="3805238"/>
          <p14:tracePt t="34853" x="7188200" y="3805238"/>
          <p14:tracePt t="34854" x="7181850" y="3805238"/>
          <p14:tracePt t="34860" x="7156450" y="3811588"/>
          <p14:tracePt t="34863" x="7137400" y="3811588"/>
          <p14:tracePt t="34869" x="7112000" y="3811588"/>
          <p14:tracePt t="34872" x="7105650" y="3811588"/>
          <p14:tracePt t="34891" x="7053263" y="3811588"/>
          <p14:tracePt t="34892" x="7040563" y="3811588"/>
          <p14:tracePt t="34895" x="7034213" y="3817938"/>
          <p14:tracePt t="34902" x="7027863" y="3817938"/>
          <p14:tracePt t="34904" x="7021513" y="3817938"/>
          <p14:tracePt t="34908" x="7015163" y="3817938"/>
          <p14:tracePt t="34915" x="7008813" y="3817938"/>
          <p14:tracePt t="34922" x="7002463" y="3817938"/>
          <p14:tracePt t="34930" x="6989763" y="3817938"/>
          <p14:tracePt t="34932" x="6983413" y="3817938"/>
          <p14:tracePt t="34939" x="6977063" y="3817938"/>
          <p14:tracePt t="34947" x="6951663" y="3817938"/>
          <p14:tracePt t="34951" x="6945313" y="3817938"/>
          <p14:tracePt t="34956" x="6932613" y="3817938"/>
          <p14:tracePt t="34964" x="6907213" y="3817938"/>
          <p14:tracePt t="34969" x="6894513" y="3817938"/>
          <p14:tracePt t="34973" x="6888163" y="3817938"/>
          <p14:tracePt t="34979" x="6869113" y="3817938"/>
          <p14:tracePt t="34982" x="6862763" y="3817938"/>
          <p14:tracePt t="34987" x="6850063" y="3817938"/>
          <p14:tracePt t="34995" x="6843713" y="3817938"/>
          <p14:tracePt t="35005" x="6837363" y="3817938"/>
          <p14:tracePt t="35307" x="6831013" y="3817938"/>
          <p14:tracePt t="35315" x="6824663" y="3817938"/>
          <p14:tracePt t="35321" x="6818313" y="3817938"/>
          <p14:tracePt t="35330" x="6811963" y="3817938"/>
          <p14:tracePt t="35337" x="6805613" y="3817938"/>
          <p14:tracePt t="35349" x="6799263" y="3817938"/>
          <p14:tracePt t="35361" x="6792913" y="3817938"/>
          <p14:tracePt t="35367" x="6786563" y="3824288"/>
          <p14:tracePt t="35373" x="6780213" y="3824288"/>
          <p14:tracePt t="35380" x="6767513" y="3824288"/>
          <p14:tracePt t="35390" x="6742113" y="3824288"/>
          <p14:tracePt t="35400" x="6691313" y="3824288"/>
          <p14:tracePt t="35406" x="6672263" y="3824288"/>
          <p14:tracePt t="35412" x="6626225" y="3824288"/>
          <p14:tracePt t="35419" x="6588125" y="3824288"/>
          <p14:tracePt t="35426" x="6581775" y="3824288"/>
          <p14:tracePt t="35434" x="6511925" y="3824288"/>
          <p14:tracePt t="35442" x="6492875" y="3824288"/>
          <p14:tracePt t="35449" x="6435725" y="3824288"/>
          <p14:tracePt t="35454" x="6416675" y="3824288"/>
          <p14:tracePt t="35466" x="6359525" y="3824288"/>
          <p14:tracePt t="35474" x="6334125" y="3824288"/>
          <p14:tracePt t="35479" x="6296025" y="3817938"/>
          <p14:tracePt t="35484" x="6264275" y="3811588"/>
          <p14:tracePt t="35490" x="6245225" y="3811588"/>
          <p14:tracePt t="35505" x="6142038" y="3798888"/>
          <p14:tracePt t="35515" x="6072188" y="3792538"/>
          <p14:tracePt t="35522" x="6034088" y="3786188"/>
          <p14:tracePt t="35527" x="5989638" y="3779838"/>
          <p14:tracePt t="35535" x="5926138" y="3773488"/>
          <p14:tracePt t="35538" x="5919788" y="3773488"/>
          <p14:tracePt t="35543" x="5875338" y="3773488"/>
          <p14:tracePt t="35547" x="5843588" y="3767138"/>
          <p14:tracePt t="35551" x="5773738" y="3760788"/>
          <p14:tracePt t="35553" x="5754688" y="3760788"/>
          <p14:tracePt t="35559" x="5708650" y="3754438"/>
          <p14:tracePt t="35563" x="5657850" y="3748088"/>
          <p14:tracePt t="35568" x="5613400" y="3741738"/>
          <p14:tracePt t="35570" x="5594350" y="3735388"/>
          <p14:tracePt t="35575" x="5556250" y="3729038"/>
          <p14:tracePt t="35579" x="5518150" y="3722688"/>
          <p14:tracePt t="35583" x="5473700" y="3716338"/>
          <p14:tracePt t="35585" x="5454650" y="3709988"/>
          <p14:tracePt t="35588" x="5441950" y="3709988"/>
          <p14:tracePt t="35592" x="5403850" y="3703638"/>
          <p14:tracePt t="35596" x="5359400" y="3697288"/>
          <p14:tracePt t="35601" x="5314950" y="3684588"/>
          <p14:tracePt t="35604" x="5289550" y="3684588"/>
          <p14:tracePt t="35609" x="5243513" y="3671888"/>
          <p14:tracePt t="35611" x="5230813" y="3671888"/>
          <p14:tracePt t="35617" x="5173663" y="3652838"/>
          <p14:tracePt t="35619" x="5141913" y="3646488"/>
          <p14:tracePt t="35623" x="5129213" y="3646488"/>
          <p14:tracePt t="35627" x="5078413" y="3632200"/>
          <p14:tracePt t="35629" x="5059363" y="3625850"/>
          <p14:tracePt t="35635" x="5002213" y="3606800"/>
          <p14:tracePt t="35637" x="4995863" y="3600450"/>
          <p14:tracePt t="35642" x="4957763" y="3587750"/>
          <p14:tracePt t="35644" x="4945063" y="3575050"/>
          <p14:tracePt t="35650" x="4913313" y="3562350"/>
          <p14:tracePt t="35652" x="4900613" y="3556000"/>
          <p14:tracePt t="35653" x="4887913" y="3549650"/>
          <p14:tracePt t="35659" x="4862513" y="3530600"/>
          <p14:tracePt t="35661" x="4849813" y="3524250"/>
          <p14:tracePt t="35666" x="4830763" y="3511550"/>
          <p14:tracePt t="35668" x="4818063" y="3498850"/>
          <p14:tracePt t="35670" x="4811713" y="3492500"/>
          <p14:tracePt t="35675" x="4797425" y="3479800"/>
          <p14:tracePt t="35677" x="4791075" y="3473450"/>
          <p14:tracePt t="35679" x="4784725" y="3467100"/>
          <p14:tracePt t="35684" x="4772025" y="3454400"/>
          <p14:tracePt t="35686" x="4759325" y="3441700"/>
          <p14:tracePt t="35691" x="4746625" y="3429000"/>
          <p14:tracePt t="35693" x="4740275" y="3416300"/>
          <p14:tracePt t="35698" x="4727575" y="3403600"/>
          <p14:tracePt t="35701" x="4714875" y="3390900"/>
          <p14:tracePt t="35702" x="4708525" y="3378200"/>
          <p14:tracePt t="35708" x="4695825" y="3352800"/>
          <p14:tracePt t="35710" x="4689475" y="3346450"/>
          <p14:tracePt t="35712" x="4683125" y="3333750"/>
          <p14:tracePt t="35719" x="4664075" y="3295650"/>
          <p14:tracePt t="35720" x="4664075" y="3282950"/>
          <p14:tracePt t="35724" x="4651375" y="3257550"/>
          <p14:tracePt t="35727" x="4651375" y="3244850"/>
          <p14:tracePt t="35733" x="4638675" y="3211513"/>
          <p14:tracePt t="35735" x="4638675" y="3198813"/>
          <p14:tracePt t="35736" x="4632325" y="3186113"/>
          <p14:tracePt t="35742" x="4632325" y="3160713"/>
          <p14:tracePt t="35744" x="4632325" y="3154363"/>
          <p14:tracePt t="35747" x="4632325" y="3141663"/>
          <p14:tracePt t="35750" x="4632325" y="3122613"/>
          <p14:tracePt t="35752" x="4632325" y="3116263"/>
          <p14:tracePt t="35753" x="4632325" y="3109913"/>
          <p14:tracePt t="35757" x="4632325" y="3084513"/>
          <p14:tracePt t="35759" x="4632325" y="3078163"/>
          <p14:tracePt t="35761" x="4638675" y="3071813"/>
          <p14:tracePt t="35763" x="4638675" y="3065463"/>
          <p14:tracePt t="35766" x="4651375" y="3046413"/>
          <p14:tracePt t="35767" x="4657725" y="3040063"/>
          <p14:tracePt t="35768" x="4657725" y="3033713"/>
          <p14:tracePt t="35770" x="4664075" y="3027363"/>
          <p14:tracePt t="35771" x="4670425" y="3021013"/>
          <p14:tracePt t="35774" x="4683125" y="3001963"/>
          <p14:tracePt t="35777" x="4695825" y="2989263"/>
          <p14:tracePt t="35780" x="4708525" y="2970213"/>
          <p14:tracePt t="35783" x="4727575" y="2951163"/>
          <p14:tracePt t="35785" x="4733925" y="2944813"/>
          <p14:tracePt t="35786" x="4740275" y="2938463"/>
          <p14:tracePt t="35787" x="4746625" y="2932113"/>
          <p14:tracePt t="35791" x="4772025" y="2913063"/>
          <p14:tracePt t="35794" x="4784725" y="2900363"/>
          <p14:tracePt t="35798" x="4830763" y="2855913"/>
          <p14:tracePt t="35801" x="4849813" y="2836863"/>
          <p14:tracePt t="35803" x="4868863" y="2824163"/>
          <p14:tracePt t="35805" x="4875213" y="2817813"/>
          <p14:tracePt t="35808" x="4906963" y="2792413"/>
          <p14:tracePt t="35810" x="4926013" y="2778125"/>
          <p14:tracePt t="35814" x="4951413" y="2759075"/>
          <p14:tracePt t="35817" x="5002213" y="2714625"/>
          <p14:tracePt t="35821" x="5033963" y="2701925"/>
          <p14:tracePt t="35826" x="5084763" y="2663825"/>
          <p14:tracePt t="35828" x="5110163" y="2651125"/>
          <p14:tracePt t="35832" x="5141913" y="2632075"/>
          <p14:tracePt t="35835" x="5211763" y="2593975"/>
          <p14:tracePt t="35838" x="5224463" y="2587625"/>
          <p14:tracePt t="35845" x="5365750" y="2536825"/>
          <p14:tracePt t="35849" x="5422900" y="2511425"/>
          <p14:tracePt t="35852" x="5518150" y="2479675"/>
          <p14:tracePt t="35856" x="5556250" y="2473325"/>
          <p14:tracePt t="35860" x="5670550" y="2441575"/>
          <p14:tracePt t="35862" x="5729288" y="2428875"/>
          <p14:tracePt t="35867" x="5837238" y="2403475"/>
          <p14:tracePt t="35871" x="5919788" y="2397125"/>
          <p14:tracePt t="35876" x="6142038" y="2371725"/>
          <p14:tracePt t="35879" x="6213475" y="2365375"/>
          <p14:tracePt t="35883" x="6327775" y="2359025"/>
          <p14:tracePt t="35888" x="6442075" y="2359025"/>
          <p14:tracePt t="35896" x="6691313" y="2344738"/>
          <p14:tracePt t="35902" x="6837363" y="2344738"/>
          <p14:tracePt t="35904" x="6926263" y="2344738"/>
          <p14:tracePt t="35911" x="7099300" y="2344738"/>
          <p14:tracePt t="35914" x="7169150" y="2344738"/>
          <p14:tracePt t="35916" x="7251700" y="2351088"/>
          <p14:tracePt t="35919" x="7296150" y="2351088"/>
          <p14:tracePt t="35925" x="7321550" y="2351088"/>
          <p14:tracePt t="35929" x="7564438" y="2359025"/>
          <p14:tracePt t="35934" x="7627938" y="2365375"/>
          <p14:tracePt t="35939" x="7710488" y="2365375"/>
          <p14:tracePt t="35943" x="7875588" y="2390775"/>
          <p14:tracePt t="35947" x="7913688" y="2397125"/>
          <p14:tracePt t="35953" x="8029575" y="2409825"/>
          <p14:tracePt t="35955" x="8042275" y="2409825"/>
          <p14:tracePt t="35959" x="8137525" y="2428875"/>
          <p14:tracePt t="35960" x="8150225" y="2435225"/>
          <p14:tracePt t="35962" x="8175625" y="2435225"/>
          <p14:tracePt t="35968" x="8277225" y="2460625"/>
          <p14:tracePt t="35972" x="8340725" y="2473325"/>
          <p14:tracePt t="35975" x="8404225" y="2498725"/>
          <p14:tracePt t="35977" x="8416925" y="2498725"/>
          <p14:tracePt t="35980" x="8462963" y="2517775"/>
          <p14:tracePt t="35986" x="8513763" y="2536825"/>
          <p14:tracePt t="35988" x="8520113" y="2536825"/>
          <p14:tracePt t="35993" x="8570913" y="2568575"/>
          <p14:tracePt t="35995" x="8577263" y="2574925"/>
          <p14:tracePt t="36000" x="8609013" y="2593975"/>
          <p14:tracePt t="36003" x="8628063" y="2613025"/>
          <p14:tracePt t="36006" x="8634413" y="2619375"/>
          <p14:tracePt t="36009" x="8659813" y="2632075"/>
          <p14:tracePt t="36012" x="8678863" y="2651125"/>
          <p14:tracePt t="36017" x="8697913" y="2670175"/>
          <p14:tracePt t="36019" x="8710613" y="2689225"/>
          <p14:tracePt t="36022" x="8716963" y="2689225"/>
          <p14:tracePt t="36027" x="8736013" y="2720975"/>
          <p14:tracePt t="36030" x="8742363" y="2733675"/>
          <p14:tracePt t="36035" x="8767763" y="2771775"/>
          <p14:tracePt t="36038" x="8774113" y="2784475"/>
          <p14:tracePt t="36042" x="8793163" y="2817813"/>
          <p14:tracePt t="36045" x="8805863" y="2836863"/>
          <p14:tracePt t="36048" x="8812213" y="2855913"/>
          <p14:tracePt t="36052" x="8831263" y="2894013"/>
          <p14:tracePt t="36054" x="8843963" y="2913063"/>
          <p14:tracePt t="36059" x="8863013" y="2951163"/>
          <p14:tracePt t="36062" x="8875713" y="2976563"/>
          <p14:tracePt t="36068" x="8907463" y="3033713"/>
          <p14:tracePt t="36070" x="8913813" y="3052763"/>
          <p14:tracePt t="36076" x="8934450" y="3097213"/>
          <p14:tracePt t="36078" x="8940800" y="3109913"/>
          <p14:tracePt t="36085" x="8966200" y="3167063"/>
          <p14:tracePt t="36087" x="8966200" y="3186113"/>
          <p14:tracePt t="36092" x="8978900" y="3238500"/>
          <p14:tracePt t="36094" x="8985250" y="3251200"/>
          <p14:tracePt t="36100" x="8991600" y="3295650"/>
          <p14:tracePt t="36102" x="8991600" y="3314700"/>
          <p14:tracePt t="36104" x="8991600" y="3321050"/>
          <p14:tracePt t="36109" x="8991600" y="3352800"/>
          <p14:tracePt t="36113" x="8991600" y="3371850"/>
          <p14:tracePt t="36117" x="8985250" y="3403600"/>
          <p14:tracePt t="36119" x="8985250" y="3409950"/>
          <p14:tracePt t="36122" x="8978900" y="3416300"/>
          <p14:tracePt t="36126" x="8966200" y="3441700"/>
          <p14:tracePt t="36130" x="8953500" y="3467100"/>
          <p14:tracePt t="36135" x="8928100" y="3498850"/>
          <p14:tracePt t="36137" x="8921750" y="3505200"/>
          <p14:tracePt t="36143" x="8888413" y="3543300"/>
          <p14:tracePt t="36147" x="8869363" y="3556000"/>
          <p14:tracePt t="36151" x="8831263" y="3594100"/>
          <p14:tracePt t="36153" x="8824913" y="3600450"/>
          <p14:tracePt t="36155" x="8818563" y="3606800"/>
          <p14:tracePt t="36158" x="8786813" y="3632200"/>
          <p14:tracePt t="36161" x="8761413" y="3652838"/>
          <p14:tracePt t="36167" x="8736013" y="3665538"/>
          <p14:tracePt t="36169" x="8678863" y="3697288"/>
          <p14:tracePt t="36172" x="8672513" y="3703638"/>
          <p14:tracePt t="36176" x="8615363" y="3741738"/>
          <p14:tracePt t="36178" x="8596313" y="3754438"/>
          <p14:tracePt t="36184" x="8532813" y="3779838"/>
          <p14:tracePt t="36186" x="8507413" y="3798888"/>
          <p14:tracePt t="36188" x="8494713" y="3805238"/>
          <p14:tracePt t="36193" x="8404225" y="3836988"/>
          <p14:tracePt t="36195" x="8372475" y="3849688"/>
          <p14:tracePt t="36202" x="8258175" y="3887788"/>
          <p14:tracePt t="36204" x="8232775" y="3900488"/>
          <p14:tracePt t="36209" x="8150225" y="3925888"/>
          <p14:tracePt t="36212" x="8086725" y="3944938"/>
          <p14:tracePt t="36216" x="8004175" y="3963988"/>
          <p14:tracePt t="36219" x="7913688" y="3983038"/>
          <p14:tracePt t="36222" x="7894638" y="3989388"/>
          <p14:tracePt t="36226" x="7793038" y="4014788"/>
          <p14:tracePt t="36228" x="7723188" y="4021138"/>
          <p14:tracePt t="36234" x="7564438" y="4046538"/>
          <p14:tracePt t="36236" x="7531100" y="4046538"/>
          <p14:tracePt t="36241" x="7454900" y="4052888"/>
          <p14:tracePt t="36243" x="7391400" y="4065588"/>
          <p14:tracePt t="36246" x="7334250" y="4065588"/>
          <p14:tracePt t="36251" x="7245350" y="4065588"/>
          <p14:tracePt t="36253" x="7207250" y="4065588"/>
          <p14:tracePt t="36255" x="7181850" y="4065588"/>
          <p14:tracePt t="36258" x="7105650" y="4065588"/>
          <p14:tracePt t="36261" x="7085013" y="4065588"/>
          <p14:tracePt t="36266" x="6989763" y="4065588"/>
          <p14:tracePt t="36268" x="6958013" y="4065588"/>
          <p14:tracePt t="36270" x="6945313" y="4065588"/>
          <p14:tracePt t="36275" x="6869113" y="4059238"/>
          <p14:tracePt t="36278" x="6831013" y="4052888"/>
          <p14:tracePt t="36283" x="6773863" y="4046538"/>
          <p14:tracePt t="36285" x="6754813" y="4040188"/>
          <p14:tracePt t="36287" x="6723063" y="4040188"/>
          <p14:tracePt t="36292" x="6678613" y="4027488"/>
          <p14:tracePt t="36294" x="6665913" y="4027488"/>
          <p14:tracePt t="36298" x="6626225" y="4014788"/>
          <p14:tracePt t="36302" x="6575425" y="4008438"/>
          <p14:tracePt t="36304" x="6556375" y="4002088"/>
          <p14:tracePt t="36309" x="6499225" y="3983038"/>
          <p14:tracePt t="36312" x="6473825" y="3970338"/>
          <p14:tracePt t="36317" x="6410325" y="3957638"/>
          <p14:tracePt t="36319" x="6397625" y="3951288"/>
          <p14:tracePt t="36321" x="6384925" y="3951288"/>
          <p14:tracePt t="36323" x="6365875" y="3944938"/>
          <p14:tracePt t="36325" x="6315075" y="3932238"/>
          <p14:tracePt t="36327" x="6296025" y="3919538"/>
          <p14:tracePt t="36330" x="6251575" y="3906838"/>
          <p14:tracePt t="36335" x="6181725" y="3881438"/>
          <p14:tracePt t="36337" x="6175375" y="3881438"/>
          <p14:tracePt t="36341" x="6110288" y="3856038"/>
          <p14:tracePt t="36343" x="6097588" y="3849688"/>
          <p14:tracePt t="36347" x="6078538" y="3843338"/>
          <p14:tracePt t="36352" x="6015038" y="3824288"/>
          <p14:tracePt t="36353" x="6002338" y="3817938"/>
          <p14:tracePt t="36358" x="5957888" y="3798888"/>
          <p14:tracePt t="36361" x="5945188" y="3792538"/>
          <p14:tracePt t="36366" x="5913438" y="3786188"/>
          <p14:tracePt t="36369" x="5888038" y="3773488"/>
          <p14:tracePt t="36371" x="5875338" y="3767138"/>
          <p14:tracePt t="36376" x="5837238" y="3748088"/>
          <p14:tracePt t="36379" x="5824538" y="3741738"/>
          <p14:tracePt t="36383" x="5799138" y="3729038"/>
          <p14:tracePt t="36387" x="5773738" y="3716338"/>
          <p14:tracePt t="36392" x="5741988" y="3703638"/>
          <p14:tracePt t="36394" x="5729288" y="3697288"/>
          <p14:tracePt t="36397" x="5708650" y="3684588"/>
          <p14:tracePt t="36402" x="5683250" y="3665538"/>
          <p14:tracePt t="36404" x="5670550" y="3659188"/>
          <p14:tracePt t="36409" x="5632450" y="3638550"/>
          <p14:tracePt t="36411" x="5619750" y="3625850"/>
          <p14:tracePt t="36415" x="5600700" y="3613150"/>
          <p14:tracePt t="36419" x="5562600" y="3587750"/>
          <p14:tracePt t="36422" x="5556250" y="3581400"/>
          <p14:tracePt t="36426" x="5524500" y="3549650"/>
          <p14:tracePt t="36428" x="5511800" y="3543300"/>
          <p14:tracePt t="36434" x="5473700" y="3505200"/>
          <p14:tracePt t="36436" x="5467350" y="3498850"/>
          <p14:tracePt t="36438" x="5461000" y="3492500"/>
          <p14:tracePt t="36442" x="5435600" y="3467100"/>
          <p14:tracePt t="36444" x="5422900" y="3454400"/>
          <p14:tracePt t="36448" x="5410200" y="3435350"/>
          <p14:tracePt t="36451" x="5391150" y="3403600"/>
          <p14:tracePt t="36453" x="5384800" y="3390900"/>
          <p14:tracePt t="36459" x="5365750" y="3359150"/>
          <p14:tracePt t="36461" x="5365750" y="3346450"/>
          <p14:tracePt t="36464" x="5359400" y="3321050"/>
          <p14:tracePt t="36468" x="5359400" y="3289300"/>
          <p14:tracePt t="36470" x="5353050" y="3263900"/>
          <p14:tracePt t="36476" x="5353050" y="3225800"/>
          <p14:tracePt t="36478" x="5353050" y="3211513"/>
          <p14:tracePt t="36485" x="5365750" y="3154363"/>
          <p14:tracePt t="36486" x="5372100" y="3135313"/>
          <p14:tracePt t="36492" x="5391150" y="3090863"/>
          <p14:tracePt t="36496" x="5403850" y="3059113"/>
          <p14:tracePt t="36501" x="5429250" y="3021013"/>
          <p14:tracePt t="36503" x="5441950" y="3001963"/>
          <p14:tracePt t="36505" x="5448300" y="2995613"/>
          <p14:tracePt t="36509" x="5467350" y="2970213"/>
          <p14:tracePt t="36512" x="5486400" y="2951163"/>
          <p14:tracePt t="36518" x="5518150" y="2913063"/>
          <p14:tracePt t="36519" x="5530850" y="2906713"/>
          <p14:tracePt t="36522" x="5537200" y="2900363"/>
          <p14:tracePt t="36525" x="5562600" y="2874963"/>
          <p14:tracePt t="36528" x="5575300" y="2862263"/>
          <p14:tracePt t="36532" x="5594350" y="2849563"/>
          <p14:tracePt t="36536" x="5626100" y="2824163"/>
          <p14:tracePt t="36539" x="5632450" y="2817813"/>
          <p14:tracePt t="36543" x="5683250" y="2778125"/>
          <p14:tracePt t="36546" x="5708650" y="2765425"/>
          <p14:tracePt t="36550" x="5780088" y="2714625"/>
          <p14:tracePt t="36553" x="5818188" y="2682875"/>
          <p14:tracePt t="36558" x="5875338" y="2657475"/>
          <p14:tracePt t="36561" x="5900738" y="2632075"/>
          <p14:tracePt t="36566" x="5964238" y="2600325"/>
          <p14:tracePt t="36570" x="6059488" y="2555875"/>
          <p14:tracePt t="36572" x="6072188" y="2549525"/>
          <p14:tracePt t="36576" x="6161088" y="2517775"/>
          <p14:tracePt t="36579" x="6245225" y="2492375"/>
          <p14:tracePt t="36584" x="6334125" y="2466975"/>
          <p14:tracePt t="36588" x="6416675" y="2454275"/>
          <p14:tracePt t="36593" x="6556375" y="2428875"/>
          <p14:tracePt t="36596" x="6626225" y="2422525"/>
          <p14:tracePt t="36601" x="6748463" y="2409825"/>
          <p14:tracePt t="36605" x="6805613" y="2403475"/>
          <p14:tracePt t="36609" x="6945313" y="2403475"/>
          <p14:tracePt t="36611" x="6996113" y="2403475"/>
          <p14:tracePt t="36614" x="7053263" y="2397125"/>
          <p14:tracePt t="36619" x="7219950" y="2397125"/>
          <p14:tracePt t="36622" x="7251700" y="2397125"/>
          <p14:tracePt t="36626" x="7404100" y="2397125"/>
          <p14:tracePt t="36629" x="7486650" y="2397125"/>
          <p14:tracePt t="36634" x="7627938" y="2397125"/>
          <p14:tracePt t="36636" x="7666038" y="2397125"/>
          <p14:tracePt t="36642" x="7793038" y="2390775"/>
          <p14:tracePt t="36645" x="7850188" y="2390775"/>
          <p14:tracePt t="36650" x="7939088" y="2390775"/>
          <p14:tracePt t="36651" x="8016875" y="2390775"/>
          <p14:tracePt t="36653" x="8035925" y="2390775"/>
          <p14:tracePt t="36655" x="8054975" y="2390775"/>
          <p14:tracePt t="36658" x="8143875" y="2390775"/>
          <p14:tracePt t="36662" x="8188325" y="2390775"/>
          <p14:tracePt t="36667" x="8258175" y="2397125"/>
          <p14:tracePt t="36669" x="8296275" y="2397125"/>
          <p14:tracePt t="36671" x="8302625" y="2397125"/>
          <p14:tracePt t="36676" x="8397875" y="2409825"/>
          <p14:tracePt t="36679" x="8462963" y="2416175"/>
          <p14:tracePt t="36684" x="8539163" y="2428875"/>
          <p14:tracePt t="36686" x="8570913" y="2435225"/>
          <p14:tracePt t="36688" x="8583613" y="2435225"/>
          <p14:tracePt t="36692" x="8666163" y="2447925"/>
          <p14:tracePt t="36694" x="8697913" y="2460625"/>
          <p14:tracePt t="36698" x="8748713" y="2466975"/>
          <p14:tracePt t="36701" x="8824913" y="2479675"/>
          <p14:tracePt t="36704" x="8863013" y="2498725"/>
          <p14:tracePt t="36708" x="8928100" y="2511425"/>
          <p14:tracePt t="36710" x="8940800" y="2517775"/>
          <p14:tracePt t="36713" x="8978900" y="2524125"/>
          <p14:tracePt t="36718" x="9029700" y="2549525"/>
          <p14:tracePt t="36721" x="9061450" y="2555875"/>
          <p14:tracePt t="36725" x="9080500" y="2562225"/>
          <p14:tracePt t="36918" x="9124950" y="3594100"/>
          <p14:tracePt t="36921" x="9118600" y="3606800"/>
          <p14:tracePt t="36927" x="9086850" y="3638550"/>
          <p14:tracePt t="36929" x="9074150" y="3652838"/>
          <p14:tracePt t="36931" x="9074150" y="3659188"/>
          <p14:tracePt t="36932" x="9061450" y="3665538"/>
          <p14:tracePt t="36935" x="9055100" y="3678238"/>
          <p14:tracePt t="36937" x="9048750" y="3684588"/>
          <p14:tracePt t="36941" x="9029700" y="3703638"/>
          <p14:tracePt t="36944" x="9017000" y="3716338"/>
          <p14:tracePt t="36948" x="8997950" y="3729038"/>
          <p14:tracePt t="36951" x="8978900" y="3735388"/>
          <p14:tracePt t="36954" x="8972550" y="3741738"/>
          <p14:tracePt t="36958" x="8953500" y="3754438"/>
          <p14:tracePt t="36960" x="8940800" y="3760788"/>
          <p14:tracePt t="36966" x="8913813" y="3773488"/>
          <p14:tracePt t="36968" x="8894763" y="3786188"/>
          <p14:tracePt t="36971" x="8882063" y="3792538"/>
          <p14:tracePt t="36975" x="8856663" y="3805238"/>
          <p14:tracePt t="36979" x="8843963" y="3811588"/>
          <p14:tracePt t="36982" x="8818563" y="3817938"/>
          <p14:tracePt t="36985" x="8805863" y="3824288"/>
          <p14:tracePt t="36987" x="8786813" y="3824288"/>
          <p14:tracePt t="36991" x="8767763" y="3830638"/>
          <p14:tracePt t="36993" x="8755063" y="3836988"/>
          <p14:tracePt t="36999" x="8729663" y="3843338"/>
          <p14:tracePt t="37000" x="8710613" y="3849688"/>
          <p14:tracePt t="37002" x="8704263" y="3849688"/>
          <p14:tracePt t="37004" x="8691563" y="3856038"/>
          <p14:tracePt t="37008" x="8666163" y="3856038"/>
          <p14:tracePt t="37010" x="8653463" y="3862388"/>
          <p14:tracePt t="37016" x="8615363" y="3868738"/>
          <p14:tracePt t="37018" x="8602663" y="3868738"/>
          <p14:tracePt t="37019" x="8596313" y="3868738"/>
          <p14:tracePt t="37021" x="8583613" y="3875088"/>
          <p14:tracePt t="37026" x="8551863" y="3875088"/>
          <p14:tracePt t="37029" x="8532813" y="3881438"/>
          <p14:tracePt t="37034" x="8494713" y="3881438"/>
          <p14:tracePt t="37036" x="8475663" y="3881438"/>
          <p14:tracePt t="37041" x="8448675" y="3887788"/>
          <p14:tracePt t="37044" x="8423275" y="3887788"/>
          <p14:tracePt t="37047" x="8397875" y="3887788"/>
          <p14:tracePt t="37051" x="8366125" y="3887788"/>
          <p14:tracePt t="37052" x="8353425" y="3887788"/>
          <p14:tracePt t="37054" x="8347075" y="3887788"/>
          <p14:tracePt t="37058" x="8315325" y="3887788"/>
          <p14:tracePt t="37060" x="8296275" y="3887788"/>
          <p14:tracePt t="37063" x="8277225" y="3887788"/>
          <p14:tracePt t="37067" x="8239125" y="3887788"/>
          <p14:tracePt t="37068" x="8220075" y="3887788"/>
          <p14:tracePt t="37069" x="8213725" y="3887788"/>
          <p14:tracePt t="37075" x="8175625" y="3887788"/>
          <p14:tracePt t="37076" x="8162925" y="3887788"/>
          <p14:tracePt t="37078" x="8150225" y="3887788"/>
          <p14:tracePt t="37082" x="8124825" y="3887788"/>
          <p14:tracePt t="37083" x="8105775" y="3887788"/>
          <p14:tracePt t="37085" x="8093075" y="3887788"/>
          <p14:tracePt t="37091" x="8054975" y="3887788"/>
          <p14:tracePt t="37092" x="8042275" y="3887788"/>
          <p14:tracePt t="37094" x="8029575" y="3881438"/>
          <p14:tracePt t="37098" x="8010525" y="3881438"/>
          <p14:tracePt t="37100" x="7989888" y="3881438"/>
          <p14:tracePt t="37104" x="7983538" y="3881438"/>
          <p14:tracePt t="37108" x="7958138" y="3881438"/>
          <p14:tracePt t="37109" x="7951788" y="3881438"/>
          <p14:tracePt t="37113" x="7939088" y="3875088"/>
          <p14:tracePt t="37116" x="7926388" y="3875088"/>
          <p14:tracePt t="37118" x="7920038" y="3875088"/>
          <p14:tracePt t="37119" x="7913688" y="3875088"/>
          <p14:tracePt t="37121" x="7907338" y="3875088"/>
          <p14:tracePt t="37124" x="7900988" y="3875088"/>
          <p14:tracePt t="37126" x="7888288" y="3875088"/>
          <p14:tracePt t="37128" x="7881938" y="3875088"/>
          <p14:tracePt t="37132" x="7869238" y="3875088"/>
          <p14:tracePt t="37133" x="7856538" y="3875088"/>
          <p14:tracePt t="37136" x="7850188" y="3875088"/>
          <p14:tracePt t="37137" x="7843838" y="3875088"/>
          <p14:tracePt t="37140" x="7831138" y="3875088"/>
          <p14:tracePt t="37142" x="7818438" y="3875088"/>
          <p14:tracePt t="37144" x="7805738" y="3875088"/>
          <p14:tracePt t="37149" x="7793038" y="3875088"/>
          <p14:tracePt t="37150" x="7780338" y="3875088"/>
          <p14:tracePt t="37151" x="7773988" y="3868738"/>
          <p14:tracePt t="37153" x="7767638" y="3868738"/>
          <p14:tracePt t="37155" x="7761288" y="3868738"/>
          <p14:tracePt t="37158" x="7735888" y="3868738"/>
          <p14:tracePt t="37160" x="7723188" y="3862388"/>
          <p14:tracePt t="37164" x="7691438" y="3862388"/>
          <p14:tracePt t="37166" x="7666038" y="3856038"/>
          <p14:tracePt t="37167" x="7659688" y="3856038"/>
          <p14:tracePt t="37169" x="7646988" y="3856038"/>
          <p14:tracePt t="37170" x="7640638" y="3856038"/>
          <p14:tracePt t="37172" x="7634288" y="3856038"/>
          <p14:tracePt t="37175" x="7602538" y="3849688"/>
          <p14:tracePt t="37177" x="7583488" y="3849688"/>
          <p14:tracePt t="37179" x="7564438" y="3849688"/>
          <p14:tracePt t="37184" x="7524750" y="3843338"/>
          <p14:tracePt t="37185" x="7518400" y="3843338"/>
          <p14:tracePt t="37186" x="7499350" y="3836988"/>
          <p14:tracePt t="37191" x="7454900" y="3836988"/>
          <p14:tracePt t="37193" x="7429500" y="3830638"/>
          <p14:tracePt t="37197" x="7410450" y="3824288"/>
          <p14:tracePt t="37200" x="7372350" y="3824288"/>
          <p14:tracePt t="37201" x="7353300" y="3817938"/>
          <p14:tracePt t="37202" x="7346950" y="3817938"/>
          <p14:tracePt t="37204" x="7334250" y="3817938"/>
          <p14:tracePt t="37208" x="7289800" y="3811588"/>
          <p14:tracePt t="37210" x="7270750" y="3805238"/>
          <p14:tracePt t="37215" x="7226300" y="3798888"/>
          <p14:tracePt t="37217" x="7194550" y="3792538"/>
          <p14:tracePt t="37218" x="7175500" y="3792538"/>
          <p14:tracePt t="37219" x="7162800" y="3779838"/>
          <p14:tracePt t="37221" x="7156450" y="3779838"/>
          <p14:tracePt t="37224" x="7099300" y="3767138"/>
          <p14:tracePt t="37226" x="7065963" y="3760788"/>
          <p14:tracePt t="37228" x="7040563" y="3760788"/>
          <p14:tracePt t="37234" x="6964363" y="3741738"/>
          <p14:tracePt t="37235" x="6919913" y="3729038"/>
          <p14:tracePt t="37237" x="6900863" y="3729038"/>
          <p14:tracePt t="37241" x="6811963" y="3709988"/>
          <p14:tracePt t="37243" x="6780213" y="3697288"/>
          <p14:tracePt t="37248" x="6716713" y="3690938"/>
          <p14:tracePt t="37251" x="6626225" y="3665538"/>
          <p14:tracePt t="37253" x="6600825" y="3659188"/>
          <p14:tracePt t="37254" x="6575425" y="3659188"/>
          <p14:tracePt t="37257" x="6499225" y="3646488"/>
          <p14:tracePt t="37259" x="6461125" y="3625850"/>
          <p14:tracePt t="37266" x="6359525" y="3600450"/>
          <p14:tracePt t="37268" x="6302375" y="3594100"/>
          <p14:tracePt t="37269" x="6264275" y="3587750"/>
          <p14:tracePt t="37271" x="6251575" y="3587750"/>
          <p14:tracePt t="37275" x="6175375" y="3562350"/>
          <p14:tracePt t="37277" x="6116638" y="3556000"/>
          <p14:tracePt t="37282" x="6034088" y="3536950"/>
          <p14:tracePt t="37286" x="5932488" y="3517900"/>
          <p14:tracePt t="37287" x="5919788" y="3517900"/>
          <p14:tracePt t="37291" x="5818188" y="3492500"/>
          <p14:tracePt t="37294" x="5767388" y="3473450"/>
          <p14:tracePt t="37298" x="5708650" y="3467100"/>
          <p14:tracePt t="37300" x="5664200" y="3448050"/>
          <p14:tracePt t="37301" x="5626100" y="3441700"/>
          <p14:tracePt t="37302" x="5613400" y="3441700"/>
          <p14:tracePt t="37304" x="5588000" y="3435350"/>
          <p14:tracePt t="37308" x="5518150" y="3416300"/>
          <p14:tracePt t="37310" x="5441950" y="3403600"/>
          <p14:tracePt t="37315" x="5378450" y="3384550"/>
          <p14:tracePt t="37318" x="5314950" y="3371850"/>
          <p14:tracePt t="37319" x="5270500" y="3365500"/>
          <p14:tracePt t="37321" x="5256213" y="3352800"/>
          <p14:tracePt t="37324" x="5211763" y="3346450"/>
          <p14:tracePt t="37325" x="5173663" y="3340100"/>
          <p14:tracePt t="37327" x="5135563" y="3333750"/>
          <p14:tracePt t="37330" x="5116513" y="3327400"/>
          <p14:tracePt t="37334" x="5033963" y="3302000"/>
          <p14:tracePt t="37336" x="5014913" y="3295650"/>
          <p14:tracePt t="37337" x="4995863" y="3295650"/>
          <p14:tracePt t="37341" x="4932363" y="3276600"/>
          <p14:tracePt t="37343" x="4906963" y="3270250"/>
          <p14:tracePt t="37345" x="4868863" y="3263900"/>
          <p14:tracePt t="37349" x="4818063" y="3251200"/>
          <p14:tracePt t="37352" x="4772025" y="3232150"/>
          <p14:tracePt t="37353" x="4740275" y="3225800"/>
          <p14:tracePt t="37357" x="4689475" y="3211513"/>
          <p14:tracePt t="37359" x="4664075" y="3205163"/>
          <p14:tracePt t="37363" x="4625975" y="3186113"/>
          <p14:tracePt t="37367" x="4575175" y="3173413"/>
          <p14:tracePt t="37369" x="4556125" y="3167063"/>
          <p14:tracePt t="37371" x="4537075" y="3167063"/>
          <p14:tracePt t="37375" x="4498975" y="3148013"/>
          <p14:tracePt t="37377" x="4467225" y="3141663"/>
          <p14:tracePt t="37380" x="4441825" y="3135313"/>
          <p14:tracePt t="37385" x="4378325" y="3109913"/>
          <p14:tracePt t="37387" x="4359275" y="3097213"/>
          <p14:tracePt t="37391" x="4313238" y="3084513"/>
          <p14:tracePt t="37393" x="4294188" y="3071813"/>
          <p14:tracePt t="37395" x="4275138" y="3065463"/>
          <p14:tracePt t="37400" x="4224338" y="3040063"/>
          <p14:tracePt t="37401" x="4217988" y="3033713"/>
          <p14:tracePt t="37403" x="4205288" y="3027363"/>
          <p14:tracePt t="37405" x="4198938" y="3021013"/>
          <p14:tracePt t="37407" x="4154488" y="3001963"/>
          <p14:tracePt t="37409" x="4148138" y="2995613"/>
          <p14:tracePt t="37412" x="4122738" y="2976563"/>
          <p14:tracePt t="37416" x="4090988" y="2951163"/>
          <p14:tracePt t="37418" x="4084638" y="2951163"/>
          <p14:tracePt t="37419" x="4078288" y="2944813"/>
          <p14:tracePt t="37421" x="4071938" y="2938463"/>
          <p14:tracePt t="37424" x="4052888" y="2925763"/>
          <p14:tracePt t="37426" x="4046538" y="2913063"/>
          <p14:tracePt t="37428" x="4033838" y="2906713"/>
          <p14:tracePt t="37431" x="4027488" y="2894013"/>
          <p14:tracePt t="37434" x="4008438" y="2868613"/>
          <p14:tracePt t="37436" x="4002088" y="2862263"/>
          <p14:tracePt t="37440" x="4002088" y="2849563"/>
          <p14:tracePt t="37442" x="3995738" y="2843213"/>
          <p14:tracePt t="37444" x="3995738" y="2830513"/>
          <p14:tracePt t="37448" x="3995738" y="2811463"/>
          <p14:tracePt t="37450" x="3995738" y="2798763"/>
          <p14:tracePt t="37452" x="3995738" y="2792413"/>
          <p14:tracePt t="37454" x="3995738" y="2784475"/>
          <p14:tracePt t="37457" x="3995738" y="2765425"/>
          <p14:tracePt t="37459" x="3995738" y="2759075"/>
          <p14:tracePt t="37462" x="4002088" y="2746375"/>
          <p14:tracePt t="37465" x="4008438" y="2733675"/>
          <p14:tracePt t="37467" x="4014788" y="2714625"/>
          <p14:tracePt t="37468" x="4021138" y="2714625"/>
          <p14:tracePt t="37469" x="4021138" y="2708275"/>
          <p14:tracePt t="37471" x="4027488" y="2701925"/>
          <p14:tracePt t="37474" x="4040188" y="2689225"/>
          <p14:tracePt t="37476" x="4046538" y="2676525"/>
          <p14:tracePt t="37478" x="4059238" y="2663825"/>
          <p14:tracePt t="37482" x="4078288" y="2651125"/>
          <p14:tracePt t="37484" x="4097338" y="2644775"/>
          <p14:tracePt t="37485" x="4103688" y="2638425"/>
          <p14:tracePt t="37487" x="4110038" y="2638425"/>
          <p14:tracePt t="37491" x="4135438" y="2619375"/>
          <p14:tracePt t="37493" x="4160838" y="2613025"/>
          <p14:tracePt t="37496" x="4179888" y="2600325"/>
          <p14:tracePt t="37499" x="4211638" y="2587625"/>
          <p14:tracePt t="37501" x="4224338" y="2587625"/>
          <p14:tracePt t="37502" x="4243388" y="2581275"/>
          <p14:tracePt t="37504" x="4249738" y="2574925"/>
          <p14:tracePt t="37508" x="4287838" y="2555875"/>
          <p14:tracePt t="37510" x="4313238" y="2549525"/>
          <p14:tracePt t="37514" x="4346575" y="2536825"/>
          <p14:tracePt t="37517" x="4416425" y="2524125"/>
          <p14:tracePt t="37519" x="4435475" y="2517775"/>
          <p14:tracePt t="37520" x="4460875" y="2511425"/>
          <p14:tracePt t="37524" x="4537075" y="2492375"/>
          <p14:tracePt t="37526" x="4575175" y="2486025"/>
          <p14:tracePt t="37529" x="4606925" y="2479675"/>
          <p14:tracePt t="37534" x="4727575" y="2460625"/>
          <p14:tracePt t="37535" x="4752975" y="2454275"/>
          <p14:tracePt t="37536" x="4778375" y="2454275"/>
          <p14:tracePt t="37540" x="4919663" y="2428875"/>
          <p14:tracePt t="37543" x="4964113" y="2428875"/>
          <p14:tracePt t="37546" x="5072063" y="2409825"/>
          <p14:tracePt t="37550" x="5218113" y="2390775"/>
          <p14:tracePt t="37552" x="5249863" y="2390775"/>
          <p14:tracePt t="37553" x="5321300" y="2384425"/>
          <p14:tracePt t="37557" x="5480050" y="2378075"/>
          <p14:tracePt t="37560" x="5549900" y="2365375"/>
          <p14:tracePt t="37565" x="5716588" y="2365375"/>
          <p14:tracePt t="37567" x="5811838" y="2365375"/>
          <p14:tracePt t="37568" x="5868988" y="2365375"/>
          <p14:tracePt t="37569" x="5913438" y="2365375"/>
          <p14:tracePt t="37571" x="5970588" y="2365375"/>
          <p14:tracePt t="37575" x="6097588" y="2365375"/>
          <p14:tracePt t="37577" x="6188075" y="2365375"/>
          <p14:tracePt t="37580" x="6276975" y="2365375"/>
          <p14:tracePt t="37584" x="6403975" y="2365375"/>
          <p14:tracePt t="37585" x="6442075" y="2365375"/>
          <p14:tracePt t="37586" x="6467475" y="2365375"/>
          <p14:tracePt t="37592" x="6626225" y="2371725"/>
          <p14:tracePt t="37595" x="6678613" y="2371725"/>
          <p14:tracePt t="37599" x="6773863" y="2378075"/>
          <p14:tracePt t="37601" x="6811963" y="2378075"/>
          <p14:tracePt t="37603" x="6862763" y="2378075"/>
          <p14:tracePt t="37604" x="6907213" y="2390775"/>
          <p14:tracePt t="37608" x="6970713" y="2390775"/>
          <p14:tracePt t="37611" x="7027863" y="2397125"/>
          <p14:tracePt t="37615" x="7099300" y="2397125"/>
          <p14:tracePt t="37617" x="7188200" y="2403475"/>
          <p14:tracePt t="37619" x="7213600" y="2403475"/>
          <p14:tracePt t="37625" x="7296150" y="2403475"/>
          <p14:tracePt t="37628" x="7346950" y="2403475"/>
          <p14:tracePt t="37632" x="7385050" y="2403475"/>
          <p14:tracePt t="37634" x="7448550" y="2403475"/>
          <p14:tracePt t="37637" x="7480300" y="2403475"/>
          <p14:tracePt t="37642" x="7570788" y="2403475"/>
          <p14:tracePt t="37645" x="7615238" y="2403475"/>
          <p14:tracePt t="37651" x="7691438" y="2403475"/>
          <p14:tracePt t="37652" x="7710488" y="2403475"/>
          <p14:tracePt t="37654" x="7716838" y="2403475"/>
          <p14:tracePt t="37659" x="7780338" y="2403475"/>
          <p14:tracePt t="37662" x="7812088" y="2403475"/>
          <p14:tracePt t="37667" x="7869238" y="2403475"/>
          <p14:tracePt t="37669" x="7900988" y="2403475"/>
          <p14:tracePt t="37675" x="7939088" y="2403475"/>
          <p14:tracePt t="37677" x="7970838" y="2409825"/>
          <p14:tracePt t="37682" x="7983538" y="2409825"/>
          <p14:tracePt t="37685" x="8029575" y="2416175"/>
          <p14:tracePt t="37687" x="8042275" y="2416175"/>
          <p14:tracePt t="37693" x="8086725" y="2422525"/>
          <p14:tracePt t="37696" x="8118475" y="2422525"/>
          <p14:tracePt t="37699" x="8131175" y="2422525"/>
          <p14:tracePt t="37702" x="8150225" y="2422525"/>
          <p14:tracePt t="37703" x="8162925" y="2422525"/>
          <p14:tracePt t="37708" x="8181975" y="2428875"/>
          <p14:tracePt t="37711" x="8194675" y="2428875"/>
          <p14:tracePt t="37716" x="8213725" y="2428875"/>
          <p14:tracePt t="37718" x="8220075" y="2428875"/>
          <p14:tracePt t="37721" x="8226425" y="2428875"/>
          <p14:tracePt t="37724" x="8239125" y="2428875"/>
          <p14:tracePt t="37728" x="8245475" y="2428875"/>
          <p14:tracePt t="37733" x="8251825" y="2428875"/>
          <p14:tracePt t="37734" x="8258175" y="2428875"/>
          <p14:tracePt t="37743" x="8264525" y="2428875"/>
          <p14:tracePt t="37748" x="8270875" y="2428875"/>
          <p14:tracePt t="37752" x="8283575" y="2428875"/>
          <p14:tracePt t="37756" x="8283575" y="2435225"/>
          <p14:tracePt t="37762" x="8302625" y="2435225"/>
          <p14:tracePt t="37767" x="8328025" y="2441575"/>
          <p14:tracePt t="37772" x="8340725" y="2441575"/>
          <p14:tracePt t="37779" x="8372475" y="2454275"/>
          <p14:tracePt t="37783" x="8385175" y="2454275"/>
          <p14:tracePt t="37787" x="8397875" y="2460625"/>
          <p14:tracePt t="37796" x="8416925" y="2466975"/>
          <p14:tracePt t="37800" x="8423275" y="2466975"/>
          <p14:tracePt t="37803" x="8423275" y="2473325"/>
          <p14:tracePt t="37810" x="8429625" y="2473325"/>
          <p14:tracePt t="37822" x="8429625" y="2479675"/>
          <p14:tracePt t="37846" x="8435975" y="2479675"/>
          <p14:tracePt t="37849" x="8435975" y="2486025"/>
          <p14:tracePt t="37856" x="8435975" y="2492375"/>
          <p14:tracePt t="37861" x="8442325" y="2498725"/>
          <p14:tracePt t="37865" x="8442325" y="2505075"/>
          <p14:tracePt t="37869" x="8448675" y="2511425"/>
          <p14:tracePt t="37872" x="8455025" y="2517775"/>
          <p14:tracePt t="37881" x="8469313" y="2549525"/>
          <p14:tracePt t="37890" x="8475663" y="2568575"/>
          <p14:tracePt t="37894" x="8488363" y="2625725"/>
          <p14:tracePt t="37898" x="8494713" y="2651125"/>
          <p14:tracePt t="37903" x="8501063" y="2682875"/>
          <p14:tracePt t="37916" x="8520113" y="2759075"/>
          <p14:tracePt t="37922" x="8526463" y="2771775"/>
          <p14:tracePt t="37926" x="8532813" y="2805113"/>
          <p14:tracePt t="37933" x="8539163" y="2843213"/>
          <p14:tracePt t="37938" x="8539163" y="2862263"/>
          <p14:tracePt t="37949" x="8545513" y="2913063"/>
          <p14:tracePt t="37952" x="8545513" y="2932113"/>
          <p14:tracePt t="37955" x="8545513" y="2944813"/>
          <p14:tracePt t="37963" x="8545513" y="3014663"/>
          <p14:tracePt t="37968" x="8545513" y="3046413"/>
          <p14:tracePt t="37972" x="8539163" y="3084513"/>
          <p14:tracePt t="37976" x="8526463" y="3128963"/>
          <p14:tracePt t="37982" x="8501063" y="3179763"/>
          <p14:tracePt t="37987" x="8482013" y="3219450"/>
          <p14:tracePt t="37993" x="8442325" y="3282950"/>
          <p14:tracePt t="37998" x="8416925" y="3327400"/>
          <p14:tracePt t="38002" x="8372475" y="3359150"/>
          <p14:tracePt t="38003" x="8353425" y="3371850"/>
          <p14:tracePt t="38007" x="8308975" y="3403600"/>
          <p14:tracePt t="38010" x="8289925" y="3416300"/>
          <p14:tracePt t="38013" x="8251825" y="3441700"/>
          <p14:tracePt t="38016" x="8181975" y="3473450"/>
          <p14:tracePt t="38017" x="8169275" y="3473450"/>
          <p14:tracePt t="38018" x="8150225" y="3479800"/>
          <p14:tracePt t="38019" x="8137525" y="3486150"/>
          <p14:tracePt t="38021" x="8124825" y="3486150"/>
          <p14:tracePt t="38024" x="8054975" y="3511550"/>
          <p14:tracePt t="38026" x="8042275" y="3511550"/>
          <p14:tracePt t="38028" x="8010525" y="3517900"/>
          <p14:tracePt t="38033" x="7939088" y="3524250"/>
          <p14:tracePt t="38034" x="7913688" y="3530600"/>
          <p14:tracePt t="38035" x="7881938" y="3530600"/>
          <p14:tracePt t="38037" x="7862888" y="3536950"/>
          <p14:tracePt t="38040" x="7805738" y="3536950"/>
          <p14:tracePt t="38043" x="7780338" y="3549650"/>
          <p14:tracePt t="38047" x="7742238" y="3549650"/>
          <p14:tracePt t="38051" x="7672388" y="3556000"/>
          <p14:tracePt t="38053" x="7666038" y="3556000"/>
          <p14:tracePt t="38055" x="7659688" y="3556000"/>
          <p14:tracePt t="38059" x="7621588" y="3556000"/>
          <p14:tracePt t="38061" x="7615238" y="3556000"/>
          <p14:tracePt t="38066" x="7596188" y="3556000"/>
          <p14:tracePt t="38069" x="7589838" y="3556000"/>
          <p14:tracePt t="38087" x="7596188" y="3556000"/>
          <p14:tracePt t="38091" x="7602538" y="3556000"/>
          <p14:tracePt t="38092" x="7608888" y="3556000"/>
          <p14:tracePt t="38093" x="7615238" y="3556000"/>
          <p14:tracePt t="38095" x="7621588" y="3556000"/>
          <p14:tracePt t="38099" x="7653338" y="3543300"/>
          <p14:tracePt t="38100" x="7678738" y="3524250"/>
          <p14:tracePt t="38102" x="7697788" y="3511550"/>
          <p14:tracePt t="38103" x="7710488" y="3505200"/>
          <p14:tracePt t="38108" x="7780338" y="3467100"/>
          <p14:tracePt t="38111" x="7850188" y="3435350"/>
          <p14:tracePt t="38114" x="7926388" y="3403600"/>
          <p14:tracePt t="38117" x="7996238" y="3359150"/>
          <p14:tracePt t="38118" x="8048625" y="3333750"/>
          <p14:tracePt t="38120" x="8054975" y="3327400"/>
          <p14:tracePt t="38125" x="8169275" y="3282950"/>
          <p14:tracePt t="38127" x="8207375" y="3263900"/>
          <p14:tracePt t="38128" x="8232775" y="3257550"/>
          <p14:tracePt t="38134" x="8366125" y="3211513"/>
          <p14:tracePt t="38136" x="8378825" y="3211513"/>
          <p14:tracePt t="38141" x="8448675" y="3186113"/>
          <p14:tracePt t="38143" x="8469313" y="3173413"/>
          <p14:tracePt t="38149" x="8526463" y="3154363"/>
          <p14:tracePt t="38151" x="8558213" y="3135313"/>
          <p14:tracePt t="38152" x="8577263" y="3122613"/>
          <p14:tracePt t="38154" x="8583613" y="3116263"/>
          <p14:tracePt t="38158" x="8628063" y="3097213"/>
          <p14:tracePt t="38160" x="8640763" y="3097213"/>
          <p14:tracePt t="38163" x="8672513" y="3078163"/>
          <p14:tracePt t="38168" x="8716963" y="3059113"/>
          <p14:tracePt t="38170" x="8748713" y="3046413"/>
          <p14:tracePt t="38174" x="8805863" y="3014663"/>
          <p14:tracePt t="38176" x="8824913" y="3008313"/>
          <p14:tracePt t="38179" x="8843963" y="3001963"/>
          <p14:tracePt t="38184" x="8894763" y="2976563"/>
          <p14:tracePt t="38185" x="8913813" y="2970213"/>
          <p14:tracePt t="38187" x="8928100" y="2970213"/>
          <p14:tracePt t="38191" x="8959850" y="2951163"/>
          <p14:tracePt t="38193" x="8985250" y="2944813"/>
          <p14:tracePt t="38196" x="9004300" y="2932113"/>
          <p14:tracePt t="38200" x="9048750" y="2913063"/>
          <p14:tracePt t="38201" x="9055100" y="2906713"/>
          <p14:tracePt t="38203" x="9061450" y="2906713"/>
          <p14:tracePt t="38205" x="9067800" y="2900363"/>
          <p14:tracePt t="38207" x="9099550" y="2887663"/>
          <p14:tracePt t="38209" x="9105900" y="2887663"/>
          <p14:tracePt t="38211" x="9118600" y="28813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Prophet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05880" y="1880269"/>
            <a:ext cx="8342584" cy="292372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FF34D6-C914-474F-ABD3-4C9471448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32" y="2211710"/>
            <a:ext cx="4175848" cy="2486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4EBD1C-E8EC-4081-9C83-CBFA9D84E0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0" y="2211710"/>
            <a:ext cx="4232169" cy="2520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C8AA0D-4972-455C-8492-73BB7BE81749}"/>
              </a:ext>
            </a:extLst>
          </p:cNvPr>
          <p:cNvSpPr txBox="1"/>
          <p:nvPr/>
        </p:nvSpPr>
        <p:spPr>
          <a:xfrm>
            <a:off x="1691680" y="1712404"/>
            <a:ext cx="1227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trend</a:t>
            </a:r>
            <a:r>
              <a:rPr lang="ko-KR" altLang="en-US" sz="1050" dirty="0"/>
              <a:t> 변화 시점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76FCDF-2A8D-4B65-9407-E2927104801B}"/>
              </a:ext>
            </a:extLst>
          </p:cNvPr>
          <p:cNvCxnSpPr/>
          <p:nvPr/>
        </p:nvCxnSpPr>
        <p:spPr>
          <a:xfrm flipV="1">
            <a:off x="2195736" y="1940737"/>
            <a:ext cx="0" cy="9910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DDEBA8E7-F99A-411B-A4B3-F025E0C2E3A9}"/>
              </a:ext>
            </a:extLst>
          </p:cNvPr>
          <p:cNvSpPr/>
          <p:nvPr/>
        </p:nvSpPr>
        <p:spPr>
          <a:xfrm>
            <a:off x="8028384" y="2283718"/>
            <a:ext cx="1008112" cy="1224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43079-B2F7-4AF3-BA1E-DE723AA51955}"/>
              </a:ext>
            </a:extLst>
          </p:cNvPr>
          <p:cNvSpPr txBox="1"/>
          <p:nvPr/>
        </p:nvSpPr>
        <p:spPr>
          <a:xfrm>
            <a:off x="6440585" y="1711537"/>
            <a:ext cx="1227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예측값</a:t>
            </a:r>
            <a:endParaRPr lang="ko-KR" altLang="en-US" sz="105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D49AC9B-576C-49C3-AE0E-733459E66B68}"/>
              </a:ext>
            </a:extLst>
          </p:cNvPr>
          <p:cNvCxnSpPr>
            <a:stCxn id="16" idx="2"/>
          </p:cNvCxnSpPr>
          <p:nvPr/>
        </p:nvCxnSpPr>
        <p:spPr>
          <a:xfrm flipH="1" flipV="1">
            <a:off x="6804556" y="1940737"/>
            <a:ext cx="1223828" cy="9550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FA27B1E-8A85-4080-B918-2138CA8D86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520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7"/>
    </mc:Choice>
    <mc:Fallback xmlns="">
      <p:transition spd="slow" advTm="26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3" x="4359275" y="3378200"/>
          <p14:tracePt t="510" x="4287838" y="3416300"/>
          <p14:tracePt t="575" x="4287838" y="3422650"/>
          <p14:tracePt t="584" x="4281488" y="3422650"/>
          <p14:tracePt t="592" x="4275138" y="3429000"/>
          <p14:tracePt t="606" x="4275138" y="3435350"/>
          <p14:tracePt t="611" x="4268788" y="3441700"/>
          <p14:tracePt t="624" x="4262438" y="3441700"/>
          <p14:tracePt t="630" x="4262438" y="3448050"/>
          <p14:tracePt t="645" x="4256088" y="3454400"/>
          <p14:tracePt t="663" x="4249738" y="3467100"/>
          <p14:tracePt t="679" x="4243388" y="3473450"/>
          <p14:tracePt t="683" x="4237038" y="3479800"/>
          <p14:tracePt t="696" x="4230688" y="3486150"/>
          <p14:tracePt t="700" x="4230688" y="3492500"/>
          <p14:tracePt t="712" x="4224338" y="3498850"/>
          <p14:tracePt t="728" x="4217988" y="3498850"/>
          <p14:tracePt t="732" x="4217988" y="3505200"/>
          <p14:tracePt t="745" x="4211638" y="3505200"/>
          <p14:tracePt t="747" x="4211638" y="3511550"/>
          <p14:tracePt t="758" x="4205288" y="3517900"/>
          <p14:tracePt t="771" x="4198938" y="3517900"/>
          <p14:tracePt t="774" x="4192588" y="3524250"/>
          <p14:tracePt t="780" x="4186238" y="3524250"/>
          <p14:tracePt t="787" x="4179888" y="3530600"/>
          <p14:tracePt t="791" x="4173538" y="3530600"/>
          <p14:tracePt t="799" x="4167188" y="3536950"/>
          <p14:tracePt t="807" x="4154488" y="3543300"/>
          <p14:tracePt t="812" x="4148138" y="3543300"/>
          <p14:tracePt t="814" x="4141788" y="3543300"/>
          <p14:tracePt t="819" x="4135438" y="3549650"/>
          <p14:tracePt t="821" x="4129088" y="3549650"/>
          <p14:tracePt t="828" x="4122738" y="3556000"/>
          <p14:tracePt t="829" x="4116388" y="3556000"/>
          <p14:tracePt t="832" x="4110038" y="3556000"/>
          <p14:tracePt t="836" x="4103688" y="3562350"/>
          <p14:tracePt t="844" x="4090988" y="3568700"/>
          <p14:tracePt t="847" x="4084638" y="3568700"/>
          <p14:tracePt t="855" x="4065588" y="3575050"/>
          <p14:tracePt t="860" x="4052888" y="3581400"/>
          <p14:tracePt t="863" x="4046538" y="3581400"/>
          <p14:tracePt t="864" x="4040188" y="3587750"/>
          <p14:tracePt t="870" x="4027488" y="3587750"/>
          <p14:tracePt t="877" x="4014788" y="3600450"/>
          <p14:tracePt t="880" x="4008438" y="3600450"/>
          <p14:tracePt t="882" x="4002088" y="3600450"/>
          <p14:tracePt t="887" x="3995738" y="3600450"/>
          <p14:tracePt t="888" x="3989388" y="3600450"/>
          <p14:tracePt t="896" x="3970338" y="3606800"/>
          <p14:tracePt t="899" x="3963988" y="3606800"/>
          <p14:tracePt t="912" x="3944938" y="3613150"/>
          <p14:tracePt t="916" x="3938588" y="3613150"/>
          <p14:tracePt t="922" x="3932238" y="3619500"/>
          <p14:tracePt t="925" x="3925888" y="3619500"/>
          <p14:tracePt t="931" x="3919538" y="3619500"/>
          <p14:tracePt t="935" x="3913188" y="3619500"/>
          <p14:tracePt t="940" x="3906838" y="3619500"/>
          <p14:tracePt t="946" x="3900488" y="3619500"/>
          <p14:tracePt t="948" x="3900488" y="3625850"/>
          <p14:tracePt t="952" x="3894138" y="3625850"/>
          <p14:tracePt t="961" x="3887788" y="3625850"/>
          <p14:tracePt t="970" x="3879850" y="3625850"/>
          <p14:tracePt t="980" x="3873500" y="3625850"/>
          <p14:tracePt t="991" x="3867150" y="3625850"/>
          <p14:tracePt t="997" x="3860800" y="3625850"/>
          <p14:tracePt t="1006" x="3854450" y="3625850"/>
          <p14:tracePt t="1010" x="3848100" y="3625850"/>
          <p14:tracePt t="1012" x="3841750" y="3632200"/>
          <p14:tracePt t="1013" x="3835400" y="3632200"/>
          <p14:tracePt t="1024" x="3810000" y="3632200"/>
          <p14:tracePt t="1035" x="3784600" y="3632200"/>
          <p14:tracePt t="1043" x="3740150" y="3638550"/>
          <p14:tracePt t="1051" x="3733800" y="3638550"/>
          <p14:tracePt t="1057" x="3695700" y="3646488"/>
          <p14:tracePt t="1063" x="3663950" y="3652838"/>
          <p14:tracePt t="1069" x="3651250" y="3652838"/>
          <p14:tracePt t="1082" x="3556000" y="3659188"/>
          <p14:tracePt t="1086" x="3549650" y="3659188"/>
          <p14:tracePt t="1096" x="3479800" y="3665538"/>
          <p14:tracePt t="1106" x="3408363" y="3665538"/>
          <p14:tracePt t="1114" x="3344863" y="3665538"/>
          <p14:tracePt t="1118" x="3332163" y="3665538"/>
          <p14:tracePt t="1130" x="3262313" y="3665538"/>
          <p14:tracePt t="1133" x="3236913" y="3665538"/>
          <p14:tracePt t="1137" x="3224213" y="3665538"/>
          <p14:tracePt t="1142" x="3211513" y="3665538"/>
          <p14:tracePt t="1145" x="3205163" y="3659188"/>
          <p14:tracePt t="1147" x="3198813" y="3659188"/>
          <p14:tracePt t="1150" x="3192463" y="3659188"/>
          <p14:tracePt t="1155" x="3186113" y="3659188"/>
          <p14:tracePt t="1157" x="3179763" y="3659188"/>
          <p14:tracePt t="1174" x="3173413" y="3659188"/>
          <p14:tracePt t="1220" x="3167063" y="3659188"/>
          <p14:tracePt t="1229" x="3160713" y="3652838"/>
          <p14:tracePt t="1234" x="3154363" y="3652838"/>
          <p14:tracePt t="1239" x="3148013" y="3652838"/>
          <p14:tracePt t="1242" x="3141663" y="3652838"/>
          <p14:tracePt t="1250" x="3135313" y="3652838"/>
          <p14:tracePt t="1256" x="3128963" y="3652838"/>
          <p14:tracePt t="1260" x="3128963" y="3646488"/>
          <p14:tracePt t="1266" x="3122613" y="3646488"/>
          <p14:tracePt t="1278" x="3116263" y="3646488"/>
          <p14:tracePt t="1299" x="3109913" y="3646488"/>
          <p14:tracePt t="1313" x="3103563" y="3646488"/>
          <p14:tracePt t="1320" x="3097213" y="3646488"/>
          <p14:tracePt t="1323" x="3090863" y="3646488"/>
          <p14:tracePt t="1328" x="3084513" y="3646488"/>
          <p14:tracePt t="1333" x="3071813" y="3646488"/>
          <p14:tracePt t="1338" x="3065463" y="3646488"/>
          <p14:tracePt t="1341" x="3052763" y="3646488"/>
          <p14:tracePt t="1349" x="3040063" y="3646488"/>
          <p14:tracePt t="1357" x="3021013" y="3646488"/>
          <p14:tracePt t="1360" x="3014663" y="3646488"/>
          <p14:tracePt t="1366" x="3001963" y="3646488"/>
          <p14:tracePt t="1372" x="2989263" y="3646488"/>
          <p14:tracePt t="1377" x="2982913" y="3646488"/>
          <p14:tracePt t="1396" x="2968625" y="3646488"/>
          <p14:tracePt t="1408" x="2962275" y="3646488"/>
          <p14:tracePt t="1417" x="2955925" y="3646488"/>
          <p14:tracePt t="1427" x="2949575" y="3646488"/>
          <p14:tracePt t="1435" x="2943225" y="3646488"/>
          <p14:tracePt t="1440" x="2936875" y="3646488"/>
          <p14:tracePt t="1445" x="2930525" y="3646488"/>
          <p14:tracePt t="1450" x="2924175" y="3646488"/>
          <p14:tracePt t="1459" x="2911475" y="3646488"/>
          <p14:tracePt t="1463" x="2905125" y="3646488"/>
          <p14:tracePt t="1474" x="2886075" y="3646488"/>
          <p14:tracePt t="1483" x="2873375" y="3652838"/>
          <p14:tracePt t="1490" x="2854325" y="3652838"/>
          <p14:tracePt t="1495" x="2847975" y="3652838"/>
          <p14:tracePt t="1500" x="2841625" y="3652838"/>
          <p14:tracePt t="1505" x="2828925" y="3652838"/>
          <p14:tracePt t="1512" x="2816225" y="3652838"/>
          <p14:tracePt t="1524" x="2803525" y="3652838"/>
          <p14:tracePt t="1533" x="2797175" y="3652838"/>
          <p14:tracePt t="1541" x="2784475" y="3652838"/>
          <p14:tracePt t="1545" x="2778125" y="3652838"/>
          <p14:tracePt t="1548" x="2771775" y="3652838"/>
          <p14:tracePt t="1554" x="2765425" y="3652838"/>
          <p14:tracePt t="1557" x="2759075" y="3652838"/>
          <p14:tracePt t="1562" x="2746375" y="3652838"/>
          <p14:tracePt t="1567" x="2740025" y="3652838"/>
          <p14:tracePt t="1570" x="2733675" y="3652838"/>
          <p14:tracePt t="1572" x="2727325" y="3652838"/>
          <p14:tracePt t="1574" x="2720975" y="3652838"/>
          <p14:tracePt t="1577" x="2714625" y="3652838"/>
          <p14:tracePt t="1579" x="2708275" y="3652838"/>
          <p14:tracePt t="1586" x="2695575" y="3652838"/>
          <p14:tracePt t="1589" x="2689225" y="3652838"/>
          <p14:tracePt t="1593" x="2676525" y="3652838"/>
          <p14:tracePt t="1597" x="2670175" y="3652838"/>
          <p14:tracePt t="1600" x="2663825" y="3652838"/>
          <p14:tracePt t="1604" x="2651125" y="3652838"/>
          <p14:tracePt t="1607" x="2644775" y="3652838"/>
          <p14:tracePt t="1610" x="2638425" y="3652838"/>
          <p14:tracePt t="1612" x="2632075" y="3652838"/>
          <p14:tracePt t="1614" x="2625725" y="3652838"/>
          <p14:tracePt t="1621" x="2606675" y="3652838"/>
          <p14:tracePt t="1625" x="2600325" y="3652838"/>
          <p14:tracePt t="1628" x="2593975" y="3652838"/>
          <p14:tracePt t="1630" x="2587625" y="3652838"/>
          <p14:tracePt t="1633" x="2581275" y="3652838"/>
          <p14:tracePt t="1637" x="2568575" y="3659188"/>
          <p14:tracePt t="1640" x="2555875" y="3659188"/>
          <p14:tracePt t="1645" x="2536825" y="3665538"/>
          <p14:tracePt t="1647" x="2530475" y="3665538"/>
          <p14:tracePt t="1649" x="2517775" y="3665538"/>
          <p14:tracePt t="1654" x="2490788" y="3671888"/>
          <p14:tracePt t="1658" x="2471738" y="3671888"/>
          <p14:tracePt t="1662" x="2439988" y="3678238"/>
          <p14:tracePt t="1664" x="2420938" y="3690938"/>
          <p14:tracePt t="1668" x="2389188" y="3697288"/>
          <p14:tracePt t="1671" x="2357438" y="3697288"/>
          <p14:tracePt t="1673" x="2351088" y="3697288"/>
          <p14:tracePt t="1674" x="2338388" y="3703638"/>
          <p14:tracePt t="1676" x="2325688" y="3703638"/>
          <p14:tracePt t="1677" x="2312988" y="3703638"/>
          <p14:tracePt t="1679" x="2306638" y="3703638"/>
          <p14:tracePt t="1680" x="2293938" y="3703638"/>
          <p14:tracePt t="1682" x="2274888" y="3709988"/>
          <p14:tracePt t="1687" x="2236788" y="3709988"/>
          <p14:tracePt t="1689" x="2217738" y="3709988"/>
          <p14:tracePt t="1693" x="2198688" y="3709988"/>
          <p14:tracePt t="1696" x="2166938" y="3716338"/>
          <p14:tracePt t="1697" x="2147888" y="3716338"/>
          <p14:tracePt t="1700" x="2141538" y="3716338"/>
          <p14:tracePt t="1702" x="2116138" y="3716338"/>
          <p14:tracePt t="1705" x="2090738" y="3716338"/>
          <p14:tracePt t="1706" x="2065338" y="3716338"/>
          <p14:tracePt t="1708" x="2058988" y="3716338"/>
          <p14:tracePt t="1709" x="2051050" y="3716338"/>
          <p14:tracePt t="1713" x="2019300" y="3716338"/>
          <p14:tracePt t="1714" x="2000250" y="3722688"/>
          <p14:tracePt t="1720" x="1962150" y="3722688"/>
          <p14:tracePt t="1727" x="1924050" y="3722688"/>
          <p14:tracePt t="1732" x="1866900" y="3722688"/>
          <p14:tracePt t="1738" x="1816100" y="3722688"/>
          <p14:tracePt t="1741" x="1797050" y="3722688"/>
          <p14:tracePt t="1747" x="1733550" y="3729038"/>
          <p14:tracePt t="1751" x="1714500" y="3729038"/>
          <p14:tracePt t="1753" x="1676400" y="3729038"/>
          <p14:tracePt t="1756" x="1657350" y="3729038"/>
          <p14:tracePt t="1761" x="1579563" y="3729038"/>
          <p14:tracePt t="1764" x="1560513" y="3729038"/>
          <p14:tracePt t="1766" x="1554163" y="3729038"/>
          <p14:tracePt t="1771" x="1503363" y="3729038"/>
          <p14:tracePt t="1773" x="1477963" y="3729038"/>
          <p14:tracePt t="1778" x="1420813" y="3722688"/>
          <p14:tracePt t="1780" x="1401763" y="3716338"/>
          <p14:tracePt t="1783" x="1370013" y="3716338"/>
          <p14:tracePt t="1785" x="1344613" y="3709988"/>
          <p14:tracePt t="1787" x="1319213" y="3703638"/>
          <p14:tracePt t="1789" x="1306513" y="3703638"/>
          <p14:tracePt t="1790" x="1287463" y="3690938"/>
          <p14:tracePt t="1792" x="1281113" y="3690938"/>
          <p14:tracePt t="1793" x="1268413" y="3690938"/>
          <p14:tracePt t="1795" x="1262063" y="3684588"/>
          <p14:tracePt t="1797" x="1243013" y="3684588"/>
          <p14:tracePt t="1798" x="1236663" y="3678238"/>
          <p14:tracePt t="1800" x="1223963" y="3678238"/>
          <p14:tracePt t="1805" x="1179513" y="3665538"/>
          <p14:tracePt t="1808" x="1166813" y="3659188"/>
          <p14:tracePt t="1812" x="1133475" y="3652838"/>
          <p14:tracePt t="1814" x="1120775" y="3646488"/>
          <p14:tracePt t="1816" x="1114425" y="3646488"/>
          <p14:tracePt t="1820" x="1089025" y="3638550"/>
          <p14:tracePt t="1822" x="1069975" y="3632200"/>
          <p14:tracePt t="1827" x="1050925" y="3619500"/>
          <p14:tracePt t="1828" x="1044575" y="3619500"/>
          <p14:tracePt t="1831" x="1031875" y="3613150"/>
          <p14:tracePt t="1837" x="1012825" y="3606800"/>
          <p14:tracePt t="1840" x="1000125" y="3606800"/>
          <p14:tracePt t="1845" x="987425" y="3600450"/>
          <p14:tracePt t="1849" x="974725" y="3594100"/>
          <p14:tracePt t="1853" x="968375" y="3587750"/>
          <p14:tracePt t="1855" x="962025" y="3587750"/>
          <p14:tracePt t="1860" x="955675" y="3581400"/>
          <p14:tracePt t="1862" x="949325" y="3581400"/>
          <p14:tracePt t="1864" x="942975" y="3575050"/>
          <p14:tracePt t="1871" x="936625" y="3568700"/>
          <p14:tracePt t="1874" x="930275" y="3568700"/>
          <p14:tracePt t="1879" x="923925" y="3562350"/>
          <p14:tracePt t="1887" x="917575" y="3556000"/>
          <p14:tracePt t="1895" x="911225" y="3549650"/>
          <p14:tracePt t="1898" x="904875" y="3549650"/>
          <p14:tracePt t="1902" x="904875" y="3543300"/>
          <p14:tracePt t="1903" x="898525" y="3543300"/>
          <p14:tracePt t="1913" x="892175" y="3536950"/>
          <p14:tracePt t="1914" x="885825" y="3536950"/>
          <p14:tracePt t="1915" x="885825" y="3530600"/>
          <p14:tracePt t="1921" x="879475" y="3530600"/>
          <p14:tracePt t="1923" x="879475" y="3524250"/>
          <p14:tracePt t="1926" x="873125" y="3524250"/>
          <p14:tracePt t="1929" x="873125" y="3517900"/>
          <p14:tracePt t="1935" x="866775" y="3517900"/>
          <p14:tracePt t="1939" x="860425" y="3511550"/>
          <p14:tracePt t="1941" x="860425" y="3505200"/>
          <p14:tracePt t="1942" x="854075" y="3505200"/>
          <p14:tracePt t="1946" x="847725" y="3498850"/>
          <p14:tracePt t="1953" x="841375" y="3492500"/>
          <p14:tracePt t="1956" x="835025" y="3492500"/>
          <p14:tracePt t="1961" x="828675" y="3479800"/>
          <p14:tracePt t="1962" x="822325" y="3479800"/>
          <p14:tracePt t="1964" x="822325" y="3473450"/>
          <p14:tracePt t="1965" x="815975" y="3473450"/>
          <p14:tracePt t="1969" x="809625" y="3467100"/>
          <p14:tracePt t="1977" x="796925" y="3454400"/>
          <p14:tracePt t="1979" x="790575" y="3448050"/>
          <p14:tracePt t="1982" x="784225" y="3441700"/>
          <p14:tracePt t="1986" x="777875" y="3435350"/>
          <p14:tracePt t="1990" x="765175" y="3429000"/>
          <p14:tracePt t="1994" x="758825" y="3416300"/>
          <p14:tracePt t="1996" x="752475" y="3416300"/>
          <p14:tracePt t="1998" x="746125" y="3409950"/>
          <p14:tracePt t="2003" x="733425" y="3397250"/>
          <p14:tracePt t="2010" x="714375" y="3384550"/>
          <p14:tracePt t="2012" x="714375" y="3378200"/>
          <p14:tracePt t="2013" x="708025" y="3378200"/>
          <p14:tracePt t="2021" x="695325" y="3365500"/>
          <p14:tracePt t="2023" x="688975" y="3359150"/>
          <p14:tracePt t="2030" x="674688" y="3346450"/>
          <p14:tracePt t="2032" x="668338" y="3346450"/>
          <p14:tracePt t="2036" x="661988" y="3333750"/>
          <p14:tracePt t="2042" x="655638" y="3327400"/>
          <p14:tracePt t="2044" x="649288" y="3321050"/>
          <p14:tracePt t="2048" x="642938" y="3314700"/>
          <p14:tracePt t="2052" x="636588" y="3308350"/>
          <p14:tracePt t="2053" x="636588" y="3302000"/>
          <p14:tracePt t="2060" x="630238" y="3295650"/>
          <p14:tracePt t="2061" x="630238" y="3289300"/>
          <p14:tracePt t="2065" x="623888" y="3282950"/>
          <p14:tracePt t="2069" x="617538" y="3276600"/>
          <p14:tracePt t="2072" x="617538" y="3270250"/>
          <p14:tracePt t="2077" x="611188" y="3263900"/>
          <p14:tracePt t="2080" x="604838" y="3257550"/>
          <p14:tracePt t="2084" x="604838" y="3251200"/>
          <p14:tracePt t="2086" x="598488" y="3244850"/>
          <p14:tracePt t="2088" x="598488" y="3238500"/>
          <p14:tracePt t="2091" x="592138" y="3232150"/>
          <p14:tracePt t="2095" x="585788" y="3225800"/>
          <p14:tracePt t="2096" x="585788" y="3219450"/>
          <p14:tracePt t="2101" x="585788" y="3211513"/>
          <p14:tracePt t="2102" x="573088" y="3205163"/>
          <p14:tracePt t="2104" x="573088" y="3198813"/>
          <p14:tracePt t="2109" x="566738" y="3192463"/>
          <p14:tracePt t="2112" x="560388" y="3179763"/>
          <p14:tracePt t="2114" x="554038" y="3173413"/>
          <p14:tracePt t="2119" x="547688" y="3167063"/>
          <p14:tracePt t="2121" x="547688" y="3154363"/>
          <p14:tracePt t="2123" x="541338" y="3154363"/>
          <p14:tracePt t="2127" x="534988" y="3141663"/>
          <p14:tracePt t="2129" x="528638" y="3141663"/>
          <p14:tracePt t="2130" x="528638" y="3135313"/>
          <p14:tracePt t="2135" x="522288" y="3128963"/>
          <p14:tracePt t="2140" x="515938" y="3116263"/>
          <p14:tracePt t="2142" x="509588" y="3109913"/>
          <p14:tracePt t="2144" x="509588" y="3103563"/>
          <p14:tracePt t="2146" x="503238" y="3103563"/>
          <p14:tracePt t="2147" x="503238" y="3097213"/>
          <p14:tracePt t="2153" x="496888" y="3090863"/>
          <p14:tracePt t="2154" x="496888" y="3084513"/>
          <p14:tracePt t="2161" x="484188" y="3071813"/>
          <p14:tracePt t="2164" x="484188" y="3065463"/>
          <p14:tracePt t="2169" x="484188" y="3059113"/>
          <p14:tracePt t="2171" x="477838" y="3059113"/>
          <p14:tracePt t="2178" x="471488" y="3046413"/>
          <p14:tracePt t="2180" x="471488" y="3040063"/>
          <p14:tracePt t="2187" x="465138" y="3033713"/>
          <p14:tracePt t="2193" x="465138" y="3027363"/>
          <p14:tracePt t="2196" x="458788" y="3021013"/>
          <p14:tracePt t="2199" x="458788" y="3014663"/>
          <p14:tracePt t="2203" x="452438" y="3014663"/>
          <p14:tracePt t="2208" x="452438" y="3008313"/>
          <p14:tracePt t="2212" x="446088" y="3001963"/>
          <p14:tracePt t="2216" x="446088" y="2995613"/>
          <p14:tracePt t="2220" x="439738" y="2989263"/>
          <p14:tracePt t="2228" x="439738" y="2982913"/>
          <p14:tracePt t="2230" x="433388" y="2976563"/>
          <p14:tracePt t="2238" x="427038" y="2963863"/>
          <p14:tracePt t="2244" x="427038" y="2957513"/>
          <p14:tracePt t="2248" x="420688" y="2944813"/>
          <p14:tracePt t="2254" x="420688" y="2932113"/>
          <p14:tracePt t="2262" x="414338" y="2919413"/>
          <p14:tracePt t="2264" x="414338" y="2913063"/>
          <p14:tracePt t="2269" x="407988" y="2906713"/>
          <p14:tracePt t="2273" x="407988" y="2900363"/>
          <p14:tracePt t="2278" x="407988" y="2894013"/>
          <p14:tracePt t="2280" x="401638" y="2887663"/>
          <p14:tracePt t="2286" x="401638" y="2881313"/>
          <p14:tracePt t="2292" x="401638" y="2874963"/>
          <p14:tracePt t="2298" x="401638" y="2868613"/>
          <p14:tracePt t="2299" x="395288" y="2868613"/>
          <p14:tracePt t="2310" x="395288" y="2862263"/>
          <p14:tracePt t="2329" x="395288" y="2855913"/>
          <p14:tracePt t="2338" x="395288" y="2849563"/>
          <p14:tracePt t="2343" x="388938" y="2849563"/>
          <p14:tracePt t="2346" x="388938" y="2843213"/>
          <p14:tracePt t="2353" x="388938" y="2836863"/>
          <p14:tracePt t="2357" x="388938" y="2830513"/>
          <p14:tracePt t="2360" x="388938" y="2824163"/>
          <p14:tracePt t="2364" x="388938" y="2817813"/>
          <p14:tracePt t="2369" x="388938" y="2811463"/>
          <p14:tracePt t="2371" x="388938" y="2805113"/>
          <p14:tracePt t="2373" x="388938" y="2798763"/>
          <p14:tracePt t="2378" x="382588" y="2784475"/>
          <p14:tracePt t="2381" x="382588" y="2778125"/>
          <p14:tracePt t="2382" x="382588" y="2771775"/>
          <p14:tracePt t="2386" x="382588" y="2759075"/>
          <p14:tracePt t="2389" x="376238" y="2752725"/>
          <p14:tracePt t="2393" x="376238" y="2740025"/>
          <p14:tracePt t="2395" x="369888" y="2733675"/>
          <p14:tracePt t="2397" x="369888" y="2727325"/>
          <p14:tracePt t="2399" x="369888" y="2720975"/>
          <p14:tracePt t="2405" x="363538" y="2701925"/>
          <p14:tracePt t="2411" x="357188" y="2682875"/>
          <p14:tracePt t="2413" x="357188" y="2670175"/>
          <p14:tracePt t="2415" x="350838" y="2670175"/>
          <p14:tracePt t="2420" x="350838" y="2651125"/>
          <p14:tracePt t="2426" x="344488" y="2644775"/>
          <p14:tracePt t="2428" x="344488" y="2632075"/>
          <p14:tracePt t="2430" x="344488" y="2625725"/>
          <p14:tracePt t="2436" x="338138" y="2613025"/>
          <p14:tracePt t="2442" x="338138" y="2606675"/>
          <p14:tracePt t="2445" x="331788" y="2600325"/>
          <p14:tracePt t="2447" x="331788" y="2593975"/>
          <p14:tracePt t="2448" x="331788" y="2587625"/>
          <p14:tracePt t="2452" x="331788" y="2581275"/>
          <p14:tracePt t="2454" x="325438" y="2581275"/>
          <p14:tracePt t="2460" x="325438" y="2568575"/>
          <p14:tracePt t="2463" x="319088" y="2562225"/>
          <p14:tracePt t="2470" x="319088" y="2549525"/>
          <p14:tracePt t="2473" x="312738" y="2543175"/>
          <p14:tracePt t="2479" x="306388" y="2536825"/>
          <p14:tracePt t="2480" x="306388" y="2530475"/>
          <p14:tracePt t="2489" x="300038" y="2517775"/>
          <p14:tracePt t="2497" x="293688" y="2498725"/>
          <p14:tracePt t="2505" x="287338" y="2479675"/>
          <p14:tracePt t="2509" x="287338" y="2473325"/>
          <p14:tracePt t="2516" x="280988" y="2454275"/>
          <p14:tracePt t="2520" x="274638" y="2441575"/>
          <p14:tracePt t="2525" x="268288" y="2422525"/>
          <p14:tracePt t="2528" x="261938" y="2416175"/>
          <p14:tracePt t="2535" x="261938" y="2403475"/>
          <p14:tracePt t="2541" x="242888" y="2371725"/>
          <p14:tracePt t="2548" x="236538" y="2351088"/>
          <p14:tracePt t="2557" x="230188" y="2332038"/>
          <p14:tracePt t="2564" x="215900" y="2312988"/>
          <p14:tracePt t="2567" x="215900" y="2306638"/>
          <p14:tracePt t="2573" x="203200" y="2287588"/>
          <p14:tracePt t="2577" x="196850" y="2274888"/>
          <p14:tracePt t="2581" x="190500" y="2262188"/>
          <p14:tracePt t="2587" x="190500" y="2255838"/>
          <p14:tracePt t="2594" x="171450" y="2224088"/>
          <p14:tracePt t="2598" x="165100" y="2211388"/>
          <p14:tracePt t="2608" x="158750" y="2192338"/>
          <p14:tracePt t="2612" x="152400" y="2179638"/>
          <p14:tracePt t="2623" x="146050" y="2160588"/>
          <p14:tracePt t="2629" x="146050" y="2147888"/>
          <p14:tracePt t="2633" x="139700" y="2141538"/>
          <p14:tracePt t="2640" x="139700" y="2128838"/>
          <p14:tracePt t="2644" x="139700" y="2122488"/>
          <p14:tracePt t="2648" x="139700" y="2116138"/>
          <p14:tracePt t="2652" x="139700" y="2109788"/>
          <p14:tracePt t="2662" x="139700" y="2103438"/>
          <p14:tracePt t="3127" x="139700" y="2097088"/>
          <p14:tracePt t="3139" x="139700" y="2090738"/>
          <p14:tracePt t="3147" x="139700" y="2084388"/>
          <p14:tracePt t="3154" x="139700" y="2078038"/>
          <p14:tracePt t="3160" x="139700" y="2071688"/>
          <p14:tracePt t="3164" x="139700" y="2065338"/>
          <p14:tracePt t="3171" x="139700" y="2052638"/>
          <p14:tracePt t="3177" x="139700" y="2046288"/>
          <p14:tracePt t="3179" x="139700" y="2039938"/>
          <p14:tracePt t="3181" x="139700" y="2033588"/>
          <p14:tracePt t="3188" x="146050" y="2020888"/>
          <p14:tracePt t="3192" x="146050" y="2014538"/>
          <p14:tracePt t="3196" x="146050" y="2008188"/>
          <p14:tracePt t="3198" x="146050" y="2001838"/>
          <p14:tracePt t="3199" x="152400" y="2001838"/>
          <p14:tracePt t="3204" x="152400" y="1989138"/>
          <p14:tracePt t="3208" x="152400" y="1982788"/>
          <p14:tracePt t="3211" x="158750" y="1976438"/>
          <p14:tracePt t="3213" x="158750" y="1970088"/>
          <p14:tracePt t="3221" x="165100" y="1957388"/>
          <p14:tracePt t="3225" x="165100" y="1951038"/>
          <p14:tracePt t="3229" x="171450" y="1944688"/>
          <p14:tracePt t="3231" x="177800" y="1938338"/>
          <p14:tracePt t="3241" x="184150" y="1924050"/>
          <p14:tracePt t="3246" x="190500" y="1917700"/>
          <p14:tracePt t="3248" x="190500" y="1911350"/>
          <p14:tracePt t="3255" x="196850" y="1898650"/>
          <p14:tracePt t="3258" x="203200" y="1898650"/>
          <p14:tracePt t="3262" x="209550" y="1892300"/>
          <p14:tracePt t="3264" x="209550" y="1885950"/>
          <p14:tracePt t="3272" x="215900" y="1879600"/>
          <p14:tracePt t="3275" x="215900" y="1873250"/>
          <p14:tracePt t="3279" x="222250" y="1866900"/>
          <p14:tracePt t="3286" x="230188" y="1860550"/>
          <p14:tracePt t="3290" x="230188" y="1854200"/>
          <p14:tracePt t="3294" x="236538" y="1847850"/>
          <p14:tracePt t="3297" x="242888" y="1841500"/>
          <p14:tracePt t="3302" x="249238" y="1835150"/>
          <p14:tracePt t="3307" x="255588" y="1828800"/>
          <p14:tracePt t="3311" x="255588" y="1822450"/>
          <p14:tracePt t="3313" x="261938" y="1816100"/>
          <p14:tracePt t="3319" x="268288" y="1809750"/>
          <p14:tracePt t="3325" x="274638" y="1803400"/>
          <p14:tracePt t="3329" x="280988" y="1797050"/>
          <p14:tracePt t="3331" x="287338" y="1790700"/>
          <p14:tracePt t="3339" x="293688" y="1784350"/>
          <p14:tracePt t="3345" x="300038" y="1778000"/>
          <p14:tracePt t="3347" x="300038" y="1771650"/>
          <p14:tracePt t="3356" x="312738" y="1765300"/>
          <p14:tracePt t="3363" x="319088" y="1758950"/>
          <p14:tracePt t="3366" x="325438" y="1752600"/>
          <p14:tracePt t="3370" x="331788" y="1752600"/>
          <p14:tracePt t="3372" x="338138" y="1746250"/>
          <p14:tracePt t="3381" x="357188" y="1733550"/>
          <p14:tracePt t="3387" x="376238" y="1720850"/>
          <p14:tracePt t="3390" x="382588" y="1720850"/>
          <p14:tracePt t="3394" x="401638" y="1708150"/>
          <p14:tracePt t="3397" x="420688" y="1701800"/>
          <p14:tracePt t="3400" x="420688" y="1695450"/>
          <p14:tracePt t="3406" x="471488" y="1676400"/>
          <p14:tracePt t="3408" x="484188" y="1670050"/>
          <p14:tracePt t="3410" x="496888" y="1663700"/>
          <p14:tracePt t="3412" x="515938" y="1651000"/>
          <p14:tracePt t="3414" x="534988" y="1644650"/>
          <p14:tracePt t="3416" x="554038" y="1631950"/>
          <p14:tracePt t="3421" x="611188" y="1612900"/>
          <p14:tracePt t="3430" x="701675" y="1574800"/>
          <p14:tracePt t="3432" x="720725" y="1568450"/>
          <p14:tracePt t="3437" x="771525" y="1555750"/>
          <p14:tracePt t="3439" x="784225" y="1549400"/>
          <p14:tracePt t="3446" x="847725" y="1524000"/>
          <p14:tracePt t="3448" x="860425" y="1517650"/>
          <p14:tracePt t="3452" x="892175" y="1511300"/>
          <p14:tracePt t="3455" x="917575" y="1504950"/>
          <p14:tracePt t="3458" x="942975" y="1490663"/>
          <p14:tracePt t="3463" x="981075" y="1477963"/>
          <p14:tracePt t="3464" x="1000125" y="1471613"/>
          <p14:tracePt t="3469" x="1038225" y="1465263"/>
          <p14:tracePt t="3472" x="1063625" y="1458913"/>
          <p14:tracePt t="3474" x="1082675" y="1452563"/>
          <p14:tracePt t="3476" x="1108075" y="1446213"/>
          <p14:tracePt t="3479" x="1127125" y="1439863"/>
          <p14:tracePt t="3483" x="1160463" y="1427163"/>
          <p14:tracePt t="3487" x="1217613" y="1414463"/>
          <p14:tracePt t="3489" x="1249363" y="1408113"/>
          <p14:tracePt t="3495" x="1306513" y="1401763"/>
          <p14:tracePt t="3497" x="1344613" y="1395413"/>
          <p14:tracePt t="3500" x="1376363" y="1389063"/>
          <p14:tracePt t="3503" x="1433513" y="1382713"/>
          <p14:tracePt t="3506" x="1490663" y="1376363"/>
          <p14:tracePt t="3508" x="1509713" y="1376363"/>
          <p14:tracePt t="3513" x="1598613" y="1363663"/>
          <p14:tracePt t="3514" x="1612900" y="1363663"/>
          <p14:tracePt t="3516" x="1625600" y="1363663"/>
          <p14:tracePt t="3520" x="1701800" y="1363663"/>
          <p14:tracePt t="3522" x="1714500" y="1357313"/>
          <p14:tracePt t="3528" x="1784350" y="1357313"/>
          <p14:tracePt t="3531" x="1828800" y="1357313"/>
          <p14:tracePt t="3533" x="1841500" y="1357313"/>
          <p14:tracePt t="3537" x="1866900" y="1357313"/>
          <p14:tracePt t="3541" x="1930400" y="1363663"/>
          <p14:tracePt t="3543" x="1949450" y="1363663"/>
          <p14:tracePt t="3547" x="1981200" y="1370013"/>
          <p14:tracePt t="3549" x="1987550" y="1370013"/>
          <p14:tracePt t="3554" x="2025650" y="1376363"/>
          <p14:tracePt t="3557" x="2058988" y="1376363"/>
          <p14:tracePt t="3562" x="2090738" y="1389063"/>
          <p14:tracePt t="3565" x="2109788" y="1395413"/>
          <p14:tracePt t="3569" x="2135188" y="1401763"/>
          <p14:tracePt t="3575" x="2173288" y="1408113"/>
          <p14:tracePt t="3577" x="2185988" y="1414463"/>
          <p14:tracePt t="3578" x="2192338" y="1414463"/>
          <p14:tracePt t="3580" x="2205038" y="1420813"/>
          <p14:tracePt t="3582" x="2217738" y="1420813"/>
          <p14:tracePt t="3588" x="2262188" y="1439863"/>
          <p14:tracePt t="3591" x="2287588" y="1452563"/>
          <p14:tracePt t="3598" x="2351088" y="1471613"/>
          <p14:tracePt t="3604" x="2408238" y="1490663"/>
          <p14:tracePt t="3608" x="2452688" y="1504950"/>
          <p14:tracePt t="3613" x="2524125" y="1524000"/>
          <p14:tracePt t="3615" x="2543175" y="1536700"/>
          <p14:tracePt t="3618" x="2587625" y="1543050"/>
          <p14:tracePt t="3621" x="2638425" y="1562100"/>
          <p14:tracePt t="3626" x="2682875" y="1574800"/>
          <p14:tracePt t="3628" x="2714625" y="1587500"/>
          <p14:tracePt t="3629" x="2727325" y="1593850"/>
          <p14:tracePt t="3633" x="2765425" y="1606550"/>
          <p14:tracePt t="3637" x="2809875" y="1625600"/>
          <p14:tracePt t="3643" x="2873375" y="1651000"/>
          <p14:tracePt t="3647" x="2924175" y="1670050"/>
          <p14:tracePt t="3652" x="2955925" y="1689100"/>
          <p14:tracePt t="3654" x="2976563" y="1689100"/>
          <p14:tracePt t="3657" x="2989263" y="1701800"/>
          <p14:tracePt t="3662" x="3040063" y="1720850"/>
          <p14:tracePt t="3664" x="3052763" y="1727200"/>
          <p14:tracePt t="3666" x="3059113" y="1727200"/>
          <p14:tracePt t="3668" x="3078163" y="1739900"/>
          <p14:tracePt t="3674" x="3103563" y="1758950"/>
          <p14:tracePt t="3676" x="3116263" y="1765300"/>
          <p14:tracePt t="3680" x="3148013" y="1778000"/>
          <p14:tracePt t="3682" x="3154363" y="1784350"/>
          <p14:tracePt t="3687" x="3173413" y="1797050"/>
          <p14:tracePt t="3690" x="3198813" y="1803400"/>
          <p14:tracePt t="3694" x="3205163" y="1809750"/>
          <p14:tracePt t="3697" x="3230563" y="1822450"/>
          <p14:tracePt t="3701" x="3255963" y="1835150"/>
          <p14:tracePt t="3704" x="3268663" y="1841500"/>
          <p14:tracePt t="3709" x="3300413" y="1854200"/>
          <p14:tracePt t="3711" x="3313113" y="1854200"/>
          <p14:tracePt t="3712" x="3313113" y="1860550"/>
          <p14:tracePt t="3714" x="3325813" y="1866900"/>
          <p14:tracePt t="3716" x="3332163" y="1866900"/>
          <p14:tracePt t="3721" x="3363913" y="1879600"/>
          <p14:tracePt t="3726" x="3382963" y="1885950"/>
          <p14:tracePt t="3731" x="3421063" y="1905000"/>
          <p14:tracePt t="3736" x="3448050" y="1911350"/>
          <p14:tracePt t="3739" x="3460750" y="1917700"/>
          <p14:tracePt t="3745" x="3479800" y="1931988"/>
          <p14:tracePt t="3747" x="3492500" y="1931988"/>
          <p14:tracePt t="3749" x="3498850" y="1938338"/>
          <p14:tracePt t="3754" x="3511550" y="1944688"/>
          <p14:tracePt t="3755" x="3517900" y="1951038"/>
          <p14:tracePt t="3759" x="3524250" y="1951038"/>
          <p14:tracePt t="3762" x="3530600" y="1957388"/>
          <p14:tracePt t="3770" x="3536950" y="1963738"/>
          <p14:tracePt t="3777" x="3543300" y="1963738"/>
          <p14:tracePt t="3779" x="3543300" y="1970088"/>
          <p14:tracePt t="3787" x="3549650" y="1970088"/>
          <p14:tracePt t="3794" x="3549650" y="1976438"/>
          <p14:tracePt t="3797" x="3556000" y="1982788"/>
          <p14:tracePt t="3807" x="3562350" y="1989138"/>
          <p14:tracePt t="3812" x="3568700" y="2001838"/>
          <p14:tracePt t="3815" x="3575050" y="2008188"/>
          <p14:tracePt t="3819" x="3581400" y="2014538"/>
          <p14:tracePt t="3825" x="3587750" y="2027238"/>
          <p14:tracePt t="3831" x="3606800" y="2046288"/>
          <p14:tracePt t="3836" x="3619500" y="2065338"/>
          <p14:tracePt t="3839" x="3625850" y="2071688"/>
          <p14:tracePt t="3841" x="3632200" y="2084388"/>
          <p14:tracePt t="3845" x="3638550" y="2090738"/>
          <p14:tracePt t="3847" x="3644900" y="2103438"/>
          <p14:tracePt t="3849" x="3644900" y="2109788"/>
          <p14:tracePt t="3854" x="3663950" y="2135188"/>
          <p14:tracePt t="3856" x="3663950" y="2141538"/>
          <p14:tracePt t="3857" x="3670300" y="2147888"/>
          <p14:tracePt t="3860" x="3676650" y="2160588"/>
          <p14:tracePt t="3861" x="3676650" y="2166938"/>
          <p14:tracePt t="3864" x="3676650" y="2173288"/>
          <p14:tracePt t="3866" x="3683000" y="2179638"/>
          <p14:tracePt t="3870" x="3689350" y="2198688"/>
          <p14:tracePt t="3873" x="3689350" y="2205038"/>
          <p14:tracePt t="3878" x="3695700" y="2230438"/>
          <p14:tracePt t="3883" x="3702050" y="2249488"/>
          <p14:tracePt t="3887" x="3708400" y="2268538"/>
          <p14:tracePt t="3890" x="3708400" y="2281238"/>
          <p14:tracePt t="3894" x="3714750" y="2293938"/>
          <p14:tracePt t="3897" x="3714750" y="2306638"/>
          <p14:tracePt t="3898" x="3714750" y="2312988"/>
          <p14:tracePt t="3901" x="3721100" y="2319338"/>
          <p14:tracePt t="3905" x="3721100" y="2338388"/>
          <p14:tracePt t="3910" x="3721100" y="2359025"/>
          <p14:tracePt t="3911" x="3721100" y="2365375"/>
          <p14:tracePt t="3915" x="3721100" y="2378075"/>
          <p14:tracePt t="3920" x="3727450" y="2397125"/>
          <p14:tracePt t="3925" x="3733800" y="2409825"/>
          <p14:tracePt t="3929" x="3733800" y="2422525"/>
          <p14:tracePt t="3933" x="3740150" y="2441575"/>
          <p14:tracePt t="3937" x="3746500" y="2466975"/>
          <p14:tracePt t="3939" x="3746500" y="2473325"/>
          <p14:tracePt t="3944" x="3752850" y="2492375"/>
          <p14:tracePt t="3946" x="3759200" y="2505075"/>
          <p14:tracePt t="3949" x="3759200" y="2511425"/>
          <p14:tracePt t="3955" x="3765550" y="2543175"/>
          <p14:tracePt t="3957" x="3771900" y="2555875"/>
          <p14:tracePt t="3959" x="3771900" y="2568575"/>
          <p14:tracePt t="3961" x="3771900" y="2574925"/>
          <p14:tracePt t="3963" x="3778250" y="2587625"/>
          <p14:tracePt t="3965" x="3778250" y="2593975"/>
          <p14:tracePt t="3971" x="3784600" y="2619375"/>
          <p14:tracePt t="3979" x="3797300" y="2657475"/>
          <p14:tracePt t="3982" x="3797300" y="2670175"/>
          <p14:tracePt t="3987" x="3797300" y="2689225"/>
          <p14:tracePt t="3992" x="3797300" y="2701925"/>
          <p14:tracePt t="3995" x="3797300" y="2714625"/>
          <p14:tracePt t="4000" x="3797300" y="2727325"/>
          <p14:tracePt t="4003" x="3797300" y="2746375"/>
          <p14:tracePt t="4007" x="3797300" y="2759075"/>
          <p14:tracePt t="4011" x="3797300" y="2771775"/>
          <p14:tracePt t="4013" x="3797300" y="2792413"/>
          <p14:tracePt t="4023" x="3797300" y="2830513"/>
          <p14:tracePt t="4026" x="3797300" y="2836863"/>
          <p14:tracePt t="4028" x="3797300" y="2843213"/>
          <p14:tracePt t="4030" x="3797300" y="2849563"/>
          <p14:tracePt t="4032" x="3797300" y="2855913"/>
          <p14:tracePt t="4039" x="3797300" y="2881313"/>
          <p14:tracePt t="4041" x="3797300" y="2887663"/>
          <p14:tracePt t="4043" x="3797300" y="2894013"/>
          <p14:tracePt t="4045" x="3797300" y="2900363"/>
          <p14:tracePt t="4051" x="3797300" y="2913063"/>
          <p14:tracePt t="4055" x="3797300" y="2938463"/>
          <p14:tracePt t="4064" x="3797300" y="2970213"/>
          <p14:tracePt t="4071" x="3797300" y="2989263"/>
          <p14:tracePt t="4074" x="3797300" y="3001963"/>
          <p14:tracePt t="4082" x="3797300" y="3033713"/>
          <p14:tracePt t="4087" x="3797300" y="3046413"/>
          <p14:tracePt t="4089" x="3803650" y="3059113"/>
          <p14:tracePt t="4091" x="3803650" y="3065463"/>
          <p14:tracePt t="4095" x="3803650" y="3078163"/>
          <p14:tracePt t="4098" x="3803650" y="3090863"/>
          <p14:tracePt t="4102" x="3803650" y="3097213"/>
          <p14:tracePt t="4104" x="3810000" y="3103563"/>
          <p14:tracePt t="4107" x="3810000" y="3109913"/>
          <p14:tracePt t="4111" x="3810000" y="3122613"/>
          <p14:tracePt t="4113" x="3810000" y="3128963"/>
          <p14:tracePt t="4116" x="3810000" y="3135313"/>
          <p14:tracePt t="4122" x="3810000" y="3154363"/>
          <p14:tracePt t="4123" x="3810000" y="3160713"/>
          <p14:tracePt t="4125" x="3810000" y="3167063"/>
          <p14:tracePt t="4127" x="3810000" y="3173413"/>
          <p14:tracePt t="4129" x="3810000" y="3179763"/>
          <p14:tracePt t="4132" x="3810000" y="3186113"/>
          <p14:tracePt t="4137" x="3810000" y="3198813"/>
          <p14:tracePt t="4145" x="3810000" y="3225800"/>
          <p14:tracePt t="4148" x="3810000" y="3232150"/>
          <p14:tracePt t="4155" x="3810000" y="3251200"/>
          <p14:tracePt t="4160" x="3810000" y="3257550"/>
          <p14:tracePt t="4162" x="3810000" y="3270250"/>
          <p14:tracePt t="4164" x="3810000" y="3276600"/>
          <p14:tracePt t="4171" x="3810000" y="3295650"/>
          <p14:tracePt t="4174" x="3810000" y="3302000"/>
          <p14:tracePt t="4179" x="3803650" y="3308350"/>
          <p14:tracePt t="4180" x="3803650" y="3314700"/>
          <p14:tracePt t="4182" x="3803650" y="3321050"/>
          <p14:tracePt t="4189" x="3803650" y="3333750"/>
          <p14:tracePt t="4195" x="3803650" y="3340100"/>
          <p14:tracePt t="4197" x="3797300" y="3352800"/>
          <p14:tracePt t="4205" x="3797300" y="3371850"/>
          <p14:tracePt t="4211" x="3797300" y="3378200"/>
          <p14:tracePt t="4213" x="3797300" y="3384550"/>
          <p14:tracePt t="4215" x="3790950" y="3384550"/>
          <p14:tracePt t="4222" x="3790950" y="3403600"/>
          <p14:tracePt t="4229" x="3790950" y="3409950"/>
          <p14:tracePt t="4230" x="3790950" y="3416300"/>
          <p14:tracePt t="4232" x="3784600" y="3422650"/>
          <p14:tracePt t="4236" x="3784600" y="3429000"/>
          <p14:tracePt t="4243" x="3778250" y="3435350"/>
          <p14:tracePt t="4246" x="3778250" y="3448050"/>
          <p14:tracePt t="4257" x="3771900" y="3460750"/>
          <p14:tracePt t="4259" x="3771900" y="3467100"/>
          <p14:tracePt t="4264" x="3765550" y="3473450"/>
          <p14:tracePt t="4265" x="3765550" y="3479800"/>
          <p14:tracePt t="4273" x="3759200" y="3492500"/>
          <p14:tracePt t="4278" x="3759200" y="3498850"/>
          <p14:tracePt t="4280" x="3759200" y="3505200"/>
          <p14:tracePt t="4283" x="3759200" y="3511550"/>
          <p14:tracePt t="4287" x="3752850" y="3517900"/>
          <p14:tracePt t="4292" x="3752850" y="3524250"/>
          <p14:tracePt t="4295" x="3752850" y="3530600"/>
          <p14:tracePt t="4298" x="3752850" y="3536950"/>
          <p14:tracePt t="4304" x="3752850" y="3543300"/>
          <p14:tracePt t="4306" x="3752850" y="3549650"/>
          <p14:tracePt t="4313" x="3746500" y="3556000"/>
          <p14:tracePt t="4315" x="3746500" y="3562350"/>
          <p14:tracePt t="4327" x="3746500" y="3568700"/>
          <p14:tracePt t="4329" x="3746500" y="3575050"/>
          <p14:tracePt t="4340" x="3746500" y="3581400"/>
          <p14:tracePt t="4343" x="3746500" y="3587750"/>
          <p14:tracePt t="4356" x="3740150" y="3594100"/>
          <p14:tracePt t="4359" x="3740150" y="3600450"/>
          <p14:tracePt t="4363" x="3740150" y="3606800"/>
          <p14:tracePt t="4371" x="3740150" y="3613150"/>
          <p14:tracePt t="4378" x="3740150" y="3619500"/>
          <p14:tracePt t="4381" x="3740150" y="3625850"/>
          <p14:tracePt t="4388" x="3740150" y="3632200"/>
          <p14:tracePt t="4393" x="3733800" y="3638550"/>
          <p14:tracePt t="4397" x="3733800" y="3646488"/>
          <p14:tracePt t="4402" x="3733800" y="3652838"/>
          <p14:tracePt t="4405" x="3733800" y="3659188"/>
          <p14:tracePt t="4411" x="3733800" y="3665538"/>
          <p14:tracePt t="4415" x="3733800" y="3671888"/>
          <p14:tracePt t="4420" x="3733800" y="3678238"/>
          <p14:tracePt t="4425" x="3733800" y="3684588"/>
          <p14:tracePt t="4429" x="3733800" y="3690938"/>
          <p14:tracePt t="4438" x="3727450" y="3697288"/>
          <p14:tracePt t="4444" x="3727450" y="3703638"/>
          <p14:tracePt t="4453" x="3727450" y="3709988"/>
          <p14:tracePt t="4459" x="3727450" y="3716338"/>
          <p14:tracePt t="4475" x="3727450" y="3722688"/>
          <p14:tracePt t="4482" x="3727450" y="3729038"/>
          <p14:tracePt t="4502" x="3727450" y="3735388"/>
          <p14:tracePt t="4511" x="3727450" y="3741738"/>
          <p14:tracePt t="4526" x="3727450" y="3748088"/>
          <p14:tracePt t="4538" x="3727450" y="3754438"/>
          <p14:tracePt t="4956" x="3721100" y="3754438"/>
          <p14:tracePt t="4966" x="3721100" y="3760788"/>
          <p14:tracePt t="4991" x="3714750" y="3767138"/>
          <p14:tracePt t="5005" x="3708400" y="3767138"/>
          <p14:tracePt t="5007" x="3702050" y="3767138"/>
          <p14:tracePt t="5013" x="3695700" y="3773488"/>
          <p14:tracePt t="5022" x="3676650" y="3779838"/>
          <p14:tracePt t="5029" x="3657600" y="3786188"/>
          <p14:tracePt t="5033" x="3644900" y="3792538"/>
          <p14:tracePt t="5038" x="3625850" y="3798888"/>
          <p14:tracePt t="5043" x="3600450" y="3805238"/>
          <p14:tracePt t="5051" x="3568700" y="3817938"/>
          <p14:tracePt t="5057" x="3511550" y="3830638"/>
          <p14:tracePt t="5062" x="3473450" y="3830638"/>
          <p14:tracePt t="5067" x="3454400" y="3836988"/>
          <p14:tracePt t="5074" x="3319463" y="3849688"/>
          <p14:tracePt t="5082" x="3217863" y="3856038"/>
          <p14:tracePt t="5087" x="3128963" y="3856038"/>
          <p14:tracePt t="5096" x="3008313" y="3868738"/>
          <p14:tracePt t="5100" x="2982913" y="3868738"/>
          <p14:tracePt t="5108" x="2892425" y="3868738"/>
          <p14:tracePt t="5116" x="2816225" y="3875088"/>
          <p14:tracePt t="5120" x="2771775" y="3881438"/>
          <p14:tracePt t="5126" x="2708275" y="3881438"/>
          <p14:tracePt t="5133" x="2663825" y="3887788"/>
          <p14:tracePt t="5138" x="2593975" y="3894138"/>
          <p14:tracePt t="5145" x="2503488" y="3894138"/>
          <p14:tracePt t="5153" x="2465388" y="3900488"/>
          <p14:tracePt t="5158" x="2332038" y="3900488"/>
          <p14:tracePt t="5165" x="2236788" y="3900488"/>
          <p14:tracePt t="5171" x="2173288" y="3900488"/>
          <p14:tracePt t="5173" x="2128838" y="3900488"/>
          <p14:tracePt t="5176" x="2103438" y="3900488"/>
          <p14:tracePt t="5177" x="2084388" y="3900488"/>
          <p14:tracePt t="5181" x="2032000" y="3900488"/>
          <p14:tracePt t="5188" x="1974850" y="3900488"/>
          <p14:tracePt t="5190" x="1962150" y="3900488"/>
          <p14:tracePt t="5192" x="1949450" y="3900488"/>
          <p14:tracePt t="5193" x="1943100" y="3900488"/>
          <p14:tracePt t="5195" x="1930400" y="3900488"/>
          <p14:tracePt t="5197" x="1917700" y="3900488"/>
          <p14:tracePt t="5202" x="1898650" y="3900488"/>
          <p14:tracePt t="5205" x="1892300" y="3894138"/>
          <p14:tracePt t="5208" x="1885950" y="3894138"/>
          <p14:tracePt t="5213" x="1879600" y="3894138"/>
          <p14:tracePt t="5270" x="1873250" y="3894138"/>
          <p14:tracePt t="5275" x="1866900" y="3894138"/>
          <p14:tracePt t="5279" x="1860550" y="3894138"/>
          <p14:tracePt t="5282" x="1847850" y="3894138"/>
          <p14:tracePt t="5286" x="1835150" y="3900488"/>
          <p14:tracePt t="5291" x="1809750" y="3906838"/>
          <p14:tracePt t="5299" x="1771650" y="3925888"/>
          <p14:tracePt t="5306" x="1733550" y="3944938"/>
          <p14:tracePt t="5312" x="1708150" y="3951288"/>
          <p14:tracePt t="5317" x="1695450" y="3963988"/>
          <p14:tracePt t="5322" x="1676400" y="3970338"/>
          <p14:tracePt t="5326" x="1670050" y="3976688"/>
          <p14:tracePt t="5338" x="1663700" y="3983038"/>
          <p14:tracePt t="5357" x="1663700" y="3989388"/>
          <p14:tracePt t="5365" x="1657350" y="3989388"/>
          <p14:tracePt t="5377" x="1651000" y="3989388"/>
          <p14:tracePt t="5383" x="1644650" y="3989388"/>
          <p14:tracePt t="5390" x="1631950" y="3989388"/>
          <p14:tracePt t="5394" x="1625600" y="3989388"/>
          <p14:tracePt t="5403" x="1606550" y="3983038"/>
          <p14:tracePt t="5406" x="1592263" y="3976688"/>
          <p14:tracePt t="5409" x="1592263" y="3970338"/>
          <p14:tracePt t="5413" x="1573213" y="3957638"/>
          <p14:tracePt t="5417" x="1566863" y="3951288"/>
          <p14:tracePt t="5425" x="1535113" y="3894138"/>
          <p14:tracePt t="5436" x="1509713" y="3843338"/>
          <p14:tracePt t="5441" x="1471613" y="3709988"/>
          <p14:tracePt t="5449" x="1452563" y="3594100"/>
          <p14:tracePt t="5457" x="1446213" y="3435350"/>
          <p14:tracePt t="5462" x="1433513" y="3327400"/>
          <p14:tracePt t="5468" x="1433513" y="3251200"/>
          <p14:tracePt t="5472" x="1446213" y="3128963"/>
          <p14:tracePt t="5478" x="1465263" y="2989263"/>
          <p14:tracePt t="5482" x="1484313" y="2938463"/>
          <p14:tracePt t="5491" x="1547813" y="2765425"/>
          <p14:tracePt t="5498" x="1585913" y="2670175"/>
          <p14:tracePt t="5500" x="1598613" y="2638425"/>
          <p14:tracePt t="5503" x="1657350" y="2530475"/>
          <p14:tracePt t="5507" x="1695450" y="2466975"/>
          <p14:tracePt t="5509" x="1708150" y="2435225"/>
          <p14:tracePt t="5511" x="1720850" y="2416175"/>
          <p14:tracePt t="5515" x="1746250" y="2378075"/>
          <p14:tracePt t="5518" x="1758950" y="2351088"/>
          <p14:tracePt t="5521" x="1790700" y="2319338"/>
          <p14:tracePt t="5525" x="1816100" y="2287588"/>
          <p14:tracePt t="5527" x="1822450" y="2281238"/>
          <p14:tracePt t="5529" x="1828800" y="2274888"/>
          <p14:tracePt t="5530" x="1835150" y="2268538"/>
          <p14:tracePt t="5532" x="1847850" y="2255838"/>
          <p14:tracePt t="5537" x="1879600" y="2230438"/>
          <p14:tracePt t="5540" x="1898650" y="2217738"/>
          <p14:tracePt t="5544" x="1911350" y="2211388"/>
          <p14:tracePt t="5547" x="1943100" y="2192338"/>
          <p14:tracePt t="5549" x="1949450" y="2192338"/>
          <p14:tracePt t="5553" x="1981200" y="2173288"/>
          <p14:tracePt t="5555" x="1993900" y="2166938"/>
          <p14:tracePt t="5558" x="2025650" y="2154238"/>
          <p14:tracePt t="5560" x="2032000" y="2154238"/>
          <p14:tracePt t="5562" x="2044700" y="2147888"/>
          <p14:tracePt t="5564" x="2071688" y="2141538"/>
          <p14:tracePt t="5566" x="2084388" y="2141538"/>
          <p14:tracePt t="5570" x="2128838" y="2128838"/>
          <p14:tracePt t="5573" x="2154238" y="2116138"/>
          <p14:tracePt t="5582" x="2255838" y="2097088"/>
          <p14:tracePt t="5587" x="2319338" y="2090738"/>
          <p14:tracePt t="5589" x="2351088" y="2078038"/>
          <p14:tracePt t="5590" x="2357438" y="2078038"/>
          <p14:tracePt t="5592" x="2382838" y="2078038"/>
          <p14:tracePt t="5593" x="2395538" y="2078038"/>
          <p14:tracePt t="5595" x="2427288" y="2071688"/>
          <p14:tracePt t="5597" x="2452688" y="2071688"/>
          <p14:tracePt t="5599" x="2465388" y="2071688"/>
          <p14:tracePt t="5602" x="2509838" y="2071688"/>
          <p14:tracePt t="5604" x="2530475" y="2071688"/>
          <p14:tracePt t="5605" x="2536825" y="2071688"/>
          <p14:tracePt t="5609" x="2568575" y="2071688"/>
          <p14:tracePt t="5611" x="2606675" y="2071688"/>
          <p14:tracePt t="5615" x="2632075" y="2071688"/>
          <p14:tracePt t="5619" x="2670175" y="2078038"/>
          <p14:tracePt t="5622" x="2689225" y="2084388"/>
          <p14:tracePt t="5626" x="2714625" y="2090738"/>
          <p14:tracePt t="5629" x="2740025" y="2097088"/>
          <p14:tracePt t="5630" x="2752725" y="2103438"/>
          <p14:tracePt t="5635" x="2784475" y="2109788"/>
          <p14:tracePt t="5641" x="2822575" y="2122488"/>
          <p14:tracePt t="5643" x="2835275" y="2122488"/>
          <p14:tracePt t="5644" x="2847975" y="2128838"/>
          <p14:tracePt t="5646" x="2860675" y="2128838"/>
          <p14:tracePt t="5647" x="2873375" y="2135188"/>
          <p14:tracePt t="5652" x="2905125" y="2147888"/>
          <p14:tracePt t="5658" x="2949575" y="2160588"/>
          <p14:tracePt t="5661" x="2982913" y="2173288"/>
          <p14:tracePt t="5664" x="3001963" y="2179638"/>
          <p14:tracePt t="5666" x="3008313" y="2179638"/>
          <p14:tracePt t="5670" x="3052763" y="2205038"/>
          <p14:tracePt t="5673" x="3078163" y="2211388"/>
          <p14:tracePt t="5680" x="3135313" y="2236788"/>
          <p14:tracePt t="5681" x="3154363" y="2243138"/>
          <p14:tracePt t="5683" x="3160713" y="2249488"/>
          <p14:tracePt t="5686" x="3186113" y="2262188"/>
          <p14:tracePt t="5688" x="3205163" y="2268538"/>
          <p14:tracePt t="5690" x="3217863" y="2281238"/>
          <p14:tracePt t="5694" x="3255963" y="2300288"/>
          <p14:tracePt t="5696" x="3275013" y="2306638"/>
          <p14:tracePt t="5698" x="3281363" y="2312988"/>
          <p14:tracePt t="5704" x="3332163" y="2344738"/>
          <p14:tracePt t="5706" x="3344863" y="2359025"/>
          <p14:tracePt t="5707" x="3357563" y="2371725"/>
          <p14:tracePt t="5709" x="3363913" y="2371725"/>
          <p14:tracePt t="5711" x="3376613" y="2384425"/>
          <p14:tracePt t="5712" x="3382963" y="2390775"/>
          <p14:tracePt t="5715" x="3402013" y="2409825"/>
          <p14:tracePt t="5719" x="3427413" y="2447925"/>
          <p14:tracePt t="5724" x="3454400" y="2473325"/>
          <p14:tracePt t="5728" x="3473450" y="2505075"/>
          <p14:tracePt t="5729" x="3486150" y="2517775"/>
          <p14:tracePt t="5731" x="3498850" y="2536825"/>
          <p14:tracePt t="5736" x="3524250" y="2574925"/>
          <p14:tracePt t="5740" x="3536950" y="2606675"/>
          <p14:tracePt t="5744" x="3556000" y="2644775"/>
          <p14:tracePt t="5748" x="3575050" y="2676525"/>
          <p14:tracePt t="5752" x="3594100" y="2708275"/>
          <p14:tracePt t="5754" x="3600450" y="2727325"/>
          <p14:tracePt t="5759" x="3619500" y="2771775"/>
          <p14:tracePt t="5762" x="3632200" y="2805113"/>
          <p14:tracePt t="5764" x="3644900" y="2824163"/>
          <p14:tracePt t="5767" x="3651250" y="2849563"/>
          <p14:tracePt t="5770" x="3663950" y="2874963"/>
          <p14:tracePt t="5773" x="3676650" y="2906713"/>
          <p14:tracePt t="5775" x="3676650" y="2913063"/>
          <p14:tracePt t="5776" x="3683000" y="2925763"/>
          <p14:tracePt t="5778" x="3683000" y="2944813"/>
          <p14:tracePt t="5780" x="3689350" y="2957513"/>
          <p14:tracePt t="5781" x="3689350" y="2963863"/>
          <p14:tracePt t="5784" x="3689350" y="2970213"/>
          <p14:tracePt t="5786" x="3695700" y="3001963"/>
          <p14:tracePt t="5789" x="3702050" y="3021013"/>
          <p14:tracePt t="5791" x="3708400" y="3033713"/>
          <p14:tracePt t="5795" x="3708400" y="3059113"/>
          <p14:tracePt t="5796" x="3708400" y="3071813"/>
          <p14:tracePt t="5800" x="3714750" y="3078163"/>
          <p14:tracePt t="5803" x="3714750" y="3109913"/>
          <p14:tracePt t="5804" x="3714750" y="3116263"/>
          <p14:tracePt t="5809" x="3714750" y="3141663"/>
          <p14:tracePt t="5812" x="3721100" y="3167063"/>
          <p14:tracePt t="5814" x="3721100" y="3173413"/>
          <p14:tracePt t="5816" x="3721100" y="3179763"/>
          <p14:tracePt t="5819" x="3721100" y="3205163"/>
          <p14:tracePt t="5822" x="3721100" y="3232150"/>
          <p14:tracePt t="5825" x="3721100" y="3257550"/>
          <p14:tracePt t="5827" x="3721100" y="3263900"/>
          <p14:tracePt t="5828" x="3721100" y="3270250"/>
          <p14:tracePt t="5829" x="3721100" y="3282950"/>
          <p14:tracePt t="5832" x="3721100" y="3302000"/>
          <p14:tracePt t="5836" x="3721100" y="3333750"/>
          <p14:tracePt t="5844" x="3714750" y="3378200"/>
          <p14:tracePt t="5846" x="3708400" y="3403600"/>
          <p14:tracePt t="5848" x="3702050" y="3422650"/>
          <p14:tracePt t="5852" x="3695700" y="3460750"/>
          <p14:tracePt t="5857" x="3689350" y="3486150"/>
          <p14:tracePt t="5861" x="3683000" y="3524250"/>
          <p14:tracePt t="5863" x="3676650" y="3556000"/>
          <p14:tracePt t="5865" x="3676650" y="3568700"/>
          <p14:tracePt t="5869" x="3663950" y="3613150"/>
          <p14:tracePt t="5874" x="3657600" y="3646488"/>
          <p14:tracePt t="5878" x="3651250" y="3678238"/>
          <p14:tracePt t="5880" x="3651250" y="3690938"/>
          <p14:tracePt t="5882" x="3644900" y="3703638"/>
          <p14:tracePt t="5888" x="3638550" y="3760788"/>
          <p14:tracePt t="5890" x="3638550" y="3773488"/>
          <p14:tracePt t="5897" x="3625850" y="3817938"/>
          <p14:tracePt t="5898" x="3625850" y="3824288"/>
          <p14:tracePt t="5903" x="3619500" y="3843338"/>
          <p14:tracePt t="5905" x="3619500" y="3856038"/>
          <p14:tracePt t="5909" x="3613150" y="3862388"/>
          <p14:tracePt t="5912" x="3606800" y="3887788"/>
          <p14:tracePt t="5915" x="3606800" y="3894138"/>
          <p14:tracePt t="5920" x="3600450" y="3913188"/>
          <p14:tracePt t="5923" x="3594100" y="3932238"/>
          <p14:tracePt t="5925" x="3587750" y="3938588"/>
          <p14:tracePt t="5927" x="3587750" y="3944938"/>
          <p14:tracePt t="5928" x="3587750" y="3951288"/>
          <p14:tracePt t="5929" x="3581400" y="3957638"/>
          <p14:tracePt t="5930" x="3575050" y="3957638"/>
          <p14:tracePt t="5932" x="3575050" y="3963988"/>
          <p14:tracePt t="5937" x="3568700" y="3983038"/>
          <p14:tracePt t="5939" x="3556000" y="3989388"/>
          <p14:tracePt t="5945" x="3543300" y="4008438"/>
          <p14:tracePt t="5947" x="3543300" y="4014788"/>
          <p14:tracePt t="5949" x="3536950" y="4014788"/>
          <p14:tracePt t="5953" x="3524250" y="4033838"/>
          <p14:tracePt t="5954" x="3517900" y="4040188"/>
          <p14:tracePt t="5956" x="3511550" y="4046538"/>
          <p14:tracePt t="5960" x="3505200" y="4052888"/>
          <p14:tracePt t="5962" x="3492500" y="4065588"/>
          <p14:tracePt t="5964" x="3486150" y="4073525"/>
          <p14:tracePt t="5966" x="3486150" y="4079875"/>
          <p14:tracePt t="5968" x="3473450" y="4092575"/>
          <p14:tracePt t="5972" x="3460750" y="4105275"/>
          <p14:tracePt t="5973" x="3454400" y="4117975"/>
          <p14:tracePt t="5975" x="3448050" y="4117975"/>
          <p14:tracePt t="5976" x="3448050" y="4124325"/>
          <p14:tracePt t="5978" x="3441700" y="4130675"/>
          <p14:tracePt t="5979" x="3427413" y="4137025"/>
          <p14:tracePt t="5982" x="3427413" y="4143375"/>
          <p14:tracePt t="5985" x="3414713" y="4156075"/>
          <p14:tracePt t="5987" x="3408363" y="4162425"/>
          <p14:tracePt t="5993" x="3389313" y="4181475"/>
          <p14:tracePt t="5995" x="3382963" y="4187825"/>
          <p14:tracePt t="5997" x="3376613" y="4194175"/>
          <p14:tracePt t="6001" x="3363913" y="4206875"/>
          <p14:tracePt t="6004" x="3357563" y="4213225"/>
          <p14:tracePt t="6009" x="3351213" y="4225925"/>
          <p14:tracePt t="6012" x="3344863" y="4232275"/>
          <p14:tracePt t="6014" x="3338513" y="4232275"/>
          <p14:tracePt t="6016" x="3338513" y="4238625"/>
          <p14:tracePt t="6019" x="3332163" y="4244975"/>
          <p14:tracePt t="6021" x="3325813" y="4244975"/>
          <p14:tracePt t="6026" x="3319463" y="4257675"/>
          <p14:tracePt t="6029" x="3313113" y="4264025"/>
          <p14:tracePt t="6032" x="3306763" y="4264025"/>
          <p14:tracePt t="6034" x="3306763" y="4270375"/>
          <p14:tracePt t="6039" x="3294063" y="4276725"/>
          <p14:tracePt t="6041" x="3294063" y="4283075"/>
          <p14:tracePt t="6044" x="3287713" y="4283075"/>
          <p14:tracePt t="6046" x="3287713" y="4289425"/>
          <p14:tracePt t="6049" x="3281363" y="4289425"/>
          <p14:tracePt t="6053" x="3275013" y="4295775"/>
          <p14:tracePt t="6061" x="3255963" y="4314825"/>
          <p14:tracePt t="6063" x="3249613" y="4314825"/>
          <p14:tracePt t="6065" x="3243263" y="4321175"/>
          <p14:tracePt t="6069" x="3230563" y="4327525"/>
          <p14:tracePt t="6072" x="3217863" y="4333875"/>
          <p14:tracePt t="6078" x="3205163" y="4346575"/>
          <p14:tracePt t="6083" x="3186113" y="4359275"/>
          <p14:tracePt t="6086" x="3167063" y="4371975"/>
          <p14:tracePt t="6088" x="3160713" y="4371975"/>
          <p14:tracePt t="6092" x="3148013" y="4378325"/>
          <p14:tracePt t="6096" x="3128963" y="4391025"/>
          <p14:tracePt t="6099" x="3116263" y="4397375"/>
          <p14:tracePt t="6101" x="3103563" y="4403725"/>
          <p14:tracePt t="6105" x="3090863" y="4416425"/>
          <p14:tracePt t="6110" x="3071813" y="4429125"/>
          <p14:tracePt t="6112" x="3059113" y="4429125"/>
          <p14:tracePt t="6114" x="3052763" y="4435475"/>
          <p14:tracePt t="6121" x="3021013" y="4448175"/>
          <p14:tracePt t="6129" x="2995613" y="4460875"/>
          <p14:tracePt t="6131" x="2982913" y="4473575"/>
          <p14:tracePt t="6139" x="2949575" y="4486275"/>
          <p14:tracePt t="6140" x="2943225" y="4492625"/>
          <p14:tracePt t="6143" x="2930525" y="4492625"/>
          <p14:tracePt t="6146" x="2924175" y="4498975"/>
          <p14:tracePt t="6151" x="2911475" y="4498975"/>
          <p14:tracePt t="6157" x="2879725" y="4513263"/>
          <p14:tracePt t="6160" x="2867025" y="4519613"/>
          <p14:tracePt t="6168" x="2835275" y="4525963"/>
          <p14:tracePt t="6172" x="2803525" y="4532313"/>
          <p14:tracePt t="6174" x="2797175" y="4538663"/>
          <p14:tracePt t="6176" x="2784475" y="4538663"/>
          <p14:tracePt t="6178" x="2771775" y="4538663"/>
          <p14:tracePt t="6180" x="2765425" y="4545013"/>
          <p14:tracePt t="6182" x="2759075" y="4545013"/>
          <p14:tracePt t="6187" x="2720975" y="4545013"/>
          <p14:tracePt t="6193" x="2689225" y="4551363"/>
          <p14:tracePt t="6196" x="2670175" y="4551363"/>
          <p14:tracePt t="6201" x="2657475" y="4551363"/>
          <p14:tracePt t="6203" x="2632075" y="4551363"/>
          <p14:tracePt t="6205" x="2619375" y="4557713"/>
          <p14:tracePt t="6210" x="2593975" y="4557713"/>
          <p14:tracePt t="6214" x="2562225" y="4557713"/>
          <p14:tracePt t="6215" x="2555875" y="4557713"/>
          <p14:tracePt t="6220" x="2536825" y="4557713"/>
          <p14:tracePt t="6223" x="2503488" y="4557713"/>
          <p14:tracePt t="6228" x="2471738" y="4557713"/>
          <p14:tracePt t="6231" x="2459038" y="4557713"/>
          <p14:tracePt t="6236" x="2427288" y="4545013"/>
          <p14:tracePt t="6239" x="2408238" y="4545013"/>
          <p14:tracePt t="6244" x="2382838" y="4532313"/>
          <p14:tracePt t="6249" x="2344738" y="4519613"/>
          <p14:tracePt t="6253" x="2306638" y="4506913"/>
          <p14:tracePt t="6255" x="2293938" y="4498975"/>
          <p14:tracePt t="6260" x="2262188" y="4486275"/>
          <p14:tracePt t="6263" x="2230438" y="4473575"/>
          <p14:tracePt t="6266" x="2217738" y="4467225"/>
          <p14:tracePt t="6272" x="2154238" y="4429125"/>
          <p14:tracePt t="6273" x="2141538" y="4422775"/>
          <p14:tracePt t="6275" x="2122488" y="4410075"/>
          <p14:tracePt t="6277" x="2109788" y="4397375"/>
          <p14:tracePt t="6278" x="2090738" y="4384675"/>
          <p14:tracePt t="6281" x="2065338" y="4365625"/>
          <p14:tracePt t="6289" x="1993900" y="4295775"/>
          <p14:tracePt t="6294" x="1962150" y="4257675"/>
          <p14:tracePt t="6296" x="1917700" y="4206875"/>
          <p14:tracePt t="6298" x="1892300" y="4181475"/>
          <p14:tracePt t="6304" x="1841500" y="4098925"/>
          <p14:tracePt t="6313" x="1739900" y="3944938"/>
          <p14:tracePt t="6317" x="1714500" y="3894138"/>
          <p14:tracePt t="6320" x="1657350" y="3798888"/>
          <p14:tracePt t="6323" x="1644650" y="3760788"/>
          <p14:tracePt t="6329" x="1579563" y="3632200"/>
          <p14:tracePt t="6332" x="1560513" y="3594100"/>
          <p14:tracePt t="6338" x="1516063" y="3460750"/>
          <p14:tracePt t="6340" x="1509713" y="3422650"/>
          <p14:tracePt t="6346" x="1477963" y="3282950"/>
          <p14:tracePt t="6347" x="1465263" y="3232150"/>
          <p14:tracePt t="6353" x="1458913" y="3122613"/>
          <p14:tracePt t="6355" x="1458913" y="3078163"/>
          <p14:tracePt t="6362" x="1458913" y="2944813"/>
          <p14:tracePt t="6365" x="1458913" y="2855913"/>
          <p14:tracePt t="6367" x="1458913" y="2792413"/>
          <p14:tracePt t="6371" x="1471613" y="2746375"/>
          <p14:tracePt t="6377" x="1509713" y="2536825"/>
          <p14:tracePt t="6378" x="1509713" y="2511425"/>
          <p14:tracePt t="6380" x="1528763" y="2454275"/>
          <p14:tracePt t="6382" x="1535113" y="2422525"/>
          <p14:tracePt t="6386" x="1579563" y="2293938"/>
          <p14:tracePt t="6390" x="1612900" y="2211388"/>
          <p14:tracePt t="6395" x="1663700" y="2084388"/>
          <p14:tracePt t="6400" x="1727200" y="1938338"/>
          <p14:tracePt t="6403" x="1809750" y="1784350"/>
          <p14:tracePt t="6406" x="1841500" y="1733550"/>
          <p14:tracePt t="6411" x="1924050" y="1612900"/>
          <p14:tracePt t="6413" x="1962150" y="1568450"/>
          <p14:tracePt t="6415" x="1993900" y="1524000"/>
          <p14:tracePt t="6418" x="2051050" y="1446213"/>
          <p14:tracePt t="6422" x="2116138" y="1382713"/>
          <p14:tracePt t="6426" x="2198688" y="1319213"/>
          <p14:tracePt t="6428" x="2249488" y="1287463"/>
          <p14:tracePt t="6430" x="2281238" y="1255713"/>
          <p14:tracePt t="6432" x="2306638" y="1249363"/>
          <p14:tracePt t="6437" x="2408238" y="1179513"/>
          <p14:tracePt t="6445" x="2543175" y="1116013"/>
          <p14:tracePt t="6450" x="2632075" y="1084263"/>
          <p14:tracePt t="6454" x="2733675" y="1050925"/>
          <p14:tracePt t="6457" x="2765425" y="1044575"/>
          <p14:tracePt t="6462" x="2898775" y="1019175"/>
          <p14:tracePt t="6464" x="2936875" y="1019175"/>
          <p14:tracePt t="6466" x="2949575" y="1012825"/>
          <p14:tracePt t="6468" x="3014663" y="1006475"/>
          <p14:tracePt t="6470" x="3052763" y="1006475"/>
          <p14:tracePt t="6472" x="3116263" y="1006475"/>
          <p14:tracePt t="6474" x="3122613" y="1006475"/>
          <p14:tracePt t="6475" x="3154363" y="1006475"/>
          <p14:tracePt t="6477" x="3179763" y="1006475"/>
          <p14:tracePt t="6479" x="3230563" y="1006475"/>
          <p14:tracePt t="6483" x="3262313" y="1006475"/>
          <p14:tracePt t="6486" x="3376613" y="1006475"/>
          <p14:tracePt t="6489" x="3427413" y="1006475"/>
          <p14:tracePt t="6495" x="3575050" y="1025525"/>
          <p14:tracePt t="6498" x="3644900" y="1038225"/>
          <p14:tracePt t="6504" x="3771900" y="1063625"/>
          <p14:tracePt t="6508" x="3848100" y="1090613"/>
          <p14:tracePt t="6510" x="3873500" y="1096963"/>
          <p14:tracePt t="6512" x="3913188" y="1103313"/>
          <p14:tracePt t="6513" x="3925888" y="1109663"/>
          <p14:tracePt t="6515" x="3970338" y="1122363"/>
          <p14:tracePt t="6521" x="4084638" y="1166813"/>
          <p14:tracePt t="6528" x="4179888" y="1211263"/>
          <p14:tracePt t="6531" x="4237038" y="1236663"/>
          <p14:tracePt t="6536" x="4313238" y="1274763"/>
          <p14:tracePt t="6538" x="4332288" y="1300163"/>
          <p14:tracePt t="6543" x="4371975" y="1319213"/>
          <p14:tracePt t="6546" x="4429125" y="1370013"/>
          <p14:tracePt t="6548" x="4448175" y="1389063"/>
          <p14:tracePt t="6554" x="4492625" y="1433513"/>
          <p14:tracePt t="6556" x="4511675" y="1471613"/>
          <p14:tracePt t="6558" x="4524375" y="1490663"/>
          <p14:tracePt t="6561" x="4556125" y="1530350"/>
          <p14:tracePt t="6563" x="4568825" y="1555750"/>
          <p14:tracePt t="6565" x="4587875" y="1587500"/>
          <p14:tracePt t="6572" x="4638675" y="1695450"/>
          <p14:tracePt t="6576" x="4651375" y="1727200"/>
          <p14:tracePt t="6580" x="4683125" y="1809750"/>
          <p14:tracePt t="6582" x="4702175" y="1860550"/>
          <p14:tracePt t="6586" x="4727575" y="1931988"/>
          <p14:tracePt t="6588" x="4740275" y="1976438"/>
          <p14:tracePt t="6590" x="4746625" y="2014538"/>
          <p14:tracePt t="6592" x="4752975" y="2039938"/>
          <p14:tracePt t="6594" x="4759325" y="2071688"/>
          <p14:tracePt t="6596" x="4772025" y="2109788"/>
          <p14:tracePt t="6598" x="4778375" y="2147888"/>
          <p14:tracePt t="6602" x="4791075" y="2205038"/>
          <p14:tracePt t="6606" x="4811713" y="2281238"/>
          <p14:tracePt t="6607" x="4818063" y="2319338"/>
          <p14:tracePt t="6610" x="4824413" y="2384425"/>
          <p14:tracePt t="6613" x="4837113" y="2435225"/>
          <p14:tracePt t="6617" x="4843463" y="2473325"/>
          <p14:tracePt t="6620" x="4849813" y="2549525"/>
          <p14:tracePt t="6622" x="4856163" y="2613025"/>
          <p14:tracePt t="6627" x="4862513" y="2689225"/>
          <p14:tracePt t="6630" x="4868863" y="2759075"/>
          <p14:tracePt t="6632" x="4868863" y="2784475"/>
          <p14:tracePt t="6635" x="4868863" y="2855913"/>
          <p14:tracePt t="6638" x="4868863" y="2900363"/>
          <p14:tracePt t="6640" x="4868863" y="2919413"/>
          <p14:tracePt t="6643" x="4868863" y="2957513"/>
          <p14:tracePt t="6646" x="4868863" y="3001963"/>
          <p14:tracePt t="6649" x="4868863" y="3033713"/>
          <p14:tracePt t="6655" x="4868863" y="3122613"/>
          <p14:tracePt t="6657" x="4868863" y="3148013"/>
          <p14:tracePt t="6659" x="4868863" y="3179763"/>
          <p14:tracePt t="6661" x="4868863" y="3232150"/>
          <p14:tracePt t="6663" x="4862513" y="3263900"/>
          <p14:tracePt t="6666" x="4856163" y="3276600"/>
          <p14:tracePt t="6671" x="4843463" y="3352800"/>
          <p14:tracePt t="6678" x="4818063" y="3454400"/>
          <p14:tracePt t="6680" x="4797425" y="3492500"/>
          <p14:tracePt t="6684" x="4791075" y="3505200"/>
          <p14:tracePt t="6687" x="4759325" y="3594100"/>
          <p14:tracePt t="6689" x="4740275" y="3638550"/>
          <p14:tracePt t="6695" x="4683125" y="3735388"/>
          <p14:tracePt t="6697" x="4657725" y="3792538"/>
          <p14:tracePt t="6699" x="4645025" y="3805238"/>
          <p14:tracePt t="6701" x="4625975" y="3843338"/>
          <p14:tracePt t="6706" x="4562475" y="3938588"/>
          <p14:tracePt t="6709" x="4530725" y="3995738"/>
          <p14:tracePt t="6714" x="4486275" y="4052888"/>
          <p14:tracePt t="6716" x="4479925" y="4073525"/>
          <p14:tracePt t="6719" x="4429125" y="4137025"/>
          <p14:tracePt t="6722" x="4410075" y="4168775"/>
          <p14:tracePt t="6728" x="4371975" y="4213225"/>
          <p14:tracePt t="6731" x="4332288" y="4251325"/>
          <p14:tracePt t="6734" x="4313238" y="4276725"/>
          <p14:tracePt t="6737" x="4281488" y="4308475"/>
          <p14:tracePt t="6741" x="4249738" y="4327525"/>
          <p14:tracePt t="6743" x="4237038" y="4340225"/>
          <p14:tracePt t="6745" x="4224338" y="4352925"/>
          <p14:tracePt t="6747" x="4211638" y="4365625"/>
          <p14:tracePt t="6749" x="4205288" y="4371975"/>
          <p14:tracePt t="6754" x="4173538" y="4403725"/>
          <p14:tracePt t="6757" x="4148138" y="4422775"/>
          <p14:tracePt t="6762" x="4110038" y="4448175"/>
          <p14:tracePt t="6765" x="4090988" y="4460875"/>
          <p14:tracePt t="6768" x="4078288" y="4473575"/>
          <p14:tracePt t="6770" x="4059238" y="4479925"/>
          <p14:tracePt t="6775" x="4014788" y="4498975"/>
          <p14:tracePt t="6777" x="4002088" y="4513263"/>
          <p14:tracePt t="6778" x="3983038" y="4513263"/>
          <p14:tracePt t="6780" x="3976688" y="4519613"/>
          <p14:tracePt t="6783" x="3970338" y="4525963"/>
          <p14:tracePt t="6787" x="3919538" y="4532313"/>
          <p14:tracePt t="6789" x="3894138" y="4538663"/>
          <p14:tracePt t="6794" x="3848100" y="4545013"/>
          <p14:tracePt t="6796" x="3829050" y="4545013"/>
          <p14:tracePt t="6799" x="3816350" y="4545013"/>
          <p14:tracePt t="6802" x="3778250" y="4545013"/>
          <p14:tracePt t="6805" x="3746500" y="4545013"/>
          <p14:tracePt t="6809" x="3702050" y="4545013"/>
          <p14:tracePt t="6811" x="3683000" y="4545013"/>
          <p14:tracePt t="6812" x="3651250" y="4545013"/>
          <p14:tracePt t="6815" x="3644900" y="4545013"/>
          <p14:tracePt t="6817" x="3632200" y="4545013"/>
          <p14:tracePt t="6820" x="3575050" y="4545013"/>
          <p14:tracePt t="6822" x="3556000" y="4545013"/>
          <p14:tracePt t="6829" x="3454400" y="4525963"/>
          <p14:tracePt t="6832" x="3427413" y="4519613"/>
          <p14:tracePt t="6836" x="3363913" y="4506913"/>
          <p14:tracePt t="6838" x="3332163" y="4498975"/>
          <p14:tracePt t="6843" x="3306763" y="4492625"/>
          <p14:tracePt t="6846" x="3230563" y="4467225"/>
          <p14:tracePt t="6848" x="3205163" y="4460875"/>
          <p14:tracePt t="6851" x="3148013" y="4441825"/>
          <p14:tracePt t="6856" x="3071813" y="4410075"/>
          <p14:tracePt t="6858" x="3033713" y="4397375"/>
          <p14:tracePt t="6862" x="2962275" y="4365625"/>
          <p14:tracePt t="6863" x="2943225" y="4359275"/>
          <p14:tracePt t="6866" x="2917825" y="4352925"/>
          <p14:tracePt t="6870" x="2847975" y="4308475"/>
          <p14:tracePt t="6873" x="2790825" y="4276725"/>
          <p14:tracePt t="6878" x="2676525" y="4213225"/>
          <p14:tracePt t="6880" x="2632075" y="4194175"/>
          <p14:tracePt t="6882" x="2619375" y="4187825"/>
          <p14:tracePt t="6885" x="2549525" y="4137025"/>
          <p14:tracePt t="6890" x="2439988" y="4065588"/>
          <p14:tracePt t="6891" x="2408238" y="4040188"/>
          <p14:tracePt t="6893" x="2382838" y="4033838"/>
          <p14:tracePt t="6894" x="2363788" y="4008438"/>
          <p14:tracePt t="6896" x="2344738" y="3995738"/>
          <p14:tracePt t="6898" x="2306638" y="3963988"/>
          <p14:tracePt t="6914" x="2051050" y="3729038"/>
          <p14:tracePt t="6915" x="2038350" y="3703638"/>
          <p14:tracePt t="6920" x="1962150" y="3613150"/>
          <p14:tracePt t="6922" x="1943100" y="3581400"/>
          <p14:tracePt t="6924" x="1911350" y="3549650"/>
          <p14:tracePt t="6927" x="1879600" y="3492500"/>
          <p14:tracePt t="6930" x="1860550" y="3467100"/>
          <p14:tracePt t="6935" x="1841500" y="3435350"/>
          <p14:tracePt t="6939" x="1752600" y="3276600"/>
          <p14:tracePt t="6943" x="1720850" y="3198813"/>
          <p14:tracePt t="6946" x="1695450" y="3141663"/>
          <p14:tracePt t="6950" x="1689100" y="3109913"/>
          <p14:tracePt t="6954" x="1644650" y="2989263"/>
          <p14:tracePt t="6956" x="1631950" y="2944813"/>
          <p14:tracePt t="6961" x="1612900" y="2849563"/>
          <p14:tracePt t="6963" x="1606550" y="2784475"/>
          <p14:tracePt t="6965" x="1598613" y="2701925"/>
          <p14:tracePt t="6970" x="1585913" y="2606675"/>
          <p14:tracePt t="6972" x="1579563" y="2530475"/>
          <p14:tracePt t="6975" x="1579563" y="2454275"/>
          <p14:tracePt t="6978" x="1579563" y="2371725"/>
          <p14:tracePt t="6982" x="1579563" y="2293938"/>
          <p14:tracePt t="6985" x="1579563" y="2205038"/>
          <p14:tracePt t="6990" x="1606550" y="2052638"/>
          <p14:tracePt t="6992" x="1619250" y="2001838"/>
          <p14:tracePt t="6994" x="1625600" y="1963738"/>
          <p14:tracePt t="6996" x="1631950" y="1917700"/>
          <p14:tracePt t="6998" x="1638300" y="1866900"/>
          <p14:tracePt t="7002" x="1676400" y="1771650"/>
          <p14:tracePt t="7004" x="1682750" y="1720850"/>
          <p14:tracePt t="7007" x="1701800" y="1670050"/>
          <p14:tracePt t="7012" x="1752600" y="1549400"/>
          <p14:tracePt t="7016" x="1771650" y="1497013"/>
          <p14:tracePt t="7019" x="1809750" y="1401763"/>
          <p14:tracePt t="7024" x="1879600" y="1274763"/>
          <p14:tracePt t="7026" x="1905000" y="1211263"/>
          <p14:tracePt t="7028" x="1930400" y="1179513"/>
          <p14:tracePt t="7029" x="1949450" y="1154113"/>
          <p14:tracePt t="7031" x="1974850" y="1116013"/>
          <p14:tracePt t="7037" x="2051050" y="993775"/>
          <p14:tracePt t="7040" x="2078038" y="968375"/>
          <p14:tracePt t="7046" x="2192338" y="809625"/>
          <p14:tracePt t="7049" x="2224088" y="771525"/>
          <p14:tracePt t="7055" x="2357438" y="630238"/>
          <p14:tracePt t="7057" x="2376488" y="604838"/>
          <p14:tracePt t="7058" x="2414588" y="573088"/>
          <p14:tracePt t="7060" x="2433638" y="554038"/>
          <p14:tracePt t="7062" x="2465388" y="534988"/>
          <p14:tracePt t="7064" x="2503488" y="503238"/>
          <p14:tracePt t="7066" x="2517775" y="484188"/>
          <p14:tracePt t="7072" x="2670175" y="388938"/>
          <p14:tracePt t="7077" x="2733675" y="344488"/>
          <p14:tracePt t="7082" x="2860675" y="287338"/>
          <p14:tracePt t="7086" x="2949575" y="255588"/>
          <p14:tracePt t="7090" x="3008313" y="242888"/>
          <p14:tracePt t="7095" x="3116263" y="223838"/>
          <p14:tracePt t="7097" x="3154363" y="217488"/>
          <p14:tracePt t="7099" x="3179763" y="217488"/>
          <p14:tracePt t="7104" x="3255963" y="209550"/>
          <p14:tracePt t="7109" x="3376613" y="209550"/>
          <p14:tracePt t="7111" x="3395663" y="209550"/>
          <p14:tracePt t="7115" x="3479800" y="223838"/>
          <p14:tracePt t="7119" x="3549650" y="236538"/>
          <p14:tracePt t="7123" x="3619500" y="255588"/>
          <p14:tracePt t="7128" x="3689350" y="274638"/>
          <p14:tracePt t="7130" x="3752850" y="293688"/>
          <p14:tracePt t="7132" x="3765550" y="300038"/>
          <p14:tracePt t="7136" x="3848100" y="325438"/>
          <p14:tracePt t="7140" x="3938588" y="369888"/>
          <p14:tracePt t="7144" x="4008438" y="401638"/>
          <p14:tracePt t="7145" x="4040188" y="420688"/>
          <p14:tracePt t="7146" x="4059238" y="427038"/>
          <p14:tracePt t="7148" x="4071938" y="433388"/>
          <p14:tracePt t="7153" x="4179888" y="490538"/>
          <p14:tracePt t="7155" x="4211638" y="503238"/>
          <p14:tracePt t="7158" x="4249738" y="534988"/>
          <p14:tracePt t="7163" x="4384675" y="617538"/>
          <p14:tracePt t="7165" x="4422775" y="650875"/>
          <p14:tracePt t="7167" x="4467225" y="688975"/>
          <p14:tracePt t="7171" x="4537075" y="733425"/>
          <p14:tracePt t="7174" x="4638675" y="809625"/>
          <p14:tracePt t="7176" x="4657725" y="828675"/>
          <p14:tracePt t="7177" x="4683125" y="841375"/>
          <p14:tracePt t="7179" x="4708525" y="873125"/>
          <p14:tracePt t="7180" x="4727575" y="885825"/>
          <p14:tracePt t="7182" x="4752975" y="904875"/>
          <p14:tracePt t="7187" x="4894263" y="1031875"/>
          <p14:tracePt t="7190" x="4964113" y="1090613"/>
          <p14:tracePt t="7197" x="5103813" y="1217613"/>
          <p14:tracePt t="7198" x="5116513" y="1230313"/>
          <p14:tracePt t="7203" x="5218113" y="1319213"/>
          <p14:tracePt t="7205" x="5249863" y="1363663"/>
          <p14:tracePt t="7208" x="5283200" y="1401763"/>
          <p14:tracePt t="7213" x="5397500" y="1530350"/>
          <p14:tracePt t="7215" x="5422900" y="1562100"/>
          <p14:tracePt t="7218" x="5473700" y="1625600"/>
          <p14:tracePt t="7222" x="5518150" y="1695450"/>
          <p14:tracePt t="7225" x="5549900" y="1752600"/>
          <p14:tracePt t="7226" x="5575300" y="1790700"/>
          <p14:tracePt t="7228" x="5588000" y="1816100"/>
          <p14:tracePt t="7229" x="5588000" y="1841500"/>
          <p14:tracePt t="7230" x="5594350" y="1847850"/>
          <p14:tracePt t="7232" x="5600700" y="1860550"/>
          <p14:tracePt t="7236" x="5645150" y="1957388"/>
          <p14:tracePt t="7239" x="5651500" y="1989138"/>
          <p14:tracePt t="7243" x="5670550" y="2058988"/>
          <p14:tracePt t="7246" x="5676900" y="2109788"/>
          <p14:tracePt t="7248" x="5676900" y="2122488"/>
          <p14:tracePt t="7252" x="5689600" y="2179638"/>
          <p14:tracePt t="7254" x="5689600" y="2211388"/>
          <p14:tracePt t="7260" x="5689600" y="2274888"/>
          <p14:tracePt t="7262" x="5689600" y="2306638"/>
          <p14:tracePt t="7264" x="5689600" y="2338388"/>
          <p14:tracePt t="7268" x="5676900" y="2384425"/>
          <p14:tracePt t="7271" x="5670550" y="2409825"/>
          <p14:tracePt t="7276" x="5657850" y="2473325"/>
          <p14:tracePt t="7278" x="5645150" y="2505075"/>
          <p14:tracePt t="7280" x="5632450" y="2536825"/>
          <p14:tracePt t="7282" x="5632450" y="2543175"/>
          <p14:tracePt t="7286" x="5600700" y="2613025"/>
          <p14:tracePt t="7289" x="5588000" y="2651125"/>
          <p14:tracePt t="7295" x="5549900" y="2727325"/>
          <p14:tracePt t="7300" x="5505450" y="2792413"/>
          <p14:tracePt t="7302" x="5467350" y="2855913"/>
          <p14:tracePt t="7304" x="5441950" y="2894013"/>
          <p14:tracePt t="7308" x="5403850" y="2951163"/>
          <p14:tracePt t="7312" x="5353050" y="3027363"/>
          <p14:tracePt t="7314" x="5327650" y="3065463"/>
          <p14:tracePt t="7318" x="5264150" y="3148013"/>
          <p14:tracePt t="7321" x="5199063" y="3232150"/>
          <p14:tracePt t="7326" x="5135563" y="3321050"/>
          <p14:tracePt t="7327" x="5122863" y="3346450"/>
          <p14:tracePt t="7329" x="5103813" y="3359150"/>
          <p14:tracePt t="7331" x="5091113" y="3378200"/>
          <p14:tracePt t="7337" x="4983163" y="3492500"/>
          <p14:tracePt t="7339" x="4957763" y="3524250"/>
          <p14:tracePt t="7345" x="4881563" y="3594100"/>
          <p14:tracePt t="7348" x="4837113" y="3638550"/>
          <p14:tracePt t="7351" x="4791075" y="3684588"/>
          <p14:tracePt t="7354" x="4752975" y="3722688"/>
          <p14:tracePt t="7358" x="4702175" y="3760788"/>
          <p14:tracePt t="7360" x="4670425" y="3792538"/>
          <p14:tracePt t="7361" x="4638675" y="3811588"/>
          <p14:tracePt t="7363" x="4632325" y="3817938"/>
          <p14:tracePt t="7364" x="4619625" y="3824288"/>
          <p14:tracePt t="7366" x="4600575" y="3843338"/>
          <p14:tracePt t="7369" x="4549775" y="3887788"/>
          <p14:tracePt t="7371" x="4524375" y="3906838"/>
          <p14:tracePt t="7375" x="4486275" y="3925888"/>
          <p14:tracePt t="7380" x="4403725" y="3983038"/>
          <p14:tracePt t="7383" x="4391025" y="3995738"/>
          <p14:tracePt t="7387" x="4325938" y="4033838"/>
          <p14:tracePt t="7389" x="4306888" y="4040188"/>
          <p14:tracePt t="7393" x="4275138" y="4065588"/>
          <p14:tracePt t="7395" x="4256088" y="4079875"/>
          <p14:tracePt t="7396" x="4249738" y="4086225"/>
          <p14:tracePt t="7398" x="4230688" y="4098925"/>
          <p14:tracePt t="7403" x="4179888" y="4137025"/>
          <p14:tracePt t="7406" x="4167188" y="4143375"/>
          <p14:tracePt t="7411" x="4116388" y="4175125"/>
          <p14:tracePt t="7414" x="4090988" y="4194175"/>
          <p14:tracePt t="7420" x="4046538" y="4213225"/>
          <p14:tracePt t="7422" x="4021138" y="4225925"/>
          <p14:tracePt t="7426" x="3989388" y="4244975"/>
          <p14:tracePt t="7427" x="3983038" y="4244975"/>
          <p14:tracePt t="7429" x="3963988" y="4251325"/>
          <p14:tracePt t="7431" x="3951288" y="4257675"/>
          <p14:tracePt t="7437" x="3906838" y="4276725"/>
          <p14:tracePt t="7441" x="3887788" y="4283075"/>
          <p14:tracePt t="7447" x="3841750" y="4295775"/>
          <p14:tracePt t="7449" x="3835400" y="4295775"/>
          <p14:tracePt t="7454" x="3810000" y="4302125"/>
          <p14:tracePt t="7456" x="3784600" y="4302125"/>
          <p14:tracePt t="7459" x="3771900" y="4308475"/>
          <p14:tracePt t="7461" x="3752850" y="4308475"/>
          <p14:tracePt t="7462" x="3746500" y="4308475"/>
          <p14:tracePt t="7465" x="3733800" y="4308475"/>
          <p14:tracePt t="7469" x="3714750" y="4314825"/>
          <p14:tracePt t="7471" x="3708400" y="4314825"/>
          <p14:tracePt t="7474" x="3695700" y="4314825"/>
          <p14:tracePt t="7478" x="3683000" y="4314825"/>
          <p14:tracePt t="7479" x="3676650" y="4314825"/>
          <p14:tracePt t="7481" x="3663950" y="4314825"/>
          <p14:tracePt t="7486" x="3651250" y="4314825"/>
          <p14:tracePt t="7487" x="3644900" y="4314825"/>
          <p14:tracePt t="7489" x="3638550" y="4314825"/>
          <p14:tracePt t="7492" x="3632200" y="4314825"/>
          <p14:tracePt t="7494" x="3625850" y="4314825"/>
          <p14:tracePt t="7496" x="3619500" y="4314825"/>
          <p14:tracePt t="7502" x="3613150" y="4314825"/>
          <p14:tracePt t="7505" x="3606800" y="4314825"/>
          <p14:tracePt t="7511" x="3594100" y="4314825"/>
          <p14:tracePt t="7515" x="3587750" y="4314825"/>
          <p14:tracePt t="7522" x="3581400" y="4314825"/>
          <p14:tracePt t="7528" x="3575050" y="4314825"/>
          <p14:tracePt t="7531" x="3568700" y="4314825"/>
          <p14:tracePt t="7537" x="3562350" y="4314825"/>
          <p14:tracePt t="7544" x="3556000" y="4314825"/>
          <p14:tracePt t="7545" x="3549650" y="4314825"/>
          <p14:tracePt t="7547" x="3543300" y="4314825"/>
          <p14:tracePt t="7554" x="3530600" y="4308475"/>
          <p14:tracePt t="7558" x="3524250" y="4308475"/>
          <p14:tracePt t="7561" x="3517900" y="4308475"/>
          <p14:tracePt t="7563" x="3517900" y="4302125"/>
          <p14:tracePt t="7564" x="3511550" y="4302125"/>
          <p14:tracePt t="7572" x="3498850" y="4302125"/>
          <p14:tracePt t="7577" x="3492500" y="4295775"/>
          <p14:tracePt t="7579" x="3486150" y="4295775"/>
          <p14:tracePt t="7581" x="3479800" y="4295775"/>
          <p14:tracePt t="7585" x="3479800" y="4289425"/>
          <p14:tracePt t="7589" x="3473450" y="4289425"/>
          <p14:tracePt t="7592" x="3467100" y="4289425"/>
          <p14:tracePt t="7602" x="3460750" y="4283075"/>
          <p14:tracePt t="7984" x="3460750" y="4276725"/>
          <p14:tracePt t="8354" x="3467100" y="4276725"/>
          <p14:tracePt t="8360" x="3473450" y="4276725"/>
          <p14:tracePt t="8363" x="3479800" y="4276725"/>
          <p14:tracePt t="8371" x="3498850" y="4276725"/>
          <p14:tracePt t="8376" x="3530600" y="4276725"/>
          <p14:tracePt t="8384" x="3568700" y="4276725"/>
          <p14:tracePt t="8390" x="3632200" y="4264025"/>
          <p14:tracePt t="8399" x="3714750" y="4251325"/>
          <p14:tracePt t="8404" x="3771900" y="4238625"/>
          <p14:tracePt t="8410" x="3829050" y="4225925"/>
          <p14:tracePt t="8418" x="3860800" y="4219575"/>
          <p14:tracePt t="8423" x="3957638" y="4200525"/>
          <p14:tracePt t="8428" x="3995738" y="4194175"/>
          <p14:tracePt t="8434" x="4021138" y="4181475"/>
          <p14:tracePt t="8439" x="4103688" y="4162425"/>
          <p14:tracePt t="8445" x="4173538" y="4143375"/>
          <p14:tracePt t="8450" x="4217988" y="4124325"/>
          <p14:tracePt t="8460" x="4352925" y="4086225"/>
          <p14:tracePt t="8466" x="4416425" y="4065588"/>
          <p14:tracePt t="8470" x="4543425" y="4033838"/>
          <p14:tracePt t="8472" x="4613275" y="4008438"/>
          <p14:tracePt t="8475" x="4664075" y="3995738"/>
          <p14:tracePt t="8477" x="4733925" y="3970338"/>
          <p14:tracePt t="8479" x="4752975" y="3970338"/>
          <p14:tracePt t="8482" x="4849813" y="3932238"/>
          <p14:tracePt t="8489" x="5008563" y="3881438"/>
          <p14:tracePt t="8496" x="5224463" y="3811588"/>
          <p14:tracePt t="8506" x="5556250" y="3716338"/>
          <p14:tracePt t="8510" x="5676900" y="3690938"/>
          <p14:tracePt t="8520" x="5767388" y="3665538"/>
          <p14:tracePt t="8523" x="5894388" y="3638550"/>
          <p14:tracePt t="8526" x="5926138" y="3625850"/>
          <p14:tracePt t="8532" x="5970588" y="3613150"/>
          <p14:tracePt t="8535" x="6008688" y="3600450"/>
          <p14:tracePt t="8538" x="6034088" y="3594100"/>
          <p14:tracePt t="8541" x="6053138" y="3587750"/>
          <p14:tracePt t="8542" x="6072188" y="3581400"/>
          <p14:tracePt t="8545" x="6078538" y="3581400"/>
          <p14:tracePt t="8548" x="6110288" y="3568700"/>
          <p14:tracePt t="8554" x="6154738" y="3556000"/>
          <p14:tracePt t="8556" x="6175375" y="3549650"/>
          <p14:tracePt t="8558" x="6188075" y="3543300"/>
          <p14:tracePt t="8560" x="6207125" y="3536950"/>
          <p14:tracePt t="8561" x="6213475" y="3536950"/>
          <p14:tracePt t="8563" x="6238875" y="3524250"/>
          <p14:tracePt t="8566" x="6257925" y="3524250"/>
          <p14:tracePt t="8570" x="6296025" y="3505200"/>
          <p14:tracePt t="8578" x="6384925" y="3479800"/>
          <p14:tracePt t="8580" x="6410325" y="3460750"/>
          <p14:tracePt t="8585" x="6473825" y="3441700"/>
          <p14:tracePt t="8587" x="6505575" y="3435350"/>
          <p14:tracePt t="8589" x="6537325" y="3416300"/>
          <p14:tracePt t="8594" x="6581775" y="3403600"/>
          <p14:tracePt t="8596" x="6626225" y="3390900"/>
          <p14:tracePt t="8598" x="6659563" y="3378200"/>
          <p14:tracePt t="8602" x="6710363" y="3359150"/>
          <p14:tracePt t="8605" x="6761163" y="3346450"/>
          <p14:tracePt t="8607" x="6786563" y="3346450"/>
          <p14:tracePt t="8611" x="6843713" y="3321050"/>
          <p14:tracePt t="8613" x="6862763" y="3314700"/>
          <p14:tracePt t="8616" x="6875463" y="3314700"/>
          <p14:tracePt t="8619" x="6951663" y="3302000"/>
          <p14:tracePt t="8622" x="6989763" y="3295650"/>
          <p14:tracePt t="8628" x="7059613" y="3282950"/>
          <p14:tracePt t="8630" x="7065963" y="3276600"/>
          <p14:tracePt t="8632" x="7072313" y="3276600"/>
          <p14:tracePt t="8634" x="7105650" y="3270250"/>
          <p14:tracePt t="8637" x="7131050" y="3270250"/>
          <p14:tracePt t="8639" x="7143750" y="3263900"/>
          <p14:tracePt t="8642" x="7169150" y="3257550"/>
          <p14:tracePt t="8645" x="7181850" y="3257550"/>
          <p14:tracePt t="8647" x="7194550" y="3251200"/>
          <p14:tracePt t="8651" x="7213600" y="3251200"/>
          <p14:tracePt t="8653" x="7226300" y="3244850"/>
          <p14:tracePt t="8654" x="7232650" y="3244850"/>
          <p14:tracePt t="8659" x="7245350" y="3244850"/>
          <p14:tracePt t="8661" x="7264400" y="3238500"/>
          <p14:tracePt t="8664" x="7277100" y="3238500"/>
          <p14:tracePt t="8667" x="7289800" y="3238500"/>
          <p14:tracePt t="8671" x="7308850" y="3232150"/>
          <p14:tracePt t="8672" x="7315200" y="3232150"/>
          <p14:tracePt t="8676" x="7334250" y="3225800"/>
          <p14:tracePt t="8677" x="7340600" y="3225800"/>
          <p14:tracePt t="8679" x="7346950" y="3225800"/>
          <p14:tracePt t="8681" x="7353300" y="3225800"/>
          <p14:tracePt t="8685" x="7378700" y="3225800"/>
          <p14:tracePt t="8688" x="7397750" y="3219450"/>
          <p14:tracePt t="8692" x="7416800" y="3219450"/>
          <p14:tracePt t="8696" x="7448550" y="3211513"/>
          <p14:tracePt t="8698" x="7461250" y="3211513"/>
          <p14:tracePt t="8702" x="7486650" y="3211513"/>
          <p14:tracePt t="8704" x="7499350" y="3211513"/>
          <p14:tracePt t="8709" x="7518400" y="3211513"/>
          <p14:tracePt t="8712" x="7558088" y="3205163"/>
          <p14:tracePt t="8716" x="7570788" y="3205163"/>
          <p14:tracePt t="8719" x="7589838" y="3205163"/>
          <p14:tracePt t="8721" x="7602538" y="3205163"/>
          <p14:tracePt t="8723" x="7608888" y="3205163"/>
          <p14:tracePt t="8726" x="7615238" y="3205163"/>
          <p14:tracePt t="8728" x="7634288" y="3205163"/>
          <p14:tracePt t="8731" x="7640638" y="3205163"/>
          <p14:tracePt t="8736" x="7646988" y="3205163"/>
          <p14:tracePt t="8737" x="7653338" y="3205163"/>
          <p14:tracePt t="8740" x="7659688" y="3205163"/>
          <p14:tracePt t="8746" x="7666038" y="3205163"/>
          <p14:tracePt t="8767" x="7672388" y="3205163"/>
          <p14:tracePt t="8787" x="7678738" y="3205163"/>
          <p14:tracePt t="8796" x="7685088" y="3205163"/>
          <p14:tracePt t="8806" x="7691438" y="3211513"/>
          <p14:tracePt t="8814" x="7704138" y="3219450"/>
          <p14:tracePt t="8822" x="7716838" y="3232150"/>
          <p14:tracePt t="8828" x="7723188" y="3232150"/>
          <p14:tracePt t="8836" x="7729538" y="3238500"/>
          <p14:tracePt t="8838" x="7742238" y="3244850"/>
          <p14:tracePt t="8847" x="7748588" y="3251200"/>
          <p14:tracePt t="8859" x="7754938" y="3257550"/>
          <p14:tracePt t="8875" x="7761288" y="3263900"/>
          <p14:tracePt t="8896" x="7767638" y="3270250"/>
          <p14:tracePt t="8909" x="7773988" y="3276600"/>
          <p14:tracePt t="8919" x="7780338" y="3282950"/>
          <p14:tracePt t="8926" x="7786688" y="3289300"/>
          <p14:tracePt t="8932" x="7786688" y="3295650"/>
          <p14:tracePt t="8942" x="7793038" y="3302000"/>
          <p14:tracePt t="8946" x="7799388" y="3308350"/>
          <p14:tracePt t="8957" x="7805738" y="3314700"/>
          <p14:tracePt t="8961" x="7805738" y="3321050"/>
          <p14:tracePt t="8973" x="7812088" y="3327400"/>
          <p14:tracePt t="8985" x="7812088" y="3333750"/>
          <p14:tracePt t="8995" x="7812088" y="3340100"/>
          <p14:tracePt t="9006" x="7812088" y="3346450"/>
          <p14:tracePt t="9014" x="7812088" y="3352800"/>
          <p14:tracePt t="9022" x="7818438" y="3359150"/>
          <p14:tracePt t="9029" x="7818438" y="3365500"/>
          <p14:tracePt t="9040" x="7818438" y="3371850"/>
          <p14:tracePt t="9044" x="7824788" y="3371850"/>
          <p14:tracePt t="9046" x="7824788" y="3378200"/>
          <p14:tracePt t="9058" x="7824788" y="3384550"/>
          <p14:tracePt t="9077" x="7824788" y="3390900"/>
          <p14:tracePt t="9191" x="7818438" y="3390900"/>
          <p14:tracePt t="9203" x="7812088" y="3390900"/>
          <p14:tracePt t="9211" x="7805738" y="3390900"/>
          <p14:tracePt t="9224" x="7799388" y="3390900"/>
          <p14:tracePt t="9253" x="7793038" y="3390900"/>
          <p14:tracePt t="9273" x="7786688" y="3390900"/>
          <p14:tracePt t="9281" x="7780338" y="3390900"/>
          <p14:tracePt t="9288" x="7773988" y="3384550"/>
          <p14:tracePt t="9291" x="7767638" y="3384550"/>
          <p14:tracePt t="9297" x="7761288" y="3384550"/>
          <p14:tracePt t="9304" x="7748588" y="3384550"/>
          <p14:tracePt t="9309" x="7742238" y="3378200"/>
          <p14:tracePt t="9314" x="7723188" y="3378200"/>
          <p14:tracePt t="9321" x="7710488" y="3378200"/>
          <p14:tracePt t="9324" x="7697788" y="3378200"/>
          <p14:tracePt t="9332" x="7672388" y="3371850"/>
          <p14:tracePt t="9339" x="7646988" y="3365500"/>
          <p14:tracePt t="9345" x="7627938" y="3365500"/>
          <p14:tracePt t="9350" x="7621588" y="3365500"/>
          <p14:tracePt t="9356" x="7602538" y="3359150"/>
          <p14:tracePt t="9363" x="7583488" y="3352800"/>
          <p14:tracePt t="9373" x="7570788" y="3352800"/>
          <p14:tracePt t="9377" x="7564438" y="3352800"/>
          <p14:tracePt t="9380" x="7558088" y="3352800"/>
          <p14:tracePt t="9388" x="7551738" y="3346450"/>
          <p14:tracePt t="9394" x="7545388" y="3346450"/>
          <p14:tracePt t="9397" x="7537450" y="3346450"/>
          <p14:tracePt t="9405" x="7531100" y="3346450"/>
          <p14:tracePt t="9416" x="7524750" y="3346450"/>
          <p14:tracePt t="9423" x="7518400" y="3346450"/>
          <p14:tracePt t="9442" x="7512050" y="3346450"/>
          <p14:tracePt t="9624" x="7512050" y="3340100"/>
          <p14:tracePt t="10183" x="7518400" y="3340100"/>
          <p14:tracePt t="10190" x="7524750" y="3340100"/>
          <p14:tracePt t="10192" x="7524750" y="3333750"/>
          <p14:tracePt t="10196" x="7531100" y="3333750"/>
          <p14:tracePt t="10204" x="7537450" y="3333750"/>
          <p14:tracePt t="10208" x="7545388" y="3327400"/>
          <p14:tracePt t="10212" x="7551738" y="3327400"/>
          <p14:tracePt t="10214" x="7558088" y="3321050"/>
          <p14:tracePt t="10230" x="7602538" y="3282950"/>
          <p14:tracePt t="10234" x="7615238" y="3270250"/>
          <p14:tracePt t="10240" x="7646988" y="3244850"/>
          <p14:tracePt t="10247" x="7666038" y="3225800"/>
          <p14:tracePt t="10252" x="7678738" y="3219450"/>
          <p14:tracePt t="10257" x="7716838" y="3192463"/>
          <p14:tracePt t="10261" x="7735888" y="3179763"/>
          <p14:tracePt t="10266" x="7748588" y="3167063"/>
          <p14:tracePt t="10277" x="7818438" y="3128963"/>
          <p14:tracePt t="10284" x="7837488" y="3116263"/>
          <p14:tracePt t="10289" x="7894638" y="3078163"/>
          <p14:tracePt t="10293" x="7932738" y="3059113"/>
          <p14:tracePt t="10298" x="7958138" y="3046413"/>
          <p14:tracePt t="10307" x="8023225" y="3008313"/>
          <p14:tracePt t="10311" x="8042275" y="2995613"/>
          <p14:tracePt t="10314" x="8061325" y="2989263"/>
          <p14:tracePt t="10324" x="8093075" y="2970213"/>
          <p14:tracePt t="10328" x="8105775" y="2963863"/>
          <p14:tracePt t="10332" x="8118475" y="2957513"/>
          <p14:tracePt t="10338" x="8131175" y="2951163"/>
          <p14:tracePt t="10339" x="8137525" y="2944813"/>
          <p14:tracePt t="10342" x="8143875" y="2944813"/>
          <p14:tracePt t="10345" x="8150225" y="2938463"/>
          <p14:tracePt t="10347" x="8156575" y="2938463"/>
          <p14:tracePt t="10353" x="8162925" y="2932113"/>
          <p14:tracePt t="10358" x="8175625" y="2925763"/>
          <p14:tracePt t="10360" x="8181975" y="2919413"/>
          <p14:tracePt t="10364" x="8188325" y="2919413"/>
          <p14:tracePt t="10369" x="8201025" y="2906713"/>
          <p14:tracePt t="10374" x="8207375" y="2900363"/>
          <p14:tracePt t="10380" x="8226425" y="2894013"/>
          <p14:tracePt t="10381" x="8226425" y="2887663"/>
          <p14:tracePt t="10386" x="8245475" y="2881313"/>
          <p14:tracePt t="10388" x="8251825" y="2874963"/>
          <p14:tracePt t="10390" x="8258175" y="2874963"/>
          <p14:tracePt t="10394" x="8270875" y="2862263"/>
          <p14:tracePt t="10397" x="8277225" y="2855913"/>
          <p14:tracePt t="10398" x="8283575" y="2855913"/>
          <p14:tracePt t="10402" x="8296275" y="2849563"/>
          <p14:tracePt t="10404" x="8308975" y="2836863"/>
          <p14:tracePt t="10406" x="8315325" y="2836863"/>
          <p14:tracePt t="10410" x="8334375" y="2824163"/>
          <p14:tracePt t="10411" x="8340725" y="2817813"/>
          <p14:tracePt t="10413" x="8353425" y="2811463"/>
          <p14:tracePt t="10419" x="8378825" y="2798763"/>
          <p14:tracePt t="10421" x="8385175" y="2792413"/>
          <p14:tracePt t="10426" x="8410575" y="2778125"/>
          <p14:tracePt t="10430" x="8429625" y="2765425"/>
          <p14:tracePt t="10435" x="8448675" y="2759075"/>
          <p14:tracePt t="10437" x="8455025" y="2752725"/>
          <p14:tracePt t="10439" x="8462963" y="2752725"/>
          <p14:tracePt t="10442" x="8462963" y="2746375"/>
          <p14:tracePt t="10444" x="8475663" y="2740025"/>
          <p14:tracePt t="10448" x="8482013" y="2733675"/>
          <p14:tracePt t="10449" x="8488363" y="2733675"/>
          <p14:tracePt t="10454" x="8488363" y="2727325"/>
          <p14:tracePt t="10455" x="8494713" y="2727325"/>
          <p14:tracePt t="10459" x="8501063" y="2727325"/>
          <p14:tracePt t="10460" x="8501063" y="2720975"/>
          <p14:tracePt t="10469" x="8507413" y="2714625"/>
          <p14:tracePt t="10476" x="8513763" y="2708275"/>
          <p14:tracePt t="10481" x="8520113" y="2708275"/>
          <p14:tracePt t="10485" x="8520113" y="2701925"/>
          <p14:tracePt t="10492" x="8526463" y="2695575"/>
          <p14:tracePt t="10501" x="8532813" y="2689225"/>
          <p14:tracePt t="10510" x="8532813" y="2682875"/>
          <p14:tracePt t="10512" x="8539163" y="2682875"/>
          <p14:tracePt t="10520" x="8539163" y="2676525"/>
          <p14:tracePt t="10525" x="8545513" y="2676525"/>
          <p14:tracePt t="10530" x="8545513" y="2670175"/>
          <p14:tracePt t="10540" x="8551863" y="2670175"/>
          <p14:tracePt t="10553" x="8551863" y="2663825"/>
          <p14:tracePt t="10633" x="8558213" y="2663825"/>
          <p14:tracePt t="10646" x="8558213" y="2670175"/>
          <p14:tracePt t="10656" x="8558213" y="2676525"/>
          <p14:tracePt t="10659" x="8564563" y="2682875"/>
          <p14:tracePt t="10662" x="8564563" y="2695575"/>
          <p14:tracePt t="10666" x="8570913" y="2701925"/>
          <p14:tracePt t="10675" x="8583613" y="2746375"/>
          <p14:tracePt t="10686" x="8602663" y="2784475"/>
          <p14:tracePt t="10691" x="8634413" y="2855913"/>
          <p14:tracePt t="10699" x="8653463" y="2887663"/>
          <p14:tracePt t="10706" x="8678863" y="2944813"/>
          <p14:tracePt t="10711" x="8691563" y="2976563"/>
          <p14:tracePt t="10715" x="8697913" y="2995613"/>
          <p14:tracePt t="10721" x="8710613" y="3027363"/>
          <p14:tracePt t="10728" x="8710613" y="3052763"/>
          <p14:tracePt t="10738" x="8710613" y="3090863"/>
          <p14:tracePt t="10742" x="8710613" y="3103563"/>
          <p14:tracePt t="10750" x="8697913" y="3122613"/>
          <p14:tracePt t="10756" x="8666163" y="3173413"/>
          <p14:tracePt t="10759" x="8653463" y="3198813"/>
          <p14:tracePt t="10764" x="8615363" y="3238500"/>
          <p14:tracePt t="10768" x="8609013" y="3251200"/>
          <p14:tracePt t="10773" x="8558213" y="3321050"/>
          <p14:tracePt t="10779" x="8532813" y="3371850"/>
          <p14:tracePt t="10785" x="8488363" y="3441700"/>
          <p14:tracePt t="10789" x="8469313" y="3467100"/>
          <p14:tracePt t="10791" x="8448675" y="3505200"/>
          <p14:tracePt t="10793" x="8442325" y="3524250"/>
          <p14:tracePt t="10795" x="8435975" y="3543300"/>
          <p14:tracePt t="10797" x="8429625" y="3562350"/>
          <p14:tracePt t="10799" x="8423275" y="3568700"/>
          <p14:tracePt t="10804" x="8385175" y="3638550"/>
          <p14:tracePt t="10806" x="8378825" y="3646488"/>
          <p14:tracePt t="10811" x="8347075" y="3709988"/>
          <p14:tracePt t="10813" x="8334375" y="3729038"/>
          <p14:tracePt t="10815" x="8328025" y="3741738"/>
          <p14:tracePt t="10818" x="8296275" y="3792538"/>
          <p14:tracePt t="10821" x="8277225" y="3830638"/>
          <p14:tracePt t="10823" x="8264525" y="3849688"/>
          <p14:tracePt t="10826" x="8245475" y="3881438"/>
          <p14:tracePt t="10828" x="8226425" y="3906838"/>
          <p14:tracePt t="10831" x="8207375" y="3938588"/>
          <p14:tracePt t="10834" x="8188325" y="3970338"/>
          <p14:tracePt t="10838" x="8137525" y="4033838"/>
          <p14:tracePt t="10843" x="8093075" y="4086225"/>
          <p14:tracePt t="10845" x="8067675" y="4111625"/>
          <p14:tracePt t="10846" x="8061325" y="4117975"/>
          <p14:tracePt t="10848" x="8048625" y="4130675"/>
          <p14:tracePt t="10852" x="7989888" y="4187825"/>
          <p14:tracePt t="10855" x="7951788" y="4219575"/>
          <p14:tracePt t="10859" x="7932738" y="4238625"/>
          <p14:tracePt t="10862" x="7856538" y="4302125"/>
          <p14:tracePt t="10865" x="7843838" y="4308475"/>
          <p14:tracePt t="10868" x="7786688" y="4346575"/>
          <p14:tracePt t="10871" x="7748588" y="4378325"/>
          <p14:tracePt t="10873" x="7729538" y="4384675"/>
          <p14:tracePt t="10875" x="7710488" y="4403725"/>
          <p14:tracePt t="10877" x="7672388" y="4422775"/>
          <p14:tracePt t="10879" x="7646988" y="4435475"/>
          <p14:tracePt t="10881" x="7621588" y="4448175"/>
          <p14:tracePt t="10885" x="7570788" y="4479925"/>
          <p14:tracePt t="10890" x="7473950" y="4519613"/>
          <p14:tracePt t="10893" x="7435850" y="4532313"/>
          <p14:tracePt t="10895" x="7391400" y="4545013"/>
          <p14:tracePt t="10899" x="7353300" y="4551363"/>
          <p14:tracePt t="10904" x="7245350" y="4576763"/>
          <p14:tracePt t="10910" x="7156450" y="4602163"/>
          <p14:tracePt t="10912" x="7099300" y="4602163"/>
          <p14:tracePt t="10913" x="7059613" y="4608513"/>
          <p14:tracePt t="10920" x="6945313" y="4608513"/>
          <p14:tracePt t="10922" x="6900863" y="4608513"/>
          <p14:tracePt t="10924" x="6862763" y="4608513"/>
          <p14:tracePt t="10926" x="6824663" y="4608513"/>
          <p14:tracePt t="10931" x="6729413" y="4608513"/>
          <p14:tracePt t="10937" x="6581775" y="4595813"/>
          <p14:tracePt t="10941" x="6492875" y="4589463"/>
          <p14:tracePt t="10945" x="6384925" y="4576763"/>
          <p14:tracePt t="10949" x="6346825" y="4564063"/>
          <p14:tracePt t="10955" x="6194425" y="4545013"/>
          <p14:tracePt t="10957" x="6142038" y="4525963"/>
          <p14:tracePt t="10959" x="6091238" y="4519613"/>
          <p14:tracePt t="10961" x="6053138" y="4513263"/>
          <p14:tracePt t="10963" x="6027738" y="4506913"/>
          <p14:tracePt t="10965" x="6002338" y="4492625"/>
          <p14:tracePt t="10970" x="5868988" y="4460875"/>
          <p14:tracePt t="10973" x="5805488" y="4448175"/>
          <p14:tracePt t="10978" x="5702300" y="4403725"/>
          <p14:tracePt t="10982" x="5626100" y="4378325"/>
          <p14:tracePt t="10986" x="5537200" y="4340225"/>
          <p14:tracePt t="10988" x="5435600" y="4302125"/>
          <p14:tracePt t="10995" x="5308600" y="4244975"/>
          <p14:tracePt t="10997" x="5264150" y="4219575"/>
          <p14:tracePt t="11002" x="5141913" y="4156075"/>
          <p14:tracePt t="11005" x="5078413" y="4130675"/>
          <p14:tracePt t="11010" x="4995863" y="4079875"/>
          <p14:tracePt t="11013" x="4938713" y="4040188"/>
          <p14:tracePt t="11016" x="4919663" y="4033838"/>
          <p14:tracePt t="11020" x="4784725" y="3957638"/>
          <p14:tracePt t="11025" x="4727575" y="3913188"/>
          <p14:tracePt t="11026" x="4714875" y="3900488"/>
          <p14:tracePt t="11028" x="4683125" y="3881438"/>
          <p14:tracePt t="11030" x="4664075" y="3856038"/>
          <p14:tracePt t="11032" x="4645025" y="3849688"/>
          <p14:tracePt t="11036" x="4575175" y="3786188"/>
          <p14:tracePt t="11039" x="4556125" y="3767138"/>
          <p14:tracePt t="11045" x="4486275" y="3709988"/>
          <p14:tracePt t="11048" x="4454525" y="3671888"/>
          <p14:tracePt t="11054" x="4403725" y="3619500"/>
          <p14:tracePt t="11057" x="4365625" y="3575050"/>
          <p14:tracePt t="11061" x="4319588" y="3530600"/>
          <p14:tracePt t="11063" x="4306888" y="3511550"/>
          <p14:tracePt t="11065" x="4300538" y="3492500"/>
          <p14:tracePt t="11069" x="4268788" y="3454400"/>
          <p14:tracePt t="11072" x="4256088" y="3435350"/>
          <p14:tracePt t="11077" x="4224338" y="3365500"/>
          <p14:tracePt t="11079" x="4205288" y="3340100"/>
          <p14:tracePt t="11082" x="4198938" y="3327400"/>
          <p14:tracePt t="11086" x="4186238" y="3270250"/>
          <p14:tracePt t="11089" x="4179888" y="3244850"/>
          <p14:tracePt t="11094" x="4173538" y="3192463"/>
          <p14:tracePt t="11096" x="4173538" y="3160713"/>
          <p14:tracePt t="11098" x="4173538" y="3141663"/>
          <p14:tracePt t="11103" x="4173538" y="3078163"/>
          <p14:tracePt t="11105" x="4173538" y="3052763"/>
          <p14:tracePt t="11110" x="4179888" y="3001963"/>
          <p14:tracePt t="11113" x="4198938" y="2944813"/>
          <p14:tracePt t="11115" x="4198938" y="2925763"/>
          <p14:tracePt t="11118" x="4211638" y="2868613"/>
          <p14:tracePt t="11122" x="4230688" y="2805113"/>
          <p14:tracePt t="11127" x="4256088" y="2714625"/>
          <p14:tracePt t="11129" x="4275138" y="2676525"/>
          <p14:tracePt t="11134" x="4281488" y="2644775"/>
          <p14:tracePt t="11136" x="4313238" y="2574925"/>
          <p14:tracePt t="11138" x="4319588" y="2543175"/>
          <p14:tracePt t="11144" x="4352925" y="2479675"/>
          <p14:tracePt t="11146" x="4365625" y="2447925"/>
          <p14:tracePt t="11148" x="4371975" y="2441575"/>
          <p14:tracePt t="11152" x="4397375" y="2397125"/>
          <p14:tracePt t="11156" x="4422775" y="2359025"/>
          <p14:tracePt t="11160" x="4441825" y="2332038"/>
          <p14:tracePt t="11164" x="4467225" y="2306638"/>
          <p14:tracePt t="11169" x="4505325" y="2268538"/>
          <p14:tracePt t="11171" x="4524375" y="2262188"/>
          <p14:tracePt t="11174" x="4537075" y="2243138"/>
          <p14:tracePt t="11179" x="4606925" y="2192338"/>
          <p14:tracePt t="11181" x="4638675" y="2179638"/>
          <p14:tracePt t="11184" x="4670425" y="2154238"/>
          <p14:tracePt t="11188" x="4740275" y="2116138"/>
          <p14:tracePt t="11192" x="4830763" y="2065338"/>
          <p14:tracePt t="11194" x="4868863" y="2052638"/>
          <p14:tracePt t="11195" x="4900613" y="2033588"/>
          <p14:tracePt t="11197" x="4919663" y="2027238"/>
          <p14:tracePt t="11198" x="4945063" y="2008188"/>
          <p14:tracePt t="11203" x="5053013" y="1963738"/>
          <p14:tracePt t="11205" x="5097463" y="1944688"/>
          <p14:tracePt t="11211" x="5230813" y="1898650"/>
          <p14:tracePt t="11213" x="5340350" y="1860550"/>
          <p14:tracePt t="11217" x="5397500" y="1847850"/>
          <p14:tracePt t="11221" x="5575300" y="1797050"/>
          <p14:tracePt t="11225" x="5741988" y="1765300"/>
          <p14:tracePt t="11227" x="5767388" y="1758950"/>
          <p14:tracePt t="11229" x="5811838" y="1746250"/>
          <p14:tracePt t="11230" x="5849938" y="1746250"/>
          <p14:tracePt t="11232" x="5875338" y="1739900"/>
          <p14:tracePt t="11236" x="6021388" y="1720850"/>
          <p14:tracePt t="11238" x="6091238" y="1714500"/>
          <p14:tracePt t="11242" x="6148388" y="1708150"/>
          <p14:tracePt t="11245" x="6321425" y="1695450"/>
          <p14:tracePt t="11248" x="6359525" y="1689100"/>
          <p14:tracePt t="11251" x="6454775" y="1689100"/>
          <p14:tracePt t="11258" x="6653213" y="1682750"/>
          <p14:tracePt t="11261" x="6748463" y="1682750"/>
          <p14:tracePt t="11266" x="6818313" y="1682750"/>
          <p14:tracePt t="11269" x="6926263" y="1682750"/>
          <p14:tracePt t="11271" x="7002463" y="1682750"/>
          <p14:tracePt t="11277" x="7099300" y="1682750"/>
          <p14:tracePt t="11279" x="7213600" y="1695450"/>
          <p14:tracePt t="11281" x="7264400" y="1695450"/>
          <p14:tracePt t="11285" x="7353300" y="1708150"/>
          <p14:tracePt t="11288" x="7429500" y="1714500"/>
          <p14:tracePt t="11290" x="7480300" y="1727200"/>
          <p14:tracePt t="11294" x="7577138" y="1733550"/>
          <p14:tracePt t="11296" x="7627938" y="1739900"/>
          <p14:tracePt t="11300" x="7672388" y="1752600"/>
          <p14:tracePt t="11302" x="7767638" y="1765300"/>
          <p14:tracePt t="11305" x="7862888" y="1784350"/>
          <p14:tracePt t="11307" x="7888288" y="1784350"/>
          <p14:tracePt t="11312" x="8023225" y="1809750"/>
          <p14:tracePt t="11315" x="8074025" y="1816100"/>
          <p14:tracePt t="11317" x="8124825" y="1828800"/>
          <p14:tracePt t="11320" x="8188325" y="1841500"/>
          <p14:tracePt t="11322" x="8207375" y="1847850"/>
          <p14:tracePt t="11324" x="8270875" y="1860550"/>
          <p14:tracePt t="11327" x="8302625" y="1866900"/>
          <p14:tracePt t="11331" x="8378825" y="1892300"/>
          <p14:tracePt t="11335" x="8429625" y="1911350"/>
          <p14:tracePt t="11338" x="8462963" y="1917700"/>
          <p14:tracePt t="11343" x="8539163" y="1951038"/>
          <p14:tracePt t="11346" x="8589963" y="1970088"/>
          <p14:tracePt t="11348" x="8615363" y="1976438"/>
          <p14:tracePt t="11351" x="8653463" y="1989138"/>
          <p14:tracePt t="11355" x="8691563" y="2014538"/>
          <p14:tracePt t="11358" x="8716963" y="2033588"/>
          <p14:tracePt t="11361" x="8761413" y="2052638"/>
          <p14:tracePt t="11363" x="8774113" y="2058988"/>
          <p14:tracePt t="11365" x="8780463" y="2065338"/>
          <p14:tracePt t="11369" x="8818563" y="2090738"/>
          <p14:tracePt t="11371" x="8831263" y="2097088"/>
          <p14:tracePt t="11377" x="8869363" y="2128838"/>
          <p14:tracePt t="11379" x="8882063" y="2141538"/>
          <p14:tracePt t="11381" x="8894763" y="2147888"/>
          <p14:tracePt t="11386" x="8913813" y="2173288"/>
          <p14:tracePt t="11390" x="8947150" y="2198688"/>
          <p14:tracePt t="11394" x="8972550" y="2230438"/>
          <p14:tracePt t="11396" x="8978900" y="2236788"/>
          <p14:tracePt t="11398" x="8991600" y="2249488"/>
          <p14:tracePt t="11402" x="9017000" y="2287588"/>
          <p14:tracePt t="11406" x="9042400" y="2319338"/>
          <p14:tracePt t="11411" x="9080500" y="2371725"/>
          <p14:tracePt t="11415" x="9093200" y="2390775"/>
          <p14:tracePt t="11419" x="9124950" y="2441575"/>
          <p14:tracePt t="11520" x="9105900" y="3684588"/>
          <p14:tracePt t="11522" x="9086850" y="3716338"/>
          <p14:tracePt t="11523" x="9074150" y="3735388"/>
          <p14:tracePt t="11528" x="9048750" y="3760788"/>
          <p14:tracePt t="11530" x="9029700" y="3792538"/>
          <p14:tracePt t="11531" x="9017000" y="3798888"/>
          <p14:tracePt t="11536" x="8978900" y="3843338"/>
          <p14:tracePt t="11538" x="8953500" y="3881438"/>
          <p14:tracePt t="11541" x="8921750" y="3913188"/>
          <p14:tracePt t="11542" x="8901113" y="3938588"/>
          <p14:tracePt t="11544" x="8894763" y="3944938"/>
          <p14:tracePt t="11546" x="8869363" y="3963988"/>
          <p14:tracePt t="11548" x="8850313" y="3989388"/>
          <p14:tracePt t="11555" x="8767763" y="4052888"/>
          <p14:tracePt t="11562" x="8685213" y="4117975"/>
          <p14:tracePt t="11564" x="8653463" y="4137025"/>
          <p14:tracePt t="11570" x="8558213" y="4194175"/>
          <p14:tracePt t="11573" x="8488363" y="4219575"/>
          <p14:tracePt t="11581" x="8359775" y="4270375"/>
          <p14:tracePt t="11586" x="8258175" y="4302125"/>
          <p14:tracePt t="11588" x="8194675" y="4314825"/>
          <p14:tracePt t="11594" x="8042275" y="4346575"/>
          <p14:tracePt t="11596" x="7989888" y="4359275"/>
          <p14:tracePt t="11599" x="7970838" y="4359275"/>
          <p14:tracePt t="11602" x="7818438" y="4384675"/>
          <p14:tracePt t="11606" x="7710488" y="4391025"/>
          <p14:tracePt t="11608" x="7666038" y="4391025"/>
          <p14:tracePt t="11610" x="7615238" y="4391025"/>
          <p14:tracePt t="11611" x="7570788" y="4391025"/>
          <p14:tracePt t="11613" x="7524750" y="4391025"/>
          <p14:tracePt t="11614" x="7499350" y="4391025"/>
          <p14:tracePt t="11618" x="7416800" y="4391025"/>
          <p14:tracePt t="11620" x="7346950" y="4391025"/>
          <p14:tracePt t="11625" x="7270750" y="4391025"/>
          <p14:tracePt t="11629" x="7118350" y="4371975"/>
          <p14:tracePt t="11631" x="7092950" y="4365625"/>
          <p14:tracePt t="11635" x="6989763" y="4346575"/>
          <p14:tracePt t="11637" x="6938963" y="4346575"/>
          <p14:tracePt t="11640" x="6875463" y="4333875"/>
          <p14:tracePt t="11644" x="6761163" y="4314825"/>
          <p14:tracePt t="11646" x="6710363" y="4295775"/>
          <p14:tracePt t="11648" x="6691313" y="4295775"/>
          <p14:tracePt t="11651" x="6588125" y="4276725"/>
          <p14:tracePt t="11655" x="6492875" y="4251325"/>
          <p14:tracePt t="11656" x="6467475" y="4238625"/>
          <p14:tracePt t="11657" x="6429375" y="4225925"/>
          <p14:tracePt t="11659" x="6403975" y="4225925"/>
          <p14:tracePt t="11661" x="6346825" y="4206875"/>
          <p14:tracePt t="11662" x="6296025" y="4194175"/>
          <p14:tracePt t="11663" x="6270625" y="4175125"/>
          <p14:tracePt t="11668" x="6161088" y="4143375"/>
          <p14:tracePt t="11671" x="6129338" y="4137025"/>
          <p14:tracePt t="11678" x="5976938" y="4073525"/>
          <p14:tracePt t="11679" x="5964238" y="4065588"/>
          <p14:tracePt t="11681" x="5900738" y="4033838"/>
          <p14:tracePt t="11685" x="5811838" y="3995738"/>
          <p14:tracePt t="11687" x="5780088" y="3983038"/>
          <p14:tracePt t="11690" x="5729288" y="3957638"/>
          <p14:tracePt t="11694" x="5651500" y="3913188"/>
          <p14:tracePt t="11696" x="5632450" y="3906838"/>
          <p14:tracePt t="11699" x="5619750" y="3894138"/>
          <p14:tracePt t="11702" x="5556250" y="3856038"/>
          <p14:tracePt t="11706" x="5480050" y="3811588"/>
          <p14:tracePt t="11707" x="5454650" y="3792538"/>
          <p14:tracePt t="11709" x="5441950" y="3773488"/>
          <p14:tracePt t="11710" x="5435600" y="3767138"/>
          <p14:tracePt t="11711" x="5422900" y="3760788"/>
          <p14:tracePt t="11713" x="5397500" y="3741738"/>
          <p14:tracePt t="11714" x="5384800" y="3722688"/>
          <p14:tracePt t="11721" x="5334000" y="3671888"/>
          <p14:tracePt t="11724" x="5295900" y="3632200"/>
          <p14:tracePt t="11731" x="5230813" y="3536950"/>
          <p14:tracePt t="11735" x="5205413" y="3486150"/>
          <p14:tracePt t="11737" x="5199063" y="3467100"/>
          <p14:tracePt t="11740" x="5186363" y="3435350"/>
          <p14:tracePt t="11744" x="5160963" y="3359150"/>
          <p14:tracePt t="11746" x="5160963" y="3346450"/>
          <p14:tracePt t="11748" x="5160963" y="3333750"/>
          <p14:tracePt t="11751" x="5154613" y="3270250"/>
          <p14:tracePt t="11754" x="5154613" y="3238500"/>
          <p14:tracePt t="11757" x="5154613" y="3205163"/>
          <p14:tracePt t="11759" x="5154613" y="3173413"/>
          <p14:tracePt t="11760" x="5154613" y="3160713"/>
          <p14:tracePt t="11762" x="5154613" y="3122613"/>
          <p14:tracePt t="11763" x="5154613" y="3109913"/>
          <p14:tracePt t="11765" x="5154613" y="3097213"/>
          <p14:tracePt t="11770" x="5160963" y="3033713"/>
          <p14:tracePt t="11772" x="5173663" y="3001963"/>
          <p14:tracePt t="11777" x="5192713" y="2919413"/>
          <p14:tracePt t="11779" x="5211763" y="2887663"/>
          <p14:tracePt t="11782" x="5218113" y="2855913"/>
          <p14:tracePt t="11785" x="5237163" y="2798763"/>
          <p14:tracePt t="11787" x="5243513" y="2771775"/>
          <p14:tracePt t="11791" x="5264150" y="2733675"/>
          <p14:tracePt t="11794" x="5295900" y="2657475"/>
          <p14:tracePt t="11796" x="5295900" y="2651125"/>
          <p14:tracePt t="11799" x="5302250" y="2638425"/>
          <p14:tracePt t="11802" x="5327650" y="2581275"/>
          <p14:tracePt t="11806" x="5346700" y="2530475"/>
          <p14:tracePt t="11808" x="5359400" y="2505075"/>
          <p14:tracePt t="11810" x="5372100" y="2486025"/>
          <p14:tracePt t="11812" x="5384800" y="2454275"/>
          <p14:tracePt t="11814" x="5397500" y="2435225"/>
          <p14:tracePt t="11819" x="5429250" y="2378075"/>
          <p14:tracePt t="11821" x="5448300" y="2338388"/>
          <p14:tracePt t="11829" x="5492750" y="2262188"/>
          <p14:tracePt t="11830" x="5511800" y="2249488"/>
          <p14:tracePt t="11832" x="5518150" y="2236788"/>
          <p14:tracePt t="11835" x="5556250" y="2179638"/>
          <p14:tracePt t="11837" x="5575300" y="2147888"/>
          <p14:tracePt t="11839" x="5600700" y="2135188"/>
          <p14:tracePt t="11842" x="5638800" y="2090738"/>
          <p14:tracePt t="11845" x="5676900" y="2039938"/>
          <p14:tracePt t="11847" x="5708650" y="2020888"/>
          <p14:tracePt t="11851" x="5786438" y="1951038"/>
          <p14:tracePt t="11853" x="5830888" y="1911350"/>
          <p14:tracePt t="11856" x="5907088" y="1854200"/>
          <p14:tracePt t="11858" x="5913438" y="1847850"/>
          <p14:tracePt t="11859" x="5926138" y="1835150"/>
          <p14:tracePt t="11861" x="5976938" y="1797050"/>
          <p14:tracePt t="11862" x="6027738" y="1771650"/>
          <p14:tracePt t="11863" x="6078538" y="1739900"/>
          <p14:tracePt t="11869" x="6194425" y="1670050"/>
          <p14:tracePt t="11871" x="6257925" y="1638300"/>
          <p14:tracePt t="11878" x="6461125" y="1568450"/>
          <p14:tracePt t="11879" x="6467475" y="1562100"/>
          <p14:tracePt t="11881" x="6518275" y="1549400"/>
          <p14:tracePt t="11885" x="6626225" y="1524000"/>
          <p14:tracePt t="11888" x="6697663" y="1511300"/>
          <p14:tracePt t="11893" x="6837363" y="1504950"/>
          <p14:tracePt t="11896" x="6932613" y="1497013"/>
          <p14:tracePt t="11899" x="6964363" y="1497013"/>
          <p14:tracePt t="11902" x="7112000" y="1497013"/>
          <p14:tracePt t="11906" x="7194550" y="1517650"/>
          <p14:tracePt t="11907" x="7213600" y="1524000"/>
          <p14:tracePt t="11909" x="7264400" y="1530350"/>
          <p14:tracePt t="11910" x="7289800" y="1530350"/>
          <p14:tracePt t="11911" x="7334250" y="1549400"/>
          <p14:tracePt t="11912" x="7359650" y="1549400"/>
          <p14:tracePt t="11914" x="7385050" y="1555750"/>
          <p14:tracePt t="11920" x="7531100" y="1600200"/>
          <p14:tracePt t="11923" x="7570788" y="1606550"/>
          <p14:tracePt t="11927" x="7659688" y="1638300"/>
          <p14:tracePt t="11928" x="7723188" y="1657350"/>
          <p14:tracePt t="11931" x="7767638" y="1670050"/>
          <p14:tracePt t="11937" x="7888288" y="1720850"/>
          <p14:tracePt t="11939" x="7926388" y="1733550"/>
          <p14:tracePt t="11940" x="7977188" y="1771650"/>
          <p14:tracePt t="11942" x="8004175" y="1778000"/>
          <p14:tracePt t="11944" x="8042275" y="1790700"/>
          <p14:tracePt t="11949" x="8112125" y="1828800"/>
          <p14:tracePt t="11953" x="8220075" y="1892300"/>
          <p14:tracePt t="11955" x="8251825" y="1905000"/>
          <p14:tracePt t="11959" x="8296275" y="1931988"/>
          <p14:tracePt t="11962" x="8366125" y="1970088"/>
          <p14:tracePt t="11964" x="8404225" y="1989138"/>
          <p14:tracePt t="11967" x="8442325" y="2020888"/>
          <p14:tracePt t="11971" x="8494713" y="2046288"/>
          <p14:tracePt t="11973" x="8513763" y="2065338"/>
          <p14:tracePt t="11976" x="8551863" y="2084388"/>
          <p14:tracePt t="11978" x="8564563" y="2097088"/>
          <p14:tracePt t="11979" x="8583613" y="2116138"/>
          <p14:tracePt t="11982" x="8589963" y="2122488"/>
          <p14:tracePt t="11985" x="8615363" y="2147888"/>
          <p14:tracePt t="11987" x="8628063" y="2160588"/>
          <p14:tracePt t="11990" x="8640763" y="2179638"/>
          <p14:tracePt t="11994" x="8659813" y="2205038"/>
          <p14:tracePt t="11996" x="8659813" y="2224088"/>
          <p14:tracePt t="11999" x="8666163" y="2230438"/>
          <p14:tracePt t="12002" x="8678863" y="2268538"/>
          <p14:tracePt t="12004" x="8678863" y="2274888"/>
          <p14:tracePt t="12008" x="8691563" y="2306638"/>
          <p14:tracePt t="12009" x="8691563" y="2312988"/>
          <p14:tracePt t="12011" x="8691563" y="2332038"/>
          <p14:tracePt t="12013" x="8697913" y="2344738"/>
          <p14:tracePt t="12014" x="8697913" y="2351088"/>
          <p14:tracePt t="12018" x="8697913" y="2390775"/>
          <p14:tracePt t="12020" x="8704263" y="2397125"/>
          <p14:tracePt t="12023" x="8704263" y="2422525"/>
          <p14:tracePt t="12027" x="8704263" y="2454275"/>
          <p14:tracePt t="12029" x="8704263" y="2466975"/>
          <p14:tracePt t="12032" x="8710613" y="2479675"/>
          <p14:tracePt t="12035" x="8710613" y="2505075"/>
          <p14:tracePt t="12036" x="8710613" y="2511425"/>
          <p14:tracePt t="12040" x="8710613" y="2524125"/>
          <p14:tracePt t="12044" x="8710613" y="2543175"/>
          <p14:tracePt t="12045" x="8710613" y="2549525"/>
          <p14:tracePt t="12048" x="8710613" y="2562225"/>
          <p14:tracePt t="12050" x="8710613" y="2568575"/>
          <p14:tracePt t="12053" x="8710613" y="2581275"/>
          <p14:tracePt t="12056" x="8710613" y="2587625"/>
          <p14:tracePt t="12057" x="8710613" y="2600325"/>
          <p14:tracePt t="12061" x="8710613" y="2606675"/>
          <p14:tracePt t="12063" x="8710613" y="2613025"/>
          <p14:tracePt t="12068" x="8710613" y="2625725"/>
          <p14:tracePt t="12072" x="8710613" y="2632075"/>
          <p14:tracePt t="12076" x="8710613" y="2638425"/>
          <p14:tracePt t="12078" x="8710613" y="2644775"/>
          <p14:tracePt t="12079" x="8704263" y="2644775"/>
          <p14:tracePt t="12081" x="8704263" y="2651125"/>
          <p14:tracePt t="12085" x="8704263" y="2657475"/>
          <p14:tracePt t="12088" x="8697913" y="2663825"/>
          <p14:tracePt t="12094" x="8691563" y="2670175"/>
          <p14:tracePt t="12096" x="8691563" y="2676525"/>
          <p14:tracePt t="12100" x="8691563" y="2682875"/>
          <p14:tracePt t="12103" x="8685213" y="2682875"/>
          <p14:tracePt t="12105" x="8685213" y="2689225"/>
          <p14:tracePt t="12110" x="8678863" y="2695575"/>
          <p14:tracePt t="12116" x="8678863" y="2701925"/>
          <p14:tracePt t="12129" x="8666163" y="2714625"/>
          <p14:tracePt t="12133" x="8659813" y="2714625"/>
          <p14:tracePt t="12140" x="8659813" y="2720975"/>
          <p14:tracePt t="12154" x="8653463" y="2720975"/>
          <p14:tracePt t="12883" x="8653463" y="2727325"/>
          <p14:tracePt t="12922" x="8647113" y="2727325"/>
          <p14:tracePt t="12929" x="8647113" y="2733675"/>
          <p14:tracePt t="12971" x="8647113" y="2740025"/>
          <p14:tracePt t="13000" x="8640763" y="2740025"/>
          <p14:tracePt t="13045" x="8640763" y="2746375"/>
          <p14:tracePt t="13105" x="8640763" y="2752725"/>
          <p14:tracePt t="13143" x="8634413" y="2752725"/>
          <p14:tracePt t="13183" x="8634413" y="2759075"/>
          <p14:tracePt t="13214" x="8634413" y="2765425"/>
          <p14:tracePt t="13243" x="8628063" y="2765425"/>
          <p14:tracePt t="13259" x="8628063" y="2771775"/>
          <p14:tracePt t="13476" x="8621713" y="2771775"/>
          <p14:tracePt t="13493" x="8621713" y="2778125"/>
          <p14:tracePt t="13543" x="8621713" y="2784475"/>
          <p14:tracePt t="13554" x="8615363" y="2784475"/>
          <p14:tracePt t="13594" x="8615363" y="2792413"/>
          <p14:tracePt t="13604" x="8609013" y="2792413"/>
          <p14:tracePt t="13621" x="8609013" y="2798763"/>
          <p14:tracePt t="13637" x="8602663" y="2798763"/>
          <p14:tracePt t="13689" x="8602663" y="2805113"/>
          <p14:tracePt t="13697" x="8596313" y="2805113"/>
          <p14:tracePt t="13724" x="8589963" y="2805113"/>
          <p14:tracePt t="13732" x="8589963" y="2811463"/>
          <p14:tracePt t="13746" x="8583613" y="2811463"/>
          <p14:tracePt t="13791" x="8583613" y="2817813"/>
          <p14:tracePt t="13802" x="8577263" y="2817813"/>
          <p14:tracePt t="13843" x="8570913" y="2817813"/>
          <p14:tracePt t="13855" x="8570913" y="2824163"/>
          <p14:tracePt t="13865" x="8564563" y="2824163"/>
          <p14:tracePt t="13881" x="8558213" y="2830513"/>
          <p14:tracePt t="13957" x="8551863" y="2830513"/>
          <p14:tracePt t="14010" x="8545513" y="2830513"/>
          <p14:tracePt t="14031" x="8545513" y="2836863"/>
          <p14:tracePt t="18616" x="8545513" y="2843213"/>
          <p14:tracePt t="18622" x="8545513" y="2849563"/>
          <p14:tracePt t="18629" x="8545513" y="2855913"/>
          <p14:tracePt t="18638" x="8545513" y="2868613"/>
          <p14:tracePt t="18641" x="8545513" y="2874963"/>
          <p14:tracePt t="18648" x="8545513" y="2881313"/>
          <p14:tracePt t="18658" x="8539163" y="2894013"/>
          <p14:tracePt t="18663" x="8539163" y="2900363"/>
          <p14:tracePt t="18672" x="8532813" y="2919413"/>
          <p14:tracePt t="18676" x="8526463" y="2925763"/>
          <p14:tracePt t="18686" x="8513763" y="2951163"/>
          <p14:tracePt t="18692" x="8501063" y="2963863"/>
          <p14:tracePt t="18697" x="8494713" y="2976563"/>
          <p14:tracePt t="18700" x="8488363" y="2982913"/>
          <p14:tracePt t="18707" x="8469313" y="3014663"/>
          <p14:tracePt t="18717" x="8462963" y="3027363"/>
          <p14:tracePt t="18726" x="8435975" y="3071813"/>
          <p14:tracePt t="18730" x="8429625" y="3084513"/>
          <p14:tracePt t="18739" x="8416925" y="3103563"/>
          <p14:tracePt t="18744" x="8410575" y="3116263"/>
          <p14:tracePt t="18750" x="8404225" y="3128963"/>
          <p14:tracePt t="18754" x="8391525" y="3141663"/>
          <p14:tracePt t="18762" x="8378825" y="3160713"/>
          <p14:tracePt t="18768" x="8366125" y="3167063"/>
          <p14:tracePt t="18773" x="8347075" y="3186113"/>
          <p14:tracePt t="18779" x="8334375" y="3198813"/>
          <p14:tracePt t="18784" x="8328025" y="3198813"/>
          <p14:tracePt t="18788" x="8302625" y="3225800"/>
          <p14:tracePt t="18792" x="8283575" y="3232150"/>
          <p14:tracePt t="18798" x="8277225" y="3244850"/>
          <p14:tracePt t="18803" x="8258175" y="3257550"/>
          <p14:tracePt t="18808" x="8239125" y="3270250"/>
          <p14:tracePt t="18816" x="8232775" y="3282950"/>
          <p14:tracePt t="18819" x="8213725" y="3295650"/>
          <p14:tracePt t="18823" x="8207375" y="3308350"/>
          <p14:tracePt t="18826" x="8194675" y="3314700"/>
          <p14:tracePt t="18828" x="8188325" y="3321050"/>
          <p14:tracePt t="18831" x="8181975" y="3321050"/>
          <p14:tracePt t="18836" x="8169275" y="3340100"/>
          <p14:tracePt t="18841" x="8156575" y="3346450"/>
          <p14:tracePt t="18844" x="8143875" y="3365500"/>
          <p14:tracePt t="18847" x="8137525" y="3365500"/>
          <p14:tracePt t="18848" x="8137525" y="3371850"/>
          <p14:tracePt t="18850" x="8124825" y="3378200"/>
          <p14:tracePt t="18854" x="8118475" y="3390900"/>
          <p14:tracePt t="18856" x="8112125" y="3397250"/>
          <p14:tracePt t="18859" x="8099425" y="3403600"/>
          <p14:tracePt t="18862" x="8093075" y="3409950"/>
          <p14:tracePt t="18865" x="8086725" y="3422650"/>
          <p14:tracePt t="18869" x="8061325" y="3441700"/>
          <p14:tracePt t="18871" x="8054975" y="3448050"/>
          <p14:tracePt t="18874" x="8042275" y="3460750"/>
          <p14:tracePt t="18876" x="8035925" y="3467100"/>
          <p14:tracePt t="18878" x="8023225" y="3473450"/>
          <p14:tracePt t="18879" x="8023225" y="3479800"/>
          <p14:tracePt t="18884" x="8004175" y="3492500"/>
          <p14:tracePt t="18891" x="7989888" y="3505200"/>
          <p14:tracePt t="18895" x="7964488" y="3517900"/>
          <p14:tracePt t="18898" x="7964488" y="3524250"/>
          <p14:tracePt t="18906" x="7945438" y="3536950"/>
          <p14:tracePt t="18909" x="7939088" y="3543300"/>
          <p14:tracePt t="18912" x="7932738" y="3543300"/>
          <p14:tracePt t="18919" x="7926388" y="3549650"/>
          <p14:tracePt t="18922" x="7920038" y="3549650"/>
          <p14:tracePt t="18925" x="7920038" y="3556000"/>
          <p14:tracePt t="18931" x="7913688" y="3556000"/>
          <p14:tracePt t="18940" x="7907338" y="3556000"/>
          <p14:tracePt t="18948" x="7900988" y="3562350"/>
          <p14:tracePt t="18955" x="7894638" y="3562350"/>
          <p14:tracePt t="18961" x="7888288" y="3562350"/>
          <p14:tracePt t="18963" x="7888288" y="3568700"/>
          <p14:tracePt t="18967" x="7881938" y="3568700"/>
          <p14:tracePt t="18972" x="7875588" y="3568700"/>
          <p14:tracePt t="18976" x="7875588" y="3575050"/>
          <p14:tracePt t="18987" x="7869238" y="3575050"/>
          <p14:tracePt t="19016" x="7862888" y="3581400"/>
          <p14:tracePt t="19024" x="7856538" y="3581400"/>
          <p14:tracePt t="19035" x="7856538" y="3587750"/>
          <p14:tracePt t="19039" x="7837488" y="3594100"/>
          <p14:tracePt t="19049" x="7831138" y="3600450"/>
          <p14:tracePt t="19062" x="7799388" y="3619500"/>
          <p14:tracePt t="19068" x="7793038" y="3625850"/>
          <p14:tracePt t="19076" x="7767638" y="3638550"/>
          <p14:tracePt t="19081" x="7761288" y="3652838"/>
          <p14:tracePt t="19086" x="7754938" y="3652838"/>
          <p14:tracePt t="19089" x="7748588" y="3659188"/>
          <p14:tracePt t="19096" x="7735888" y="3665538"/>
          <p14:tracePt t="19103" x="7723188" y="3671888"/>
          <p14:tracePt t="19105" x="7723188" y="3678238"/>
          <p14:tracePt t="19109" x="7716838" y="3678238"/>
          <p14:tracePt t="19114" x="7710488" y="3678238"/>
          <p14:tracePt t="19117" x="7704138" y="3684588"/>
          <p14:tracePt t="19121" x="7697788" y="3690938"/>
          <p14:tracePt t="19126" x="7685088" y="3690938"/>
          <p14:tracePt t="19130" x="7678738" y="3697288"/>
          <p14:tracePt t="19135" x="7666038" y="3703638"/>
          <p14:tracePt t="19137" x="7659688" y="3703638"/>
          <p14:tracePt t="19141" x="7653338" y="3703638"/>
          <p14:tracePt t="19145" x="7640638" y="3709988"/>
          <p14:tracePt t="19148" x="7634288" y="3709988"/>
          <p14:tracePt t="19154" x="7608888" y="3722688"/>
          <p14:tracePt t="19156" x="7602538" y="3722688"/>
          <p14:tracePt t="19157" x="7596188" y="3722688"/>
          <p14:tracePt t="19159" x="7589838" y="3729038"/>
          <p14:tracePt t="19161" x="7583488" y="3729038"/>
          <p14:tracePt t="19164" x="7577138" y="3735388"/>
          <p14:tracePt t="19169" x="7551738" y="3741738"/>
          <p14:tracePt t="19178" x="7512050" y="3754438"/>
          <p14:tracePt t="19180" x="7499350" y="3760788"/>
          <p14:tracePt t="19185" x="7480300" y="3767138"/>
          <p14:tracePt t="19189" x="7461250" y="3773488"/>
          <p14:tracePt t="19194" x="7429500" y="3779838"/>
          <p14:tracePt t="19197" x="7416800" y="3786188"/>
          <p14:tracePt t="19200" x="7397750" y="3792538"/>
          <p14:tracePt t="19203" x="7385050" y="3792538"/>
          <p14:tracePt t="19208" x="7353300" y="3798888"/>
          <p14:tracePt t="19210" x="7340600" y="3798888"/>
          <p14:tracePt t="19212" x="7327900" y="3798888"/>
          <p14:tracePt t="19214" x="7321550" y="3798888"/>
          <p14:tracePt t="19219" x="7296150" y="3798888"/>
          <p14:tracePt t="19222" x="7277100" y="3805238"/>
          <p14:tracePt t="19227" x="7251700" y="3805238"/>
          <p14:tracePt t="19230" x="7219950" y="3805238"/>
          <p14:tracePt t="19234" x="7200900" y="3805238"/>
          <p14:tracePt t="19236" x="7194550" y="3805238"/>
          <p14:tracePt t="19241" x="7162800" y="3805238"/>
          <p14:tracePt t="19243" x="7137400" y="3805238"/>
          <p14:tracePt t="19245" x="7124700" y="3805238"/>
          <p14:tracePt t="19248" x="7112000" y="3805238"/>
          <p14:tracePt t="19252" x="7085013" y="3805238"/>
          <p14:tracePt t="19259" x="7053263" y="3805238"/>
          <p14:tracePt t="19263" x="7027863" y="3805238"/>
          <p14:tracePt t="19268" x="7008813" y="3798888"/>
          <p14:tracePt t="19270" x="7002463" y="3798888"/>
          <p14:tracePt t="19275" x="6983413" y="3792538"/>
          <p14:tracePt t="19278" x="6964363" y="3792538"/>
          <p14:tracePt t="19281" x="6958013" y="3792538"/>
          <p14:tracePt t="19283" x="6951663" y="3792538"/>
          <p14:tracePt t="19286" x="6938963" y="3792538"/>
          <p14:tracePt t="19288" x="6932613" y="3786188"/>
          <p14:tracePt t="19290" x="6926263" y="3786188"/>
          <p14:tracePt t="19295" x="6913563" y="3779838"/>
          <p14:tracePt t="19298" x="6907213" y="3779838"/>
          <p14:tracePt t="19301" x="6900863" y="3779838"/>
          <p14:tracePt t="19311" x="6894513" y="3779838"/>
          <p14:tracePt t="19317" x="6888163" y="3779838"/>
          <p14:tracePt t="19457" x="6888163" y="3773488"/>
          <p14:tracePt t="19476" x="6888163" y="3767138"/>
          <p14:tracePt t="19482" x="6894513" y="3767138"/>
          <p14:tracePt t="19489" x="6907213" y="3767138"/>
          <p14:tracePt t="19496" x="6919913" y="3760788"/>
          <p14:tracePt t="19504" x="6945313" y="3754438"/>
          <p14:tracePt t="19515" x="6989763" y="3748088"/>
          <p14:tracePt t="19524" x="7046913" y="3735388"/>
          <p14:tracePt t="19533" x="7092950" y="3722688"/>
          <p14:tracePt t="19541" x="7181850" y="3703638"/>
          <p14:tracePt t="19548" x="7232650" y="3684588"/>
          <p14:tracePt t="19560" x="7334250" y="3678238"/>
          <p14:tracePt t="19567" x="7353300" y="3671888"/>
          <p14:tracePt t="19571" x="7397750" y="3665538"/>
          <p14:tracePt t="19576" x="7423150" y="3659188"/>
          <p14:tracePt t="19580" x="7435850" y="3652838"/>
          <p14:tracePt t="19585" x="7442200" y="3652838"/>
          <p14:tracePt t="19589" x="7467600" y="3646488"/>
          <p14:tracePt t="19592" x="7473950" y="3638550"/>
          <p14:tracePt t="19594" x="7480300" y="3638550"/>
          <p14:tracePt t="19600" x="7486650" y="3638550"/>
          <p14:tracePt t="19604" x="7499350" y="3632200"/>
          <p14:tracePt t="19610" x="7505700" y="3625850"/>
          <p14:tracePt t="19619" x="7512050" y="3625850"/>
          <p14:tracePt t="19623" x="7518400" y="3619500"/>
          <p14:tracePt t="19625" x="7524750" y="3619500"/>
          <p14:tracePt t="19636" x="7531100" y="3613150"/>
          <p14:tracePt t="19637" x="7537450" y="3613150"/>
          <p14:tracePt t="19643" x="7545388" y="3606800"/>
          <p14:tracePt t="19647" x="7551738" y="3606800"/>
          <p14:tracePt t="19656" x="7558088" y="3606800"/>
          <p14:tracePt t="19661" x="7564438" y="3600450"/>
          <p14:tracePt t="19668" x="7570788" y="3600450"/>
          <p14:tracePt t="19672" x="7577138" y="3600450"/>
          <p14:tracePt t="19674" x="7577138" y="3594100"/>
          <p14:tracePt t="19684" x="7583488" y="3594100"/>
          <p14:tracePt t="19879" x="7589838" y="3594100"/>
          <p14:tracePt t="19887" x="7608888" y="3587750"/>
          <p14:tracePt t="19893" x="7640638" y="3575050"/>
          <p14:tracePt t="19898" x="7672388" y="3568700"/>
          <p14:tracePt t="19905" x="7735888" y="3549650"/>
          <p14:tracePt t="19913" x="7862888" y="3511550"/>
          <p14:tracePt t="19926" x="8042275" y="3486150"/>
          <p14:tracePt t="19933" x="8112125" y="3473450"/>
          <p14:tracePt t="19937" x="8201025" y="3467100"/>
          <p14:tracePt t="19942" x="8258175" y="3454400"/>
          <p14:tracePt t="19948" x="8308975" y="3448050"/>
          <p14:tracePt t="19957" x="8416925" y="3422650"/>
          <p14:tracePt t="19962" x="8455025" y="3416300"/>
          <p14:tracePt t="19984" x="8570913" y="3403600"/>
          <p14:tracePt t="19988" x="8577263" y="3403600"/>
          <p14:tracePt t="20239" x="8570913" y="3403600"/>
          <p14:tracePt t="20246" x="8564563" y="3403600"/>
          <p14:tracePt t="20250" x="8558213" y="3403600"/>
          <p14:tracePt t="20254" x="8539163" y="3403600"/>
          <p14:tracePt t="20258" x="8520113" y="3403600"/>
          <p14:tracePt t="20264" x="8501063" y="3403600"/>
          <p14:tracePt t="20276" x="8410575" y="3416300"/>
          <p14:tracePt t="20282" x="8359775" y="3422650"/>
          <p14:tracePt t="20288" x="8258175" y="3441700"/>
          <p14:tracePt t="20294" x="8150225" y="3460750"/>
          <p14:tracePt t="20300" x="8099425" y="3467100"/>
          <p14:tracePt t="20310" x="7729538" y="3505200"/>
          <p14:tracePt t="20315" x="7627938" y="3517900"/>
          <p14:tracePt t="20323" x="7340600" y="3543300"/>
          <p14:tracePt t="20332" x="7112000" y="3568700"/>
          <p14:tracePt t="20339" x="6773863" y="3594100"/>
          <p14:tracePt t="20347" x="6537325" y="3606800"/>
          <p14:tracePt t="20356" x="6270625" y="3613150"/>
          <p14:tracePt t="20364" x="6053138" y="3625850"/>
          <p14:tracePt t="20372" x="5868988" y="3625850"/>
          <p14:tracePt t="20378" x="5657850" y="3625850"/>
          <p14:tracePt t="20384" x="5600700" y="3625850"/>
          <p14:tracePt t="20390" x="5314950" y="3625850"/>
          <p14:tracePt t="20398" x="5173663" y="3625850"/>
          <p14:tracePt t="20407" x="4913313" y="3619500"/>
          <p14:tracePt t="20414" x="4797425" y="3619500"/>
          <p14:tracePt t="20419" x="4689475" y="3619500"/>
          <p14:tracePt t="20423" x="4619625" y="3619500"/>
          <p14:tracePt t="20427" x="4587875" y="3619500"/>
          <p14:tracePt t="20429" x="4537075" y="3613150"/>
          <p14:tracePt t="20435" x="4479925" y="3613150"/>
          <p14:tracePt t="20438" x="4460875" y="3613150"/>
          <p14:tracePt t="20442" x="4435475" y="3613150"/>
          <p14:tracePt t="20444" x="4410075" y="3613150"/>
          <p14:tracePt t="20447" x="4384675" y="3613150"/>
          <p14:tracePt t="20449" x="4371975" y="3613150"/>
          <p14:tracePt t="20452" x="4352925" y="3613150"/>
          <p14:tracePt t="20454" x="4338638" y="3613150"/>
          <p14:tracePt t="20457" x="4319588" y="3613150"/>
          <p14:tracePt t="20459" x="4306888" y="3613150"/>
          <p14:tracePt t="20460" x="4294188" y="3613150"/>
          <p14:tracePt t="20462" x="4287838" y="3613150"/>
          <p14:tracePt t="20463" x="4281488" y="3613150"/>
          <p14:tracePt t="20467" x="4262438" y="3613150"/>
          <p14:tracePt t="20474" x="4243388" y="3613150"/>
          <p14:tracePt t="20477" x="4224338" y="3613150"/>
          <p14:tracePt t="20479" x="4211638" y="3613150"/>
          <p14:tracePt t="20486" x="4179888" y="3613150"/>
          <p14:tracePt t="20492" x="4154488" y="3613150"/>
          <p14:tracePt t="20494" x="4135438" y="3613150"/>
          <p14:tracePt t="20496" x="4129088" y="3613150"/>
          <p14:tracePt t="20498" x="4122738" y="3619500"/>
          <p14:tracePt t="20503" x="4084638" y="3619500"/>
          <p14:tracePt t="20507" x="4059238" y="3625850"/>
          <p14:tracePt t="20511" x="4027488" y="3632200"/>
          <p14:tracePt t="20512" x="4008438" y="3632200"/>
          <p14:tracePt t="20518" x="3970338" y="3638550"/>
          <p14:tracePt t="20524" x="3919538" y="3646488"/>
          <p14:tracePt t="20527" x="3879850" y="3652838"/>
          <p14:tracePt t="20529" x="3860800" y="3652838"/>
          <p14:tracePt t="20530" x="3848100" y="3652838"/>
          <p14:tracePt t="20535" x="3797300" y="3659188"/>
          <p14:tracePt t="20537" x="3778250" y="3665538"/>
          <p14:tracePt t="20544" x="3708400" y="3684588"/>
          <p14:tracePt t="20545" x="3695700" y="3684588"/>
          <p14:tracePt t="20551" x="3651250" y="3690938"/>
          <p14:tracePt t="20554" x="3625850" y="3697288"/>
          <p14:tracePt t="20561" x="3581400" y="3709988"/>
          <p14:tracePt t="20564" x="3568700" y="3716338"/>
          <p14:tracePt t="20568" x="3543300" y="3722688"/>
          <p14:tracePt t="20570" x="3536950" y="3729038"/>
          <p14:tracePt t="20572" x="3530600" y="3729038"/>
          <p14:tracePt t="20577" x="3511550" y="3729038"/>
          <p14:tracePt t="20580" x="3505200" y="3735388"/>
          <p14:tracePt t="20585" x="3486150" y="3741738"/>
          <p14:tracePt t="20587" x="3479800" y="3748088"/>
          <p14:tracePt t="20589" x="3473450" y="3748088"/>
          <p14:tracePt t="20590" x="3473450" y="3754438"/>
          <p14:tracePt t="20592" x="3467100" y="3754438"/>
          <p14:tracePt t="20594" x="3460750" y="3754438"/>
          <p14:tracePt t="20595" x="3460750" y="3760788"/>
          <p14:tracePt t="20600" x="3454400" y="3767138"/>
          <p14:tracePt t="20602" x="3448050" y="3767138"/>
          <p14:tracePt t="20608" x="3441700" y="3773488"/>
          <p14:tracePt t="20610" x="3435350" y="3773488"/>
          <p14:tracePt t="20613" x="3435350" y="3779838"/>
          <p14:tracePt t="20618" x="3427413" y="3779838"/>
          <p14:tracePt t="20622" x="3427413" y="3786188"/>
          <p14:tracePt t="20742" x="3421063" y="3786188"/>
          <p14:tracePt t="20749" x="3414713" y="3786188"/>
          <p14:tracePt t="20754" x="3402013" y="3779838"/>
          <p14:tracePt t="20757" x="3382963" y="3779838"/>
          <p14:tracePt t="20762" x="3370263" y="3779838"/>
          <p14:tracePt t="20767" x="3363913" y="3779838"/>
          <p14:tracePt t="20777" x="3294063" y="3767138"/>
          <p14:tracePt t="20782" x="3275013" y="3767138"/>
          <p14:tracePt t="20790" x="3236913" y="3754438"/>
          <p14:tracePt t="20798" x="3211513" y="3748088"/>
          <p14:tracePt t="20807" x="3192463" y="3741738"/>
          <p14:tracePt t="20813" x="3192463" y="3735388"/>
          <p14:tracePt t="20824" x="3186113" y="3735388"/>
          <p14:tracePt t="20829" x="3179763" y="3735388"/>
          <p14:tracePt t="20838" x="3160713" y="3735388"/>
          <p14:tracePt t="20843" x="3148013" y="3735388"/>
          <p14:tracePt t="20854" x="3090863" y="3729038"/>
          <p14:tracePt t="20861" x="3052763" y="3729038"/>
          <p14:tracePt t="20868" x="2995613" y="3729038"/>
          <p14:tracePt t="20874" x="2936875" y="3729038"/>
          <p14:tracePt t="20881" x="2873375" y="3729038"/>
          <p14:tracePt t="20888" x="2822575" y="3729038"/>
          <p14:tracePt t="20893" x="2784475" y="3729038"/>
          <p14:tracePt t="20899" x="2759075" y="3729038"/>
          <p14:tracePt t="20905" x="2720975" y="3729038"/>
          <p14:tracePt t="20909" x="2701925" y="3729038"/>
          <p14:tracePt t="20913" x="2689225" y="3729038"/>
          <p14:tracePt t="20917" x="2682875" y="3729038"/>
          <p14:tracePt t="20920" x="2676525" y="3729038"/>
          <p14:tracePt t="20924" x="2670175" y="3729038"/>
          <p14:tracePt t="20935" x="2644775" y="3729038"/>
          <p14:tracePt t="20939" x="2638425" y="3729038"/>
          <p14:tracePt t="20942" x="2632075" y="3729038"/>
          <p14:tracePt t="20945" x="2625725" y="3729038"/>
          <p14:tracePt t="20947" x="2619375" y="3729038"/>
          <p14:tracePt t="20952" x="2606675" y="3729038"/>
          <p14:tracePt t="20955" x="2600325" y="3729038"/>
          <p14:tracePt t="20957" x="2593975" y="3729038"/>
          <p14:tracePt t="20959" x="2587625" y="3729038"/>
          <p14:tracePt t="20962" x="2581275" y="3729038"/>
          <p14:tracePt t="20969" x="2562225" y="3729038"/>
          <p14:tracePt t="20972" x="2549525" y="3729038"/>
          <p14:tracePt t="20979" x="2524125" y="3735388"/>
          <p14:tracePt t="20984" x="2503488" y="3741738"/>
          <p14:tracePt t="20988" x="2490788" y="3748088"/>
          <p14:tracePt t="20995" x="2452688" y="3754438"/>
          <p14:tracePt t="21001" x="2427288" y="3760788"/>
          <p14:tracePt t="21004" x="2408238" y="3767138"/>
          <p14:tracePt t="21008" x="2395538" y="3773488"/>
          <p14:tracePt t="21013" x="2363788" y="3779838"/>
          <p14:tracePt t="21018" x="2332038" y="3786188"/>
          <p14:tracePt t="21021" x="2319338" y="3786188"/>
          <p14:tracePt t="21024" x="2312988" y="3792538"/>
          <p14:tracePt t="21028" x="2281238" y="3798888"/>
          <p14:tracePt t="21031" x="2268538" y="3798888"/>
          <p14:tracePt t="21033" x="2255838" y="3805238"/>
          <p14:tracePt t="21037" x="2230438" y="3811588"/>
          <p14:tracePt t="21039" x="2217738" y="3811588"/>
          <p14:tracePt t="21041" x="2205038" y="3811588"/>
          <p14:tracePt t="21043" x="2192338" y="3817938"/>
          <p14:tracePt t="21045" x="2179638" y="3817938"/>
          <p14:tracePt t="21047" x="2173288" y="3817938"/>
          <p14:tracePt t="21049" x="2166938" y="3817938"/>
          <p14:tracePt t="21052" x="2141538" y="3824288"/>
          <p14:tracePt t="21055" x="2122488" y="3836988"/>
          <p14:tracePt t="21062" x="2084388" y="3843338"/>
          <p14:tracePt t="21064" x="2078038" y="3843338"/>
          <p14:tracePt t="21068" x="2044700" y="3849688"/>
          <p14:tracePt t="21070" x="2032000" y="3849688"/>
          <p14:tracePt t="21072" x="2025650" y="3849688"/>
          <p14:tracePt t="21077" x="2000250" y="3856038"/>
          <p14:tracePt t="21078" x="1993900" y="3856038"/>
          <p14:tracePt t="21082" x="1981200" y="3856038"/>
          <p14:tracePt t="21084" x="1968500" y="3862388"/>
          <p14:tracePt t="21088" x="1949450" y="3862388"/>
          <p14:tracePt t="21089" x="1943100" y="3862388"/>
          <p14:tracePt t="21091" x="1936750" y="3862388"/>
          <p14:tracePt t="21093" x="1924050" y="3868738"/>
          <p14:tracePt t="21094" x="1917700" y="3868738"/>
          <p14:tracePt t="21096" x="1911350" y="3868738"/>
          <p14:tracePt t="21098" x="1905000" y="3868738"/>
          <p14:tracePt t="21101" x="1892300" y="3868738"/>
          <p14:tracePt t="21107" x="1879600" y="3875088"/>
          <p14:tracePt t="21110" x="1873250" y="3875088"/>
          <p14:tracePt t="21112" x="1866900" y="3875088"/>
          <p14:tracePt t="21116" x="1860550" y="3875088"/>
          <p14:tracePt t="21119" x="1854200" y="3875088"/>
          <p14:tracePt t="21124" x="1847850" y="3875088"/>
          <p14:tracePt t="21127" x="1847850" y="3881438"/>
          <p14:tracePt t="21130" x="1841500" y="3881438"/>
          <p14:tracePt t="21142" x="1841500" y="3887788"/>
          <p14:tracePt t="21146" x="1835150" y="3887788"/>
          <p14:tracePt t="21236" x="1841500" y="3887788"/>
          <p14:tracePt t="21245" x="1847850" y="3887788"/>
          <p14:tracePt t="21255" x="1854200" y="3887788"/>
          <p14:tracePt t="21259" x="1860550" y="3887788"/>
          <p14:tracePt t="21265" x="1866900" y="3887788"/>
          <p14:tracePt t="21275" x="1879600" y="3887788"/>
          <p14:tracePt t="21283" x="1885950" y="3887788"/>
          <p14:tracePt t="21288" x="1898650" y="3887788"/>
          <p14:tracePt t="21294" x="1911350" y="3887788"/>
          <p14:tracePt t="21305" x="1936750" y="3887788"/>
          <p14:tracePt t="21308" x="1943100" y="3887788"/>
          <p14:tracePt t="21311" x="1949450" y="3887788"/>
          <p14:tracePt t="21316" x="1955800" y="3887788"/>
          <p14:tracePt t="21331" x="2006600" y="3881438"/>
          <p14:tracePt t="21339" x="2038350" y="3875088"/>
          <p14:tracePt t="21344" x="2051050" y="3875088"/>
          <p14:tracePt t="21350" x="2065338" y="3868738"/>
          <p14:tracePt t="21355" x="2084388" y="3868738"/>
          <p14:tracePt t="21359" x="2097088" y="3862388"/>
          <p14:tracePt t="21368" x="2109788" y="3862388"/>
          <p14:tracePt t="21372" x="2128838" y="3862388"/>
          <p14:tracePt t="21377" x="2135188" y="3862388"/>
          <p14:tracePt t="21382" x="2135188" y="3856038"/>
          <p14:tracePt t="21386" x="2141538" y="3856038"/>
          <p14:tracePt t="21389" x="2147888" y="3856038"/>
          <p14:tracePt t="21433" x="2154238" y="3856038"/>
          <p14:tracePt t="21446" x="2160588" y="3856038"/>
          <p14:tracePt t="21455" x="2166938" y="3856038"/>
          <p14:tracePt t="21462" x="2173288" y="3856038"/>
          <p14:tracePt t="21470" x="2173288" y="3849688"/>
          <p14:tracePt t="21476" x="2179638" y="3849688"/>
          <p14:tracePt t="21484" x="2185988" y="3849688"/>
          <p14:tracePt t="21501" x="2192338" y="3843338"/>
          <p14:tracePt t="21509" x="2198688" y="3843338"/>
          <p14:tracePt t="21517" x="2205038" y="3843338"/>
          <p14:tracePt t="21525" x="2211388" y="3836988"/>
          <p14:tracePt t="21527" x="2217738" y="3836988"/>
          <p14:tracePt t="21534" x="2224088" y="3836988"/>
          <p14:tracePt t="21537" x="2230438" y="3830638"/>
          <p14:tracePt t="21541" x="2236788" y="3830638"/>
          <p14:tracePt t="21543" x="2243138" y="3830638"/>
          <p14:tracePt t="21554" x="2262188" y="3830638"/>
          <p14:tracePt t="21560" x="2274888" y="3824288"/>
          <p14:tracePt t="21563" x="2281238" y="3824288"/>
          <p14:tracePt t="21568" x="2287588" y="3824288"/>
          <p14:tracePt t="21573" x="2293938" y="3824288"/>
          <p14:tracePt t="21577" x="2300288" y="3824288"/>
          <p14:tracePt t="21578" x="2306638" y="3824288"/>
          <p14:tracePt t="21584" x="2312988" y="3824288"/>
          <p14:tracePt t="21590" x="2319338" y="3824288"/>
          <p14:tracePt t="21593" x="2325688" y="3824288"/>
          <p14:tracePt t="21597" x="2332038" y="3824288"/>
          <p14:tracePt t="21601" x="2338388" y="3817938"/>
          <p14:tracePt t="21610" x="2351088" y="3817938"/>
          <p14:tracePt t="21611" x="2357438" y="3817938"/>
          <p14:tracePt t="21620" x="2370138" y="3817938"/>
          <p14:tracePt t="21625" x="2376488" y="3817938"/>
          <p14:tracePt t="21629" x="2382838" y="3817938"/>
          <p14:tracePt t="21636" x="2389188" y="3817938"/>
          <p14:tracePt t="21654" x="2395538" y="3817938"/>
          <p14:tracePt t="21744" x="2401888" y="3817938"/>
          <p14:tracePt t="21756" x="2408238" y="3817938"/>
          <p14:tracePt t="21762" x="2414588" y="3817938"/>
          <p14:tracePt t="21767" x="2420938" y="3817938"/>
          <p14:tracePt t="21772" x="2433638" y="3817938"/>
          <p14:tracePt t="21777" x="2452688" y="3817938"/>
          <p14:tracePt t="21779" x="2459038" y="3817938"/>
          <p14:tracePt t="21787" x="2490788" y="3817938"/>
          <p14:tracePt t="21791" x="2503488" y="3817938"/>
          <p14:tracePt t="21795" x="2530475" y="3817938"/>
          <p14:tracePt t="21798" x="2536825" y="3817938"/>
          <p14:tracePt t="21803" x="2568575" y="3817938"/>
          <p14:tracePt t="21812" x="2613025" y="3811588"/>
          <p14:tracePt t="21814" x="2619375" y="3811588"/>
          <p14:tracePt t="21819" x="2644775" y="3811588"/>
          <p14:tracePt t="21823" x="2663825" y="3811588"/>
          <p14:tracePt t="21831" x="2695575" y="3811588"/>
          <p14:tracePt t="21834" x="2714625" y="3811588"/>
          <p14:tracePt t="21837" x="2720975" y="3811588"/>
          <p14:tracePt t="21839" x="2727325" y="3811588"/>
          <p14:tracePt t="21844" x="2740025" y="3811588"/>
          <p14:tracePt t="21845" x="2752725" y="3811588"/>
          <p14:tracePt t="21853" x="2784475" y="3811588"/>
          <p14:tracePt t="21855" x="2790825" y="3811588"/>
          <p14:tracePt t="21857" x="2797175" y="3811588"/>
          <p14:tracePt t="21858" x="2803525" y="3811588"/>
          <p14:tracePt t="21860" x="2809875" y="3811588"/>
          <p14:tracePt t="21862" x="2816225" y="3811588"/>
          <p14:tracePt t="21863" x="2822575" y="3811588"/>
          <p14:tracePt t="21867" x="2835275" y="3817938"/>
          <p14:tracePt t="21873" x="2854325" y="3817938"/>
          <p14:tracePt t="21877" x="2873375" y="3817938"/>
          <p14:tracePt t="21879" x="2879725" y="3817938"/>
          <p14:tracePt t="21886" x="2898775" y="3817938"/>
          <p14:tracePt t="21890" x="2905125" y="3824288"/>
          <p14:tracePt t="21893" x="2917825" y="3824288"/>
          <p14:tracePt t="21896" x="2924175" y="3824288"/>
          <p14:tracePt t="21899" x="2930525" y="3824288"/>
          <p14:tracePt t="21903" x="2936875" y="3824288"/>
          <p14:tracePt t="21905" x="2943225" y="3824288"/>
          <p14:tracePt t="21911" x="2962275" y="3824288"/>
          <p14:tracePt t="21917" x="2976563" y="3824288"/>
          <p14:tracePt t="21922" x="2982913" y="3824288"/>
          <p14:tracePt t="21926" x="2989263" y="3830638"/>
          <p14:tracePt t="21930" x="2995613" y="3830638"/>
          <p14:tracePt t="22018" x="3001963" y="3830638"/>
          <p14:tracePt t="22024" x="3008313" y="3830638"/>
          <p14:tracePt t="22031" x="3014663" y="3830638"/>
          <p14:tracePt t="22035" x="3027363" y="3830638"/>
          <p14:tracePt t="22037" x="3033713" y="3830638"/>
          <p14:tracePt t="22039" x="3040063" y="3830638"/>
          <p14:tracePt t="22042" x="3052763" y="3830638"/>
          <p14:tracePt t="22046" x="3059113" y="3836988"/>
          <p14:tracePt t="22050" x="3065463" y="3836988"/>
          <p14:tracePt t="22053" x="3078163" y="3836988"/>
          <p14:tracePt t="22055" x="3090863" y="3836988"/>
          <p14:tracePt t="22060" x="3103563" y="3836988"/>
          <p14:tracePt t="22062" x="3109913" y="3843338"/>
          <p14:tracePt t="22065" x="3116263" y="3843338"/>
          <p14:tracePt t="22070" x="3135313" y="3843338"/>
          <p14:tracePt t="22073" x="3141663" y="3843338"/>
          <p14:tracePt t="22075" x="3148013" y="3843338"/>
          <p14:tracePt t="22077" x="3154363" y="3843338"/>
          <p14:tracePt t="22081" x="3160713" y="3843338"/>
          <p14:tracePt t="22085" x="3173413" y="3843338"/>
          <p14:tracePt t="22092" x="3186113" y="3849688"/>
          <p14:tracePt t="22094" x="3192463" y="3849688"/>
          <p14:tracePt t="22097" x="3198813" y="3849688"/>
          <p14:tracePt t="22102" x="3224213" y="3849688"/>
          <p14:tracePt t="22111" x="3268663" y="3849688"/>
          <p14:tracePt t="22113" x="3281363" y="3849688"/>
          <p14:tracePt t="22119" x="3313113" y="3856038"/>
          <p14:tracePt t="22123" x="3338513" y="3856038"/>
          <p14:tracePt t="22131" x="3402013" y="3862388"/>
          <p14:tracePt t="22136" x="3441700" y="3862388"/>
          <p14:tracePt t="22140" x="3467100" y="3868738"/>
          <p14:tracePt t="22145" x="3498850" y="3868738"/>
          <p14:tracePt t="22153" x="3530600" y="3875088"/>
          <p14:tracePt t="22154" x="3536950" y="3875088"/>
          <p14:tracePt t="22158" x="3543300" y="3875088"/>
          <p14:tracePt t="22162" x="3549650" y="3875088"/>
          <p14:tracePt t="22171" x="3556000" y="3875088"/>
          <p14:tracePt t="22227" x="3562350" y="3875088"/>
          <p14:tracePt t="22243" x="3562350" y="3881438"/>
          <p14:tracePt t="22248" x="3568700" y="3881438"/>
          <p14:tracePt t="22262" x="3568700" y="3887788"/>
          <p14:tracePt t="22276" x="3575050" y="3887788"/>
          <p14:tracePt t="22279" x="3575050" y="3894138"/>
          <p14:tracePt t="22288" x="3575050" y="3900488"/>
          <p14:tracePt t="22303" x="3575050" y="3906838"/>
          <p14:tracePt t="22321" x="3575050" y="3913188"/>
          <p14:tracePt t="22324" x="3581400" y="3913188"/>
          <p14:tracePt t="22337" x="3581400" y="3919538"/>
          <p14:tracePt t="22344" x="3587750" y="3919538"/>
          <p14:tracePt t="22369" x="3594100" y="3919538"/>
          <p14:tracePt t="22411" x="3600450" y="3919538"/>
          <p14:tracePt t="22421" x="3606800" y="3919538"/>
          <p14:tracePt t="22429" x="3613150" y="3919538"/>
          <p14:tracePt t="22437" x="3625850" y="3906838"/>
          <p14:tracePt t="22443" x="3644900" y="3900488"/>
          <p14:tracePt t="22453" x="3689350" y="3875088"/>
          <p14:tracePt t="22458" x="3702050" y="3856038"/>
          <p14:tracePt t="22465" x="3733800" y="3836988"/>
          <p14:tracePt t="22468" x="3746500" y="3824288"/>
          <p14:tracePt t="22472" x="3765550" y="3811588"/>
          <p14:tracePt t="22476" x="3778250" y="3805238"/>
          <p14:tracePt t="22479" x="3790950" y="3798888"/>
          <p14:tracePt t="22487" x="3803650" y="3786188"/>
          <p14:tracePt t="22491" x="3816350" y="3779838"/>
          <p14:tracePt t="22494" x="3822700" y="3773488"/>
          <p14:tracePt t="22503" x="3835400" y="3767138"/>
          <p14:tracePt t="22507" x="3835400" y="3760788"/>
          <p14:tracePt t="22510" x="3841750" y="3760788"/>
          <p14:tracePt t="22514" x="3848100" y="3760788"/>
          <p14:tracePt t="22523" x="3860800" y="3748088"/>
          <p14:tracePt t="22527" x="3867150" y="3748088"/>
          <p14:tracePt t="22531" x="3873500" y="3748088"/>
          <p14:tracePt t="22537" x="3879850" y="3741738"/>
          <p14:tracePt t="22541" x="3887788" y="3741738"/>
          <p14:tracePt t="22546" x="3894138" y="3741738"/>
          <p14:tracePt t="22555" x="3906838" y="3735388"/>
          <p14:tracePt t="22558" x="3913188" y="3735388"/>
          <p14:tracePt t="22564" x="3919538" y="3735388"/>
          <p14:tracePt t="22570" x="3925888" y="3735388"/>
          <p14:tracePt t="22581" x="3932238" y="3735388"/>
          <p14:tracePt t="22587" x="3944938" y="3735388"/>
          <p14:tracePt t="22591" x="3951288" y="3735388"/>
          <p14:tracePt t="22596" x="3963988" y="3735388"/>
          <p14:tracePt t="22606" x="3995738" y="3729038"/>
          <p14:tracePt t="22610" x="4002088" y="3729038"/>
          <p14:tracePt t="22614" x="4021138" y="3729038"/>
          <p14:tracePt t="22621" x="4059238" y="3729038"/>
          <p14:tracePt t="22626" x="4084638" y="3729038"/>
          <p14:tracePt t="22633" x="4110038" y="3729038"/>
          <p14:tracePt t="22640" x="4167188" y="3729038"/>
          <p14:tracePt t="22647" x="4224338" y="3729038"/>
          <p14:tracePt t="22653" x="4268788" y="3729038"/>
          <p14:tracePt t="22658" x="4300538" y="3729038"/>
          <p14:tracePt t="22666" x="4346575" y="3729038"/>
          <p14:tracePt t="22671" x="4384675" y="3729038"/>
          <p14:tracePt t="22673" x="4397375" y="3729038"/>
          <p14:tracePt t="22677" x="4410075" y="3729038"/>
          <p14:tracePt t="22680" x="4416425" y="3729038"/>
          <p14:tracePt t="22685" x="4429125" y="3729038"/>
          <p14:tracePt t="22689" x="4435475" y="3729038"/>
          <p14:tracePt t="22693" x="4441825" y="3729038"/>
          <p14:tracePt t="22707" x="4448175" y="3729038"/>
          <p14:tracePt t="22713" x="4454525" y="3729038"/>
          <p14:tracePt t="22725" x="4460875" y="3729038"/>
          <p14:tracePt t="22732" x="4467225" y="3729038"/>
          <p14:tracePt t="22738" x="4473575" y="3729038"/>
          <p14:tracePt t="22749" x="4479925" y="3729038"/>
          <p14:tracePt t="22755" x="4492625" y="3729038"/>
          <p14:tracePt t="22758" x="4498975" y="3729038"/>
          <p14:tracePt t="22762" x="4505325" y="3729038"/>
          <p14:tracePt t="22776" x="4524375" y="3729038"/>
          <p14:tracePt t="22781" x="4530725" y="3729038"/>
          <p14:tracePt t="22787" x="4543425" y="3729038"/>
          <p14:tracePt t="22794" x="4556125" y="3729038"/>
          <p14:tracePt t="22796" x="4562475" y="3729038"/>
          <p14:tracePt t="22801" x="4568825" y="3729038"/>
          <p14:tracePt t="22806" x="4581525" y="3729038"/>
          <p14:tracePt t="22810" x="4594225" y="3729038"/>
          <p14:tracePt t="22812" x="4600575" y="3722688"/>
          <p14:tracePt t="22814" x="4606925" y="3722688"/>
          <p14:tracePt t="22818" x="4625975" y="3722688"/>
          <p14:tracePt t="22828" x="4670425" y="3716338"/>
          <p14:tracePt t="22830" x="4683125" y="3709988"/>
          <p14:tracePt t="22835" x="4714875" y="3709988"/>
          <p14:tracePt t="22838" x="4746625" y="3703638"/>
          <p14:tracePt t="22845" x="4805363" y="3697288"/>
          <p14:tracePt t="22846" x="4811713" y="3697288"/>
          <p14:tracePt t="22851" x="4856163" y="3684588"/>
          <p14:tracePt t="22853" x="4875213" y="3678238"/>
          <p14:tracePt t="22855" x="4900613" y="3678238"/>
          <p14:tracePt t="22859" x="4951413" y="3665538"/>
          <p14:tracePt t="22861" x="4976813" y="3665538"/>
          <p14:tracePt t="22863" x="5002213" y="3659188"/>
          <p14:tracePt t="22868" x="5078413" y="3646488"/>
          <p14:tracePt t="22870" x="5097463" y="3646488"/>
          <p14:tracePt t="22871" x="5110163" y="3632200"/>
          <p14:tracePt t="22873" x="5141913" y="3632200"/>
          <p14:tracePt t="22874" x="5160963" y="3625850"/>
          <p14:tracePt t="22875" x="5173663" y="3625850"/>
          <p14:tracePt t="22877" x="5186363" y="3619500"/>
          <p14:tracePt t="22878" x="5205413" y="3619500"/>
          <p14:tracePt t="22880" x="5243513" y="3613150"/>
          <p14:tracePt t="22884" x="5302250" y="3600450"/>
          <p14:tracePt t="22889" x="5365750" y="3575050"/>
          <p14:tracePt t="22894" x="5505450" y="3543300"/>
          <p14:tracePt t="22896" x="5549900" y="3536950"/>
          <p14:tracePt t="22901" x="5664200" y="3511550"/>
          <p14:tracePt t="22902" x="5702300" y="3505200"/>
          <p14:tracePt t="22904" x="5722938" y="3492500"/>
          <p14:tracePt t="22907" x="5767388" y="3486150"/>
          <p14:tracePt t="22910" x="5900738" y="3454400"/>
          <p14:tracePt t="22912" x="5926138" y="3454400"/>
          <p14:tracePt t="22921" x="6154738" y="3403600"/>
          <p14:tracePt t="22923" x="6200775" y="3397250"/>
          <p14:tracePt t="22925" x="6257925" y="3384550"/>
          <p14:tracePt t="22926" x="6283325" y="3378200"/>
          <p14:tracePt t="22928" x="6334125" y="3371850"/>
          <p14:tracePt t="22929" x="6391275" y="3352800"/>
          <p14:tracePt t="22934" x="6518275" y="3327400"/>
          <p14:tracePt t="22936" x="6575425" y="3321050"/>
          <p14:tracePt t="22940" x="6665913" y="3295650"/>
          <p14:tracePt t="22942" x="6723063" y="3289300"/>
          <p14:tracePt t="22944" x="6767513" y="3276600"/>
          <p14:tracePt t="22949" x="6824663" y="3270250"/>
          <p14:tracePt t="22950" x="6926263" y="3244850"/>
          <p14:tracePt t="22955" x="7046913" y="3232150"/>
          <p14:tracePt t="22956" x="7092950" y="3211513"/>
          <p14:tracePt t="22958" x="7118350" y="3211513"/>
          <p14:tracePt t="22959" x="7169150" y="3205163"/>
          <p14:tracePt t="22961" x="7200900" y="3198813"/>
          <p14:tracePt t="22963" x="7219950" y="3198813"/>
          <p14:tracePt t="22968" x="7340600" y="3173413"/>
          <p14:tracePt t="22973" x="7416800" y="3154363"/>
          <p14:tracePt t="22978" x="7531100" y="3141663"/>
          <p14:tracePt t="22982" x="7577138" y="3135313"/>
          <p14:tracePt t="22984" x="7627938" y="3116263"/>
          <p14:tracePt t="22986" x="7672388" y="3116263"/>
          <p14:tracePt t="22990" x="7735888" y="3109913"/>
          <p14:tracePt t="22993" x="7799388" y="3103563"/>
          <p14:tracePt t="22995" x="7831138" y="3103563"/>
          <p14:tracePt t="22997" x="7843838" y="3090863"/>
          <p14:tracePt t="23001" x="7913688" y="3084513"/>
          <p14:tracePt t="23003" x="7964488" y="3084513"/>
          <p14:tracePt t="23005" x="7996238" y="3084513"/>
          <p14:tracePt t="23007" x="8035925" y="3078163"/>
          <p14:tracePt t="23009" x="8061325" y="3078163"/>
          <p14:tracePt t="23010" x="8093075" y="3071813"/>
          <p14:tracePt t="23014" x="8118475" y="3071813"/>
          <p14:tracePt t="23017" x="8188325" y="3065463"/>
          <p14:tracePt t="23019" x="8226425" y="3065463"/>
          <p14:tracePt t="23022" x="8258175" y="3052763"/>
          <p14:tracePt t="23026" x="8334375" y="3046413"/>
          <p14:tracePt t="23028" x="8366125" y="3046413"/>
          <p14:tracePt t="23030" x="8378825" y="3046413"/>
          <p14:tracePt t="23033" x="8455025" y="3040063"/>
          <p14:tracePt t="23036" x="8494713" y="3033713"/>
          <p14:tracePt t="23038" x="8520113" y="3027363"/>
          <p14:tracePt t="23041" x="8558213" y="3014663"/>
          <p14:tracePt t="23042" x="8583613" y="3014663"/>
          <p14:tracePt t="23044" x="8602663" y="3008313"/>
          <p14:tracePt t="23045" x="8615363" y="3008313"/>
          <p14:tracePt t="23047" x="8640763" y="3001963"/>
          <p14:tracePt t="23051" x="8691563" y="2989263"/>
          <p14:tracePt t="23052" x="8710613" y="2989263"/>
          <p14:tracePt t="23060" x="8774113" y="2976563"/>
          <p14:tracePt t="23063" x="8799513" y="2963863"/>
          <p14:tracePt t="23067" x="8843963" y="2951163"/>
          <p14:tracePt t="23069" x="8856663" y="2944813"/>
          <p14:tracePt t="23072" x="8882063" y="2938463"/>
          <p14:tracePt t="23076" x="8913813" y="2925763"/>
          <p14:tracePt t="23078" x="8928100" y="2919413"/>
          <p14:tracePt t="23085" x="8966200" y="2900363"/>
          <p14:tracePt t="23086" x="8972550" y="2900363"/>
          <p14:tracePt t="23088" x="8985250" y="2894013"/>
          <p14:tracePt t="23089" x="8997950" y="2887663"/>
          <p14:tracePt t="23091" x="9010650" y="2887663"/>
          <p14:tracePt t="23092" x="9017000" y="2881313"/>
          <p14:tracePt t="23094" x="9029700" y="2881313"/>
          <p14:tracePt t="23095" x="9042400" y="2874963"/>
          <p14:tracePt t="23101" x="9086850" y="2862263"/>
          <p14:tracePt t="23103" x="9099550" y="2855913"/>
          <p14:tracePt t="23106" x="9118600" y="2843213"/>
          <p14:tracePt t="23789" x="9080500" y="2632075"/>
          <p14:tracePt t="23794" x="9048750" y="2638425"/>
          <p14:tracePt t="23799" x="9042400" y="2644775"/>
          <p14:tracePt t="23809" x="8985250" y="2670175"/>
          <p14:tracePt t="23813" x="8978900" y="2676525"/>
          <p14:tracePt t="23820" x="8959850" y="2689225"/>
          <p14:tracePt t="23824" x="8947150" y="2695575"/>
          <p14:tracePt t="23829" x="8934450" y="2701925"/>
          <p14:tracePt t="23837" x="8921750" y="2708275"/>
          <p14:tracePt t="23839" x="8913813" y="2708275"/>
          <p14:tracePt t="23843" x="8913813" y="2714625"/>
          <p14:tracePt t="23847" x="8907463" y="2714625"/>
          <p14:tracePt t="23854" x="8901113" y="2720975"/>
          <p14:tracePt t="23860" x="8894763" y="2720975"/>
          <p14:tracePt t="23867" x="8888413" y="2727325"/>
          <p14:tracePt t="23874" x="8882063" y="2727325"/>
          <p14:tracePt t="23877" x="8875713" y="2727325"/>
          <p14:tracePt t="23878" x="8869363" y="2727325"/>
          <p14:tracePt t="23886" x="8850313" y="2733675"/>
          <p14:tracePt t="23890" x="8843963" y="2733675"/>
          <p14:tracePt t="23893" x="8824913" y="2733675"/>
          <p14:tracePt t="23895" x="8818563" y="2733675"/>
          <p14:tracePt t="23897" x="8812213" y="2733675"/>
          <p14:tracePt t="23901" x="8793163" y="2740025"/>
          <p14:tracePt t="23906" x="8774113" y="2740025"/>
          <p14:tracePt t="23910" x="8755063" y="2740025"/>
          <p14:tracePt t="23912" x="8748713" y="2740025"/>
          <p14:tracePt t="23913" x="8742363" y="2740025"/>
          <p14:tracePt t="23917" x="8729663" y="2740025"/>
          <p14:tracePt t="23921" x="8716963" y="2740025"/>
          <p14:tracePt t="23926" x="8697913" y="2740025"/>
          <p14:tracePt t="23927" x="8691563" y="2740025"/>
          <p14:tracePt t="23928" x="8685213" y="2740025"/>
          <p14:tracePt t="23933" x="8672513" y="2740025"/>
          <p14:tracePt t="23936" x="8666163" y="2740025"/>
          <p14:tracePt t="23940" x="8659813" y="2740025"/>
          <p14:tracePt t="23943" x="8653463" y="2740025"/>
          <p14:tracePt t="23945" x="8647113" y="2740025"/>
          <p14:tracePt t="23951" x="8640763" y="2740025"/>
          <p14:tracePt t="23958" x="8634413" y="2740025"/>
          <p14:tracePt t="23987" x="8628063" y="2740025"/>
          <p14:tracePt t="24000" x="8621713" y="2740025"/>
          <p14:tracePt t="24022" x="8615363" y="2740025"/>
          <p14:tracePt t="24062" x="8609013" y="2740025"/>
          <p14:tracePt t="24114" x="8609013" y="2746375"/>
          <p14:tracePt t="25482" x="8609013" y="2752725"/>
          <p14:tracePt t="25503" x="8615363" y="2752725"/>
          <p14:tracePt t="25519" x="8621713" y="2759075"/>
          <p14:tracePt t="25529" x="8628063" y="2759075"/>
          <p14:tracePt t="25540" x="8647113" y="2765425"/>
          <p14:tracePt t="25547" x="8672513" y="2778125"/>
          <p14:tracePt t="25557" x="8742363" y="2784475"/>
          <p14:tracePt t="25561" x="8780463" y="2792413"/>
          <p14:tracePt t="25567" x="8793163" y="2792413"/>
          <p14:tracePt t="25573" x="8894763" y="2792413"/>
          <p14:tracePt t="25583" x="8953500" y="2792413"/>
          <p14:tracePt t="25591" x="9093200" y="2784475"/>
          <p14:tracePt t="25603" x="9137650" y="27781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Prophet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05880" y="1880269"/>
            <a:ext cx="8342584" cy="292372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EC132F-2988-4892-B512-4B913DABC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96" y="3939902"/>
            <a:ext cx="4019550" cy="742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C1CED5-4EC7-47B6-AF2D-CF2C7E23D2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596" y="1845964"/>
            <a:ext cx="6948264" cy="1814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C49D5E-024B-4910-A21C-443459429942}"/>
              </a:ext>
            </a:extLst>
          </p:cNvPr>
          <p:cNvSpPr/>
          <p:nvPr/>
        </p:nvSpPr>
        <p:spPr>
          <a:xfrm>
            <a:off x="613596" y="4294080"/>
            <a:ext cx="1726156" cy="393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80DB85E-B918-40E8-A653-1A0030AB7F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5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6"/>
    </mc:Choice>
    <mc:Fallback xmlns="">
      <p:transition spd="slow" advTm="8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0" x="9029700" y="2555875"/>
          <p14:tracePt t="507" x="8805863" y="2581275"/>
          <p14:tracePt t="514" x="8621713" y="2606675"/>
          <p14:tracePt t="518" x="8462963" y="2625725"/>
          <p14:tracePt t="525" x="8220075" y="2651125"/>
          <p14:tracePt t="531" x="8048625" y="2663825"/>
          <p14:tracePt t="536" x="7799388" y="2695575"/>
          <p14:tracePt t="540" x="7685088" y="2714625"/>
          <p14:tracePt t="547" x="7499350" y="2727325"/>
          <p14:tracePt t="551" x="7346950" y="2752725"/>
          <p14:tracePt t="556" x="7194550" y="2771775"/>
          <p14:tracePt t="562" x="7150100" y="2778125"/>
          <p14:tracePt t="566" x="6964363" y="2805113"/>
          <p14:tracePt t="569" x="6913563" y="2811463"/>
          <p14:tracePt t="572" x="6856413" y="2824163"/>
          <p14:tracePt t="575" x="6811963" y="2824163"/>
          <p14:tracePt t="580" x="6742113" y="2836863"/>
          <p14:tracePt t="582" x="6710363" y="2843213"/>
          <p14:tracePt t="584" x="6691313" y="2843213"/>
          <p14:tracePt t="585" x="6665913" y="2843213"/>
          <p14:tracePt t="588" x="6640513" y="2849563"/>
          <p14:tracePt t="591" x="6600825" y="2849563"/>
          <p14:tracePt t="595" x="6550025" y="2855913"/>
          <p14:tracePt t="597" x="6524625" y="2855913"/>
          <p14:tracePt t="599" x="6505575" y="2862263"/>
          <p14:tracePt t="605" x="6454775" y="2862263"/>
          <p14:tracePt t="607" x="6403975" y="2862263"/>
          <p14:tracePt t="609" x="6391275" y="2868613"/>
          <p14:tracePt t="614" x="6321425" y="2868613"/>
          <p14:tracePt t="616" x="6276975" y="2868613"/>
          <p14:tracePt t="619" x="6238875" y="2868613"/>
          <p14:tracePt t="621" x="6207125" y="2868613"/>
          <p14:tracePt t="624" x="6154738" y="2868613"/>
          <p14:tracePt t="626" x="6129338" y="2868613"/>
          <p14:tracePt t="630" x="6059488" y="2868613"/>
          <p14:tracePt t="635" x="5970588" y="2868613"/>
          <p14:tracePt t="640" x="5875338" y="2868613"/>
          <p14:tracePt t="642" x="5856288" y="2868613"/>
          <p14:tracePt t="647" x="5735638" y="2868613"/>
          <p14:tracePt t="650" x="5670550" y="2862263"/>
          <p14:tracePt t="657" x="5511800" y="2855913"/>
          <p14:tracePt t="659" x="5499100" y="2855913"/>
          <p14:tracePt t="664" x="5403850" y="2843213"/>
          <p14:tracePt t="669" x="5334000" y="2836863"/>
          <p14:tracePt t="674" x="5230813" y="2830513"/>
          <p14:tracePt t="676" x="5218113" y="2830513"/>
          <p14:tracePt t="681" x="5122863" y="2811463"/>
          <p14:tracePt t="686" x="5065713" y="2805113"/>
          <p14:tracePt t="690" x="4989513" y="2792413"/>
          <p14:tracePt t="693" x="4976813" y="2792413"/>
          <p14:tracePt t="696" x="4913313" y="2771775"/>
          <p14:tracePt t="699" x="4875213" y="2771775"/>
          <p14:tracePt t="706" x="4784725" y="2752725"/>
          <p14:tracePt t="708" x="4746625" y="2746375"/>
          <p14:tracePt t="715" x="4657725" y="2733675"/>
          <p14:tracePt t="719" x="4606925" y="2714625"/>
          <p14:tracePt t="724" x="4530725" y="2701925"/>
          <p14:tracePt t="726" x="4518025" y="2695575"/>
          <p14:tracePt t="730" x="4454525" y="2689225"/>
          <p14:tracePt t="733" x="4422775" y="2682875"/>
          <p14:tracePt t="739" x="4371975" y="2670175"/>
          <p14:tracePt t="742" x="4338638" y="2663825"/>
          <p14:tracePt t="747" x="4300538" y="2657475"/>
          <p14:tracePt t="749" x="4281488" y="2657475"/>
          <p14:tracePt t="757" x="4230688" y="2644775"/>
          <p14:tracePt t="763" x="4211638" y="2644775"/>
          <p14:tracePt t="767" x="4205288" y="2644775"/>
          <p14:tracePt t="771" x="4198938" y="2644775"/>
          <p14:tracePt t="773" x="4192588" y="2644775"/>
          <p14:tracePt t="779" x="4186238" y="2644775"/>
          <p14:tracePt t="789" x="4179888" y="2644775"/>
          <p14:tracePt t="799" x="4173538" y="2644775"/>
          <p14:tracePt t="1192" x="4167188" y="2644775"/>
          <p14:tracePt t="1204" x="4160838" y="2651125"/>
          <p14:tracePt t="1209" x="4154488" y="2657475"/>
          <p14:tracePt t="1218" x="4135438" y="2670175"/>
          <p14:tracePt t="1226" x="4110038" y="2689225"/>
          <p14:tracePt t="1237" x="4059238" y="2727325"/>
          <p14:tracePt t="1247" x="4046538" y="2740025"/>
          <p14:tracePt t="1256" x="3989388" y="2792413"/>
          <p14:tracePt t="1262" x="3976688" y="2798763"/>
          <p14:tracePt t="1271" x="3951288" y="2824163"/>
          <p14:tracePt t="1283" x="3919538" y="2843213"/>
          <p14:tracePt t="1286" x="3913188" y="2849563"/>
          <p14:tracePt t="1295" x="3900488" y="2862263"/>
          <p14:tracePt t="1302" x="3848100" y="2887663"/>
          <p14:tracePt t="1313" x="3803650" y="2906713"/>
          <p14:tracePt t="1320" x="3683000" y="2970213"/>
          <p14:tracePt t="1328" x="3644900" y="2982913"/>
          <p14:tracePt t="1333" x="3473450" y="3052763"/>
          <p14:tracePt t="1340" x="3357563" y="3103563"/>
          <p14:tracePt t="1348" x="3300413" y="3128963"/>
          <p14:tracePt t="1355" x="3084513" y="3225800"/>
          <p14:tracePt t="1361" x="2982913" y="3257550"/>
          <p14:tracePt t="1365" x="2822575" y="3314700"/>
          <p14:tracePt t="1368" x="2771775" y="3333750"/>
          <p14:tracePt t="1372" x="2663825" y="3359150"/>
          <p14:tracePt t="1375" x="2593975" y="3384550"/>
          <p14:tracePt t="1380" x="2471738" y="3409950"/>
          <p14:tracePt t="1382" x="2414588" y="3416300"/>
          <p14:tracePt t="1384" x="2363788" y="3422650"/>
          <p14:tracePt t="1386" x="2325688" y="3429000"/>
          <p14:tracePt t="1388" x="2268538" y="3441700"/>
          <p14:tracePt t="1392" x="2185988" y="3448050"/>
          <p14:tracePt t="1394" x="2084388" y="3460750"/>
          <p14:tracePt t="1396" x="2025650" y="3467100"/>
          <p14:tracePt t="1397" x="1974850" y="3467100"/>
          <p14:tracePt t="1399" x="1949450" y="3467100"/>
          <p14:tracePt t="1401" x="1885950" y="3473450"/>
          <p14:tracePt t="1402" x="1879600" y="3473450"/>
          <p14:tracePt t="1404" x="1828800" y="3473450"/>
          <p14:tracePt t="1407" x="1701800" y="3473450"/>
          <p14:tracePt t="1409" x="1670050" y="3473450"/>
          <p14:tracePt t="1413" x="1535113" y="3486150"/>
          <p14:tracePt t="1415" x="1401763" y="3486150"/>
          <p14:tracePt t="1421" x="1217613" y="3486150"/>
          <p14:tracePt t="1425" x="1076325" y="3479800"/>
          <p14:tracePt t="1428" x="873125" y="3473450"/>
          <p14:tracePt t="1431" x="746125" y="3460750"/>
          <p14:tracePt t="1434" x="642938" y="3441700"/>
          <p14:tracePt t="1436" x="560388" y="3435350"/>
          <p14:tracePt t="1437" x="515938" y="3435350"/>
          <p14:tracePt t="1438" x="446088" y="3429000"/>
          <p14:tracePt t="1441" x="363538" y="3416300"/>
          <p14:tracePt t="1446" x="114300" y="3378200"/>
          <p14:tracePt t="1448" x="76200" y="3371850"/>
          <p14:tracePt t="1685" x="101600" y="923925"/>
          <p14:tracePt t="1687" x="165100" y="917575"/>
          <p14:tracePt t="1688" x="215900" y="904875"/>
          <p14:tracePt t="1690" x="255588" y="898525"/>
          <p14:tracePt t="1691" x="287338" y="898525"/>
          <p14:tracePt t="1695" x="446088" y="892175"/>
          <p14:tracePt t="1698" x="547688" y="879475"/>
          <p14:tracePt t="1700" x="604838" y="879475"/>
          <p14:tracePt t="1703" x="708025" y="879475"/>
          <p14:tracePt t="1705" x="752475" y="879475"/>
          <p14:tracePt t="1707" x="815975" y="879475"/>
          <p14:tracePt t="1709" x="885825" y="879475"/>
          <p14:tracePt t="1713" x="1038225" y="885825"/>
          <p14:tracePt t="1718" x="1160463" y="892175"/>
          <p14:tracePt t="1721" x="1312863" y="911225"/>
          <p14:tracePt t="1723" x="1338263" y="911225"/>
          <p14:tracePt t="1725" x="1395413" y="917575"/>
          <p14:tracePt t="1730" x="1497013" y="923925"/>
          <p14:tracePt t="1734" x="1606550" y="942975"/>
          <p14:tracePt t="1739" x="1828800" y="981075"/>
          <p14:tracePt t="1746" x="2032000" y="1012825"/>
          <p14:tracePt t="1749" x="2109788" y="1019175"/>
          <p14:tracePt t="1754" x="2224088" y="1044575"/>
          <p14:tracePt t="1756" x="2319338" y="1063625"/>
          <p14:tracePt t="1758" x="2401888" y="1084263"/>
          <p14:tracePt t="1762" x="2530475" y="1109663"/>
          <p14:tracePt t="1764" x="2568575" y="1116013"/>
          <p14:tracePt t="1769" x="2657475" y="1135063"/>
          <p14:tracePt t="1773" x="2886075" y="1185863"/>
          <p14:tracePt t="1775" x="2911475" y="1192213"/>
          <p14:tracePt t="1779" x="3078163" y="1230313"/>
          <p14:tracePt t="1783" x="3135313" y="1243013"/>
          <p14:tracePt t="1789" x="3370263" y="1293813"/>
          <p14:tracePt t="1792" x="3421063" y="1312863"/>
          <p14:tracePt t="1796" x="3549650" y="1344613"/>
          <p14:tracePt t="1800" x="3606800" y="1363663"/>
          <p14:tracePt t="1806" x="3810000" y="1427163"/>
          <p14:tracePt t="1809" x="3841750" y="1446213"/>
          <p14:tracePt t="1814" x="3970338" y="1490663"/>
          <p14:tracePt t="1821" x="4090988" y="1543050"/>
          <p14:tracePt t="1825" x="4167188" y="1581150"/>
          <p14:tracePt t="1830" x="4230688" y="1612900"/>
          <p14:tracePt t="1833" x="4262438" y="1631950"/>
          <p14:tracePt t="1839" x="4325938" y="1670050"/>
          <p14:tracePt t="1842" x="4346575" y="1682750"/>
          <p14:tracePt t="1847" x="4397375" y="1727200"/>
          <p14:tracePt t="1850" x="4416425" y="1739900"/>
          <p14:tracePt t="1856" x="4454525" y="1765300"/>
          <p14:tracePt t="1859" x="4460875" y="1778000"/>
          <p14:tracePt t="1863" x="4486275" y="1803400"/>
          <p14:tracePt t="1865" x="4498975" y="1816100"/>
          <p14:tracePt t="1872" x="4524375" y="1854200"/>
          <p14:tracePt t="1874" x="4537075" y="1866900"/>
          <p14:tracePt t="1876" x="4537075" y="1873250"/>
          <p14:tracePt t="1880" x="4556125" y="1898650"/>
          <p14:tracePt t="1883" x="4568825" y="1917700"/>
          <p14:tracePt t="1890" x="4587875" y="1963738"/>
          <p14:tracePt t="1892" x="4594225" y="1970088"/>
          <p14:tracePt t="1900" x="4613275" y="2033588"/>
          <p14:tracePt t="1905" x="4625975" y="2078038"/>
          <p14:tracePt t="1908" x="4625975" y="2103438"/>
          <p14:tracePt t="1913" x="4625975" y="2147888"/>
          <p14:tracePt t="1916" x="4625975" y="2173288"/>
          <p14:tracePt t="1920" x="4625975" y="2205038"/>
          <p14:tracePt t="1926" x="4625975" y="2249488"/>
          <p14:tracePt t="1932" x="4613275" y="2319338"/>
          <p14:tracePt t="1937" x="4606925" y="2351088"/>
          <p14:tracePt t="1942" x="4587875" y="2378075"/>
          <p14:tracePt t="1948" x="4556125" y="2454275"/>
          <p14:tracePt t="1954" x="4524375" y="2492375"/>
          <p14:tracePt t="1957" x="4492625" y="2543175"/>
          <p14:tracePt t="1963" x="4441825" y="2600325"/>
          <p14:tracePt t="1966" x="4410075" y="2644775"/>
          <p14:tracePt t="1971" x="4371975" y="2689225"/>
          <p14:tracePt t="1973" x="4352925" y="2720975"/>
          <p14:tracePt t="1975" x="4325938" y="2746375"/>
          <p14:tracePt t="1980" x="4256088" y="2830513"/>
          <p14:tracePt t="1982" x="4230688" y="2862263"/>
          <p14:tracePt t="1986" x="4198938" y="2894013"/>
          <p14:tracePt t="1990" x="4122738" y="2982913"/>
          <p14:tracePt t="1992" x="4103688" y="2995613"/>
          <p14:tracePt t="1996" x="4027488" y="3059113"/>
          <p14:tracePt t="1998" x="3995738" y="3090863"/>
          <p14:tracePt t="1999" x="3976688" y="3103563"/>
          <p14:tracePt t="2002" x="3951288" y="3122613"/>
          <p14:tracePt t="2005" x="3887788" y="3179763"/>
          <p14:tracePt t="2007" x="3835400" y="3219450"/>
          <p14:tracePt t="2010" x="3829050" y="3225800"/>
          <p14:tracePt t="2014" x="3708400" y="3308350"/>
          <p14:tracePt t="2017" x="3644900" y="3352800"/>
          <p14:tracePt t="2022" x="3511550" y="3429000"/>
          <p14:tracePt t="2025" x="3441700" y="3467100"/>
          <p14:tracePt t="2030" x="3294063" y="3536950"/>
          <p14:tracePt t="2032" x="3243263" y="3568700"/>
          <p14:tracePt t="2036" x="3167063" y="3606800"/>
          <p14:tracePt t="2041" x="2976563" y="3684588"/>
          <p14:tracePt t="2046" x="2797175" y="3748088"/>
          <p14:tracePt t="2048" x="2720975" y="3773488"/>
          <p14:tracePt t="2055" x="2452688" y="3849688"/>
          <p14:tracePt t="2057" x="2395538" y="3856038"/>
          <p14:tracePt t="2059" x="2357438" y="3868738"/>
          <p14:tracePt t="2063" x="2166938" y="3906838"/>
          <p14:tracePt t="2065" x="2084388" y="3913188"/>
          <p14:tracePt t="2070" x="1968500" y="3932238"/>
          <p14:tracePt t="2074" x="1809750" y="3938588"/>
          <p14:tracePt t="2079" x="1606550" y="3938588"/>
          <p14:tracePt t="2081" x="1547813" y="3938588"/>
          <p14:tracePt t="2085" x="1477963" y="3938588"/>
          <p14:tracePt t="2089" x="1350963" y="3925888"/>
          <p14:tracePt t="2091" x="1268413" y="3919538"/>
          <p14:tracePt t="2096" x="1139825" y="3894138"/>
          <p14:tracePt t="2099" x="1057275" y="3875088"/>
          <p14:tracePt t="2105" x="879475" y="3843338"/>
          <p14:tracePt t="2106" x="828675" y="3830638"/>
          <p14:tracePt t="2109" x="803275" y="3817938"/>
          <p14:tracePt t="2112" x="708025" y="3792538"/>
          <p14:tracePt t="2114" x="655638" y="3779838"/>
          <p14:tracePt t="2117" x="560388" y="3741738"/>
          <p14:tracePt t="2122" x="458788" y="3690938"/>
          <p14:tracePt t="2124" x="414338" y="3671888"/>
          <p14:tracePt t="2129" x="306388" y="3619500"/>
          <p14:tracePt t="2131" x="255588" y="3587750"/>
          <p14:tracePt t="2138" x="107950" y="3498850"/>
          <p14:tracePt t="2140" x="76200" y="3467100"/>
          <p14:tracePt t="2142" x="63500" y="3454400"/>
          <p14:tracePt t="2145" x="0" y="3403600"/>
          <p14:tracePt t="2249" x="31750" y="1471613"/>
          <p14:tracePt t="2251" x="57150" y="1439863"/>
          <p14:tracePt t="2252" x="76200" y="1427163"/>
          <p14:tracePt t="2255" x="107950" y="1389063"/>
          <p14:tracePt t="2257" x="139700" y="1357313"/>
          <p14:tracePt t="2259" x="152400" y="1344613"/>
          <p14:tracePt t="2262" x="209550" y="1293813"/>
          <p14:tracePt t="2264" x="255588" y="1255713"/>
          <p14:tracePt t="2267" x="312738" y="1211263"/>
          <p14:tracePt t="2271" x="401638" y="1154113"/>
          <p14:tracePt t="2272" x="439738" y="1135063"/>
          <p14:tracePt t="2274" x="465138" y="1116013"/>
          <p14:tracePt t="2275" x="477838" y="1109663"/>
          <p14:tracePt t="2279" x="579438" y="1057275"/>
          <p14:tracePt t="2281" x="630238" y="1038225"/>
          <p14:tracePt t="2287" x="746125" y="993775"/>
          <p14:tracePt t="2289" x="898525" y="949325"/>
          <p14:tracePt t="2291" x="911225" y="949325"/>
          <p14:tracePt t="2295" x="1031875" y="911225"/>
          <p14:tracePt t="2297" x="1114425" y="892175"/>
          <p14:tracePt t="2301" x="1179513" y="885825"/>
          <p14:tracePt t="2304" x="1357313" y="854075"/>
          <p14:tracePt t="2306" x="1389063" y="841375"/>
          <p14:tracePt t="2308" x="1458913" y="835025"/>
          <p14:tracePt t="2312" x="1598613" y="822325"/>
          <p14:tracePt t="2317" x="1765300" y="809625"/>
          <p14:tracePt t="2321" x="1917700" y="803275"/>
          <p14:tracePt t="2323" x="1949450" y="803275"/>
          <p14:tracePt t="2324" x="1981200" y="803275"/>
          <p14:tracePt t="2325" x="2012950" y="803275"/>
          <p14:tracePt t="2329" x="2122488" y="803275"/>
          <p14:tracePt t="2332" x="2243138" y="803275"/>
          <p14:tracePt t="2334" x="2300288" y="815975"/>
          <p14:tracePt t="2338" x="2452688" y="828675"/>
          <p14:tracePt t="2340" x="2490788" y="841375"/>
          <p14:tracePt t="2341" x="2517775" y="847725"/>
          <p14:tracePt t="2345" x="2638425" y="866775"/>
          <p14:tracePt t="2347" x="2708275" y="885825"/>
          <p14:tracePt t="2350" x="2816225" y="911225"/>
          <p14:tracePt t="2354" x="2955925" y="949325"/>
          <p14:tracePt t="2355" x="2989263" y="949325"/>
          <p14:tracePt t="2357" x="3027363" y="962025"/>
          <p14:tracePt t="2358" x="3052763" y="974725"/>
          <p14:tracePt t="2361" x="3173413" y="1000125"/>
          <p14:tracePt t="2363" x="3230563" y="1012825"/>
          <p14:tracePt t="2365" x="3268663" y="1025525"/>
          <p14:tracePt t="2371" x="3473450" y="1096963"/>
          <p14:tracePt t="2372" x="3543300" y="1109663"/>
          <p14:tracePt t="2374" x="3568700" y="1128713"/>
          <p14:tracePt t="2375" x="3600450" y="1135063"/>
          <p14:tracePt t="2378" x="3689350" y="1160463"/>
          <p14:tracePt t="2379" x="3714750" y="1179513"/>
          <p14:tracePt t="2381" x="3778250" y="1192213"/>
          <p14:tracePt t="2384" x="3873500" y="1236663"/>
          <p14:tracePt t="2389" x="4040188" y="1300163"/>
          <p14:tracePt t="2390" x="4097338" y="1325563"/>
          <p14:tracePt t="2395" x="4230688" y="1382713"/>
          <p14:tracePt t="2397" x="4268788" y="1401763"/>
          <p14:tracePt t="2401" x="4378325" y="1446213"/>
          <p14:tracePt t="2404" x="4492625" y="1511300"/>
          <p14:tracePt t="2406" x="4518025" y="1524000"/>
          <p14:tracePt t="2407" x="4606925" y="1568450"/>
          <p14:tracePt t="2411" x="4676775" y="1612900"/>
          <p14:tracePt t="2415" x="4752975" y="1657350"/>
          <p14:tracePt t="2421" x="4875213" y="1739900"/>
          <p14:tracePt t="2423" x="4932363" y="1771650"/>
          <p14:tracePt t="2424" x="4945063" y="1784350"/>
          <p14:tracePt t="2429" x="5033963" y="1854200"/>
          <p14:tracePt t="2430" x="5059363" y="1873250"/>
          <p14:tracePt t="2433" x="5097463" y="1911350"/>
          <p14:tracePt t="2437" x="5129213" y="1944688"/>
          <p14:tracePt t="2438" x="5167313" y="1982788"/>
          <p14:tracePt t="2440" x="5173663" y="1989138"/>
          <p14:tracePt t="2441" x="5186363" y="2001838"/>
          <p14:tracePt t="2444" x="5218113" y="2039938"/>
          <p14:tracePt t="2446" x="5230813" y="2058988"/>
          <p14:tracePt t="2448" x="5243513" y="2078038"/>
          <p14:tracePt t="2453" x="5264150" y="2116138"/>
          <p14:tracePt t="2455" x="5283200" y="2154238"/>
          <p14:tracePt t="2457" x="5283200" y="2160588"/>
          <p14:tracePt t="2458" x="5289550" y="2166938"/>
          <p14:tracePt t="2462" x="5302250" y="2205038"/>
          <p14:tracePt t="2464" x="5308600" y="2224088"/>
          <p14:tracePt t="2467" x="5314950" y="2249488"/>
          <p14:tracePt t="2472" x="5321300" y="2300288"/>
          <p14:tracePt t="2473" x="5321300" y="2319338"/>
          <p14:tracePt t="2478" x="5321300" y="2359025"/>
          <p14:tracePt t="2480" x="5321300" y="2371725"/>
          <p14:tracePt t="2486" x="5321300" y="2416175"/>
          <p14:tracePt t="2488" x="5314950" y="2447925"/>
          <p14:tracePt t="2489" x="5314950" y="2460625"/>
          <p14:tracePt t="2490" x="5308600" y="2486025"/>
          <p14:tracePt t="2495" x="5289550" y="2524125"/>
          <p14:tracePt t="2498" x="5270500" y="2562225"/>
          <p14:tracePt t="2503" x="5243513" y="2619375"/>
          <p14:tracePt t="2505" x="5224463" y="2657475"/>
          <p14:tracePt t="2507" x="5205413" y="2682875"/>
          <p14:tracePt t="2509" x="5199063" y="2701925"/>
          <p14:tracePt t="2513" x="5154613" y="2765425"/>
          <p14:tracePt t="2515" x="5129213" y="2798763"/>
          <p14:tracePt t="2521" x="5059363" y="2894013"/>
          <p14:tracePt t="2523" x="5046663" y="2913063"/>
          <p14:tracePt t="2524" x="5033963" y="2925763"/>
          <p14:tracePt t="2528" x="4989513" y="2989263"/>
          <p14:tracePt t="2531" x="4964113" y="3021013"/>
          <p14:tracePt t="2536" x="4926013" y="3059113"/>
          <p14:tracePt t="2538" x="4862513" y="3122613"/>
          <p14:tracePt t="2540" x="4849813" y="3135313"/>
          <p14:tracePt t="2541" x="4843463" y="3141663"/>
          <p14:tracePt t="2546" x="4805363" y="3173413"/>
          <p14:tracePt t="2547" x="4778375" y="3192463"/>
          <p14:tracePt t="2552" x="4740275" y="3232150"/>
          <p14:tracePt t="2554" x="4702175" y="3251200"/>
          <p14:tracePt t="2556" x="4689475" y="3257550"/>
          <p14:tracePt t="2557" x="4676775" y="3263900"/>
          <p14:tracePt t="2559" x="4670425" y="3270250"/>
          <p14:tracePt t="2562" x="4619625" y="3302000"/>
          <p14:tracePt t="2563" x="4600575" y="3308350"/>
          <p14:tracePt t="2567" x="4568825" y="3321050"/>
          <p14:tracePt t="2571" x="4498975" y="3352800"/>
          <p14:tracePt t="2573" x="4473575" y="3365500"/>
          <p14:tracePt t="2574" x="4441825" y="3371850"/>
          <p14:tracePt t="2579" x="4391025" y="3397250"/>
          <p14:tracePt t="2581" x="4371975" y="3403600"/>
          <p14:tracePt t="2584" x="4338638" y="3416300"/>
          <p14:tracePt t="2588" x="4281488" y="3441700"/>
          <p14:tracePt t="2590" x="4262438" y="3448050"/>
          <p14:tracePt t="2592" x="4256088" y="3454400"/>
          <p14:tracePt t="2595" x="4211638" y="3467100"/>
          <p14:tracePt t="2598" x="4167188" y="3479800"/>
          <p14:tracePt t="2604" x="4097338" y="3505200"/>
          <p14:tracePt t="2607" x="4059238" y="3517900"/>
          <p14:tracePt t="2609" x="4046538" y="3517900"/>
          <p14:tracePt t="2613" x="3983038" y="3536950"/>
          <p14:tracePt t="2615" x="3963988" y="3536950"/>
          <p14:tracePt t="2621" x="3879850" y="3562350"/>
          <p14:tracePt t="2623" x="3841750" y="3568700"/>
          <p14:tracePt t="2629" x="3778250" y="3581400"/>
          <p14:tracePt t="2631" x="3765550" y="3581400"/>
          <p14:tracePt t="2633" x="3740150" y="3581400"/>
          <p14:tracePt t="2638" x="3702050" y="3587750"/>
          <p14:tracePt t="2639" x="3689350" y="3587750"/>
          <p14:tracePt t="2640" x="3683000" y="3587750"/>
          <p14:tracePt t="2641" x="3670300" y="3587750"/>
          <p14:tracePt t="2645" x="3638550" y="3587750"/>
          <p14:tracePt t="2647" x="3613150" y="3587750"/>
          <p14:tracePt t="2651" x="3600450" y="3587750"/>
          <p14:tracePt t="2654" x="3556000" y="3587750"/>
          <p14:tracePt t="2655" x="3549650" y="3587750"/>
          <p14:tracePt t="2657" x="3543300" y="3587750"/>
          <p14:tracePt t="2659" x="3536950" y="3587750"/>
          <p14:tracePt t="2662" x="3505200" y="3587750"/>
          <p14:tracePt t="2665" x="3492500" y="3587750"/>
          <p14:tracePt t="2670" x="3454400" y="3587750"/>
          <p14:tracePt t="2672" x="3448050" y="3587750"/>
          <p14:tracePt t="2674" x="3435350" y="3587750"/>
          <p14:tracePt t="2679" x="3408363" y="3587750"/>
          <p14:tracePt t="2681" x="3395663" y="3587750"/>
          <p14:tracePt t="2683" x="3389313" y="3581400"/>
          <p14:tracePt t="2688" x="3370263" y="3581400"/>
          <p14:tracePt t="2689" x="3357563" y="3581400"/>
          <p14:tracePt t="2692" x="3351213" y="3581400"/>
          <p14:tracePt t="2696" x="3332163" y="3581400"/>
          <p14:tracePt t="2700" x="3319463" y="3581400"/>
          <p14:tracePt t="2704" x="3313113" y="3581400"/>
          <p14:tracePt t="2706" x="3306763" y="3575050"/>
          <p14:tracePt t="2707" x="3300413" y="3575050"/>
          <p14:tracePt t="2712" x="3287713" y="3575050"/>
          <p14:tracePt t="2717" x="3281363" y="3575050"/>
          <p14:tracePt t="2720" x="3275013" y="3575050"/>
          <p14:tracePt t="2724" x="3268663" y="3575050"/>
          <p14:tracePt t="2728" x="3262313" y="3575050"/>
          <p14:tracePt t="2734" x="3255963" y="3575050"/>
          <p14:tracePt t="2740" x="3249613" y="3575050"/>
          <p14:tracePt t="2803" x="3249613" y="3581400"/>
          <p14:tracePt t="2814" x="3255963" y="3581400"/>
          <p14:tracePt t="2822" x="3262313" y="3587750"/>
          <p14:tracePt t="2839" x="3268663" y="3594100"/>
          <p14:tracePt t="2856" x="3275013" y="3594100"/>
          <p14:tracePt t="2860" x="3275013" y="3600450"/>
          <p14:tracePt t="2869" x="3281363" y="3600450"/>
          <p14:tracePt t="2882" x="3281363" y="3606800"/>
          <p14:tracePt t="2885" x="3287713" y="3606800"/>
          <p14:tracePt t="3061" x="3287713" y="3613150"/>
          <p14:tracePt t="3070" x="3281363" y="3619500"/>
          <p14:tracePt t="3073" x="3275013" y="3619500"/>
          <p14:tracePt t="3082" x="3255963" y="3632200"/>
          <p14:tracePt t="3088" x="3249613" y="3638550"/>
          <p14:tracePt t="3094" x="3230563" y="3646488"/>
          <p14:tracePt t="3104" x="3186113" y="3671888"/>
          <p14:tracePt t="3111" x="3173413" y="3678238"/>
          <p14:tracePt t="3116" x="3135313" y="3697288"/>
          <p14:tracePt t="3121" x="3116263" y="3709988"/>
          <p14:tracePt t="3126" x="3103563" y="3716338"/>
          <p14:tracePt t="3130" x="3084513" y="3722688"/>
          <p14:tracePt t="3136" x="3071813" y="3735388"/>
          <p14:tracePt t="3141" x="3059113" y="3741738"/>
          <p14:tracePt t="3149" x="3046413" y="3748088"/>
          <p14:tracePt t="3153" x="3033713" y="3754438"/>
          <p14:tracePt t="3157" x="3027363" y="3754438"/>
          <p14:tracePt t="3165" x="3014663" y="3760788"/>
          <p14:tracePt t="3170" x="2995613" y="3767138"/>
          <p14:tracePt t="3176" x="2989263" y="3767138"/>
          <p14:tracePt t="3182" x="2968625" y="3767138"/>
          <p14:tracePt t="3190" x="2955925" y="3767138"/>
          <p14:tracePt t="3193" x="2949575" y="3767138"/>
          <p14:tracePt t="3199" x="2924175" y="3767138"/>
          <p14:tracePt t="3206" x="2905125" y="3767138"/>
          <p14:tracePt t="3210" x="2898775" y="3767138"/>
          <p14:tracePt t="3216" x="2886075" y="3767138"/>
          <p14:tracePt t="3219" x="2879725" y="3767138"/>
          <p14:tracePt t="3225" x="2867025" y="3767138"/>
          <p14:tracePt t="3233" x="2860675" y="3767138"/>
          <p14:tracePt t="3236" x="2854325" y="3767138"/>
          <p14:tracePt t="3248" x="2847975" y="3767138"/>
          <p14:tracePt t="3254" x="2847975" y="3773488"/>
          <p14:tracePt t="3257" x="2841625" y="3773488"/>
          <p14:tracePt t="3267" x="2828925" y="3779838"/>
          <p14:tracePt t="3270" x="2822575" y="3786188"/>
          <p14:tracePt t="3276" x="2809875" y="3792538"/>
          <p14:tracePt t="3285" x="2765425" y="3811588"/>
          <p14:tracePt t="3294" x="2746375" y="3824288"/>
          <p14:tracePt t="3302" x="2682875" y="3849688"/>
          <p14:tracePt t="3309" x="2657475" y="3862388"/>
          <p14:tracePt t="3318" x="2574925" y="3887788"/>
          <p14:tracePt t="3324" x="2524125" y="3900488"/>
          <p14:tracePt t="3329" x="2517775" y="3900488"/>
          <p14:tracePt t="3336" x="2395538" y="3925888"/>
          <p14:tracePt t="3344" x="2344738" y="3944938"/>
          <p14:tracePt t="3349" x="2262188" y="3957638"/>
          <p14:tracePt t="3356" x="2192338" y="3976688"/>
          <p14:tracePt t="3361" x="2185988" y="3976688"/>
          <p14:tracePt t="3369" x="2109788" y="3995738"/>
          <p14:tracePt t="3376" x="2084388" y="4008438"/>
          <p14:tracePt t="3382" x="2051050" y="4021138"/>
          <p14:tracePt t="3385" x="2038350" y="4033838"/>
          <p14:tracePt t="3387" x="2032000" y="4033838"/>
          <p14:tracePt t="3389" x="2025650" y="4040188"/>
          <p14:tracePt t="3391" x="2019300" y="4040188"/>
          <p14:tracePt t="3396" x="2006600" y="4052888"/>
          <p14:tracePt t="3399" x="2000250" y="4059238"/>
          <p14:tracePt t="3402" x="1993900" y="4065588"/>
          <p14:tracePt t="3406" x="1987550" y="4073525"/>
          <p14:tracePt t="3408" x="1981200" y="4079875"/>
          <p14:tracePt t="3413" x="1974850" y="4079875"/>
          <p14:tracePt t="3414" x="1968500" y="4086225"/>
          <p14:tracePt t="3416" x="1962150" y="4092575"/>
          <p14:tracePt t="3421" x="1962150" y="4098925"/>
          <p14:tracePt t="3422" x="1955800" y="4098925"/>
          <p14:tracePt t="3429" x="1949450" y="4111625"/>
          <p14:tracePt t="3434" x="1943100" y="4111625"/>
          <p14:tracePt t="3438" x="1943100" y="4117975"/>
          <p14:tracePt t="3439" x="1936750" y="4124325"/>
          <p14:tracePt t="3445" x="1930400" y="4124325"/>
          <p14:tracePt t="3449" x="1930400" y="4130675"/>
          <p14:tracePt t="3458" x="1924050" y="4130675"/>
          <p14:tracePt t="3468" x="1917700" y="4130675"/>
          <p14:tracePt t="3470" x="1917700" y="4137025"/>
          <p14:tracePt t="3490" x="1911350" y="4137025"/>
          <p14:tracePt t="3499" x="1905000" y="4137025"/>
          <p14:tracePt t="3502" x="1898650" y="4137025"/>
          <p14:tracePt t="3509" x="1892300" y="4137025"/>
          <p14:tracePt t="3517" x="1879600" y="4137025"/>
          <p14:tracePt t="3523" x="1866900" y="4137025"/>
          <p14:tracePt t="3528" x="1860550" y="4137025"/>
          <p14:tracePt t="3535" x="1828800" y="4137025"/>
          <p14:tracePt t="3540" x="1816100" y="4137025"/>
          <p14:tracePt t="3545" x="1809750" y="4137025"/>
          <p14:tracePt t="3550" x="1778000" y="4143375"/>
          <p14:tracePt t="3556" x="1765300" y="4143375"/>
          <p14:tracePt t="3561" x="1758950" y="4143375"/>
          <p14:tracePt t="3568" x="1739900" y="4143375"/>
          <p14:tracePt t="3574" x="1727200" y="4143375"/>
          <p14:tracePt t="3582" x="1720850" y="4143375"/>
          <p14:tracePt t="3712" x="1720850" y="4149725"/>
          <p14:tracePt t="3729" x="1720850" y="4156075"/>
          <p14:tracePt t="3757" x="1720850" y="4162425"/>
          <p14:tracePt t="3764" x="1727200" y="4162425"/>
          <p14:tracePt t="3785" x="1733550" y="4168775"/>
          <p14:tracePt t="3789" x="1739900" y="4168775"/>
          <p14:tracePt t="3801" x="1758950" y="4181475"/>
          <p14:tracePt t="3808" x="1778000" y="4187825"/>
          <p14:tracePt t="3816" x="1803400" y="4200525"/>
          <p14:tracePt t="3822" x="1828800" y="4206875"/>
          <p14:tracePt t="3829" x="1847850" y="4213225"/>
          <p14:tracePt t="3836" x="1905000" y="4232275"/>
          <p14:tracePt t="3842" x="1936750" y="4238625"/>
          <p14:tracePt t="3849" x="1962150" y="4244975"/>
          <p14:tracePt t="3854" x="1993900" y="4244975"/>
          <p14:tracePt t="3859" x="2000250" y="4251325"/>
          <p14:tracePt t="3867" x="2032000" y="4257675"/>
          <p14:tracePt t="3871" x="2038350" y="4257675"/>
          <p14:tracePt t="3876" x="2044700" y="4257675"/>
          <p14:tracePt t="3883" x="2065338" y="4264025"/>
          <p14:tracePt t="3888" x="2071688" y="4264025"/>
          <p14:tracePt t="3901" x="2084388" y="4270375"/>
          <p14:tracePt t="3904" x="2090738" y="4270375"/>
          <p14:tracePt t="3909" x="2097088" y="4270375"/>
          <p14:tracePt t="3919" x="2116138" y="4276725"/>
          <p14:tracePt t="3925" x="2128838" y="4283075"/>
          <p14:tracePt t="3929" x="2135188" y="4283075"/>
          <p14:tracePt t="3936" x="2166938" y="4295775"/>
          <p14:tracePt t="3939" x="2173288" y="4295775"/>
          <p14:tracePt t="3943" x="2179638" y="4302125"/>
          <p14:tracePt t="3953" x="2217738" y="4314825"/>
          <p14:tracePt t="3957" x="2224088" y="4321175"/>
          <p14:tracePt t="3968" x="2243138" y="4327525"/>
          <p14:tracePt t="3971" x="2249488" y="4327525"/>
          <p14:tracePt t="3977" x="2249488" y="4333875"/>
          <p14:tracePt t="3981" x="2255838" y="4333875"/>
          <p14:tracePt t="3983" x="2255838" y="4340225"/>
          <p14:tracePt t="3990" x="2262188" y="4346575"/>
          <p14:tracePt t="4000" x="2262188" y="4352925"/>
          <p14:tracePt t="4004" x="2268538" y="4352925"/>
          <p14:tracePt t="4007" x="2268538" y="4359275"/>
          <p14:tracePt t="4017" x="2268538" y="4365625"/>
          <p14:tracePt t="4022" x="2268538" y="4371975"/>
          <p14:tracePt t="4029" x="2274888" y="4378325"/>
          <p14:tracePt t="4035" x="2274888" y="4384675"/>
          <p14:tracePt t="4038" x="2281238" y="4391025"/>
          <p14:tracePt t="4046" x="2287588" y="4397375"/>
          <p14:tracePt t="4049" x="2287588" y="4403725"/>
          <p14:tracePt t="4052" x="2293938" y="4403725"/>
          <p14:tracePt t="4055" x="2293938" y="4410075"/>
          <p14:tracePt t="4058" x="2293938" y="4416425"/>
          <p14:tracePt t="4062" x="2300288" y="4422775"/>
          <p14:tracePt t="4070" x="2306638" y="4429125"/>
          <p14:tracePt t="4073" x="2306638" y="4435475"/>
          <p14:tracePt t="4081" x="2306638" y="4441825"/>
          <p14:tracePt t="4088" x="2306638" y="4448175"/>
          <p14:tracePt t="4099" x="2306638" y="4454525"/>
          <p14:tracePt t="4101" x="2306638" y="4460875"/>
          <p14:tracePt t="4109" x="2306638" y="4467225"/>
          <p14:tracePt t="4115" x="2306638" y="4473575"/>
          <p14:tracePt t="4118" x="2306638" y="4479925"/>
          <p14:tracePt t="4125" x="2306638" y="4486275"/>
          <p14:tracePt t="4132" x="2306638" y="4492625"/>
          <p14:tracePt t="4139" x="2306638" y="4498975"/>
          <p14:tracePt t="4148" x="2300288" y="4506913"/>
          <p14:tracePt t="4153" x="2300288" y="4513263"/>
          <p14:tracePt t="4165" x="2300288" y="4519613"/>
          <p14:tracePt t="4168" x="2300288" y="4525963"/>
          <p14:tracePt t="4182" x="2300288" y="4532313"/>
          <p14:tracePt t="4187" x="2300288" y="4538663"/>
          <p14:tracePt t="4191" x="2293938" y="4538663"/>
          <p14:tracePt t="4200" x="2293938" y="4551363"/>
          <p14:tracePt t="4209" x="2293938" y="4557713"/>
          <p14:tracePt t="4216" x="2287588" y="4564063"/>
          <p14:tracePt t="4220" x="2287588" y="4570413"/>
          <p14:tracePt t="4224" x="2281238" y="4576763"/>
          <p14:tracePt t="4234" x="2274888" y="4583113"/>
          <p14:tracePt t="4238" x="2274888" y="4589463"/>
          <p14:tracePt t="4250" x="2274888" y="4595813"/>
          <p14:tracePt t="4356" x="2274888" y="4602163"/>
          <p14:tracePt t="4379" x="2274888" y="4608513"/>
          <p14:tracePt t="4405" x="2274888" y="4614863"/>
          <p14:tracePt t="4423" x="2274888" y="4621213"/>
          <p14:tracePt t="4437" x="2274888" y="4627563"/>
          <p14:tracePt t="4449" x="2274888" y="4633913"/>
          <p14:tracePt t="4457" x="2274888" y="4640263"/>
          <p14:tracePt t="4465" x="2262188" y="4646613"/>
          <p14:tracePt t="4469" x="2262188" y="4652963"/>
          <p14:tracePt t="4474" x="2255838" y="4652963"/>
          <p14:tracePt t="4482" x="2249488" y="4659313"/>
          <p14:tracePt t="4489" x="2243138" y="4665663"/>
          <p14:tracePt t="4498" x="2236788" y="4665663"/>
          <p14:tracePt t="4510" x="2236788" y="4672013"/>
          <p14:tracePt t="4515" x="2230438" y="4672013"/>
          <p14:tracePt t="4655" x="2230438" y="4678363"/>
          <p14:tracePt t="4664" x="2230438" y="4684713"/>
          <p14:tracePt t="4669" x="2230438" y="4691063"/>
          <p14:tracePt t="4673" x="2224088" y="4697413"/>
          <p14:tracePt t="4684" x="2217738" y="4710113"/>
          <p14:tracePt t="4691" x="2205038" y="4716463"/>
          <p14:tracePt t="4694" x="2205038" y="4722813"/>
          <p14:tracePt t="4701" x="2192338" y="4729163"/>
          <p14:tracePt t="4707" x="2179638" y="4735513"/>
          <p14:tracePt t="4715" x="2166938" y="4741863"/>
          <p14:tracePt t="4719" x="2160588" y="4748213"/>
          <p14:tracePt t="4724" x="2154238" y="4748213"/>
          <p14:tracePt t="4734" x="2141538" y="4754563"/>
          <p14:tracePt t="4742" x="2128838" y="4760913"/>
          <p14:tracePt t="4751" x="2109788" y="4760913"/>
          <p14:tracePt t="4756" x="2103438" y="4767263"/>
          <p14:tracePt t="4762" x="2097088" y="4767263"/>
          <p14:tracePt t="4771" x="2058988" y="4779963"/>
          <p14:tracePt t="4777" x="2038350" y="4779963"/>
          <p14:tracePt t="4786" x="1981200" y="4792663"/>
          <p14:tracePt t="4795" x="1968500" y="4799013"/>
          <p14:tracePt t="4801" x="1924050" y="4811713"/>
          <p14:tracePt t="4807" x="1905000" y="4818063"/>
          <p14:tracePt t="4811" x="1892300" y="4818063"/>
          <p14:tracePt t="4819" x="1854200" y="4830763"/>
          <p14:tracePt t="4824" x="1841500" y="4837113"/>
          <p14:tracePt t="4830" x="1803400" y="4849813"/>
          <p14:tracePt t="4833" x="1797050" y="4849813"/>
          <p14:tracePt t="4835" x="1790700" y="4856163"/>
          <p14:tracePt t="4838" x="1771650" y="4856163"/>
          <p14:tracePt t="4840" x="1765300" y="4862513"/>
          <p14:tracePt t="4843" x="1758950" y="4862513"/>
          <p14:tracePt t="4846" x="1727200" y="4875213"/>
          <p14:tracePt t="4849" x="1708150" y="4881563"/>
          <p14:tracePt t="4854" x="1676400" y="4887913"/>
          <p14:tracePt t="4856" x="1644650" y="4900613"/>
          <p14:tracePt t="4858" x="1625600" y="4906963"/>
          <p14:tracePt t="4862" x="1585913" y="4913313"/>
          <p14:tracePt t="4864" x="1566863" y="4919663"/>
          <p14:tracePt t="4869" x="1541463" y="4926013"/>
          <p14:tracePt t="4871" x="1490663" y="4946650"/>
          <p14:tracePt t="4873" x="1484313" y="4946650"/>
          <p14:tracePt t="4874" x="1471613" y="4953000"/>
          <p14:tracePt t="4878" x="1420813" y="4959350"/>
          <p14:tracePt t="4880" x="1401763" y="4965700"/>
          <p14:tracePt t="4885" x="1338263" y="4978400"/>
          <p14:tracePt t="4887" x="1300163" y="4991100"/>
          <p14:tracePt t="4889" x="1293813" y="4991100"/>
          <p14:tracePt t="4890" x="1287463" y="4991100"/>
          <p14:tracePt t="4894" x="1274763" y="4991100"/>
          <p14:tracePt t="4896" x="1223963" y="5003800"/>
          <p14:tracePt t="4898" x="1204913" y="5003800"/>
          <p14:tracePt t="4901" x="1173163" y="5010150"/>
          <p14:tracePt t="4904" x="1133475" y="5016500"/>
          <p14:tracePt t="4906" x="1120775" y="5016500"/>
          <p14:tracePt t="4907" x="1114425" y="5016500"/>
          <p14:tracePt t="4909" x="1101725" y="5016500"/>
          <p14:tracePt t="4912" x="1069975" y="5022850"/>
          <p14:tracePt t="4915" x="1031875" y="5022850"/>
          <p14:tracePt t="4919" x="993775" y="5022850"/>
          <p14:tracePt t="4921" x="974725" y="5022850"/>
          <p14:tracePt t="4925" x="949325" y="5022850"/>
          <p14:tracePt t="4928" x="904875" y="5022850"/>
          <p14:tracePt t="4930" x="873125" y="5022850"/>
          <p14:tracePt t="4931" x="854075" y="5022850"/>
          <p14:tracePt t="4933" x="841375" y="5022850"/>
          <p14:tracePt t="4935" x="815975" y="5022850"/>
          <p14:tracePt t="4936" x="803275" y="5022850"/>
          <p14:tracePt t="4937" x="777875" y="5010150"/>
          <p14:tracePt t="4939" x="758825" y="5010150"/>
          <p14:tracePt t="4940" x="746125" y="5010150"/>
          <p14:tracePt t="4942" x="739775" y="5003800"/>
          <p14:tracePt t="4945" x="681038" y="4997450"/>
          <p14:tracePt t="4947" x="649288" y="4991100"/>
          <p14:tracePt t="4954" x="547688" y="4959350"/>
          <p14:tracePt t="4956" x="515938" y="4953000"/>
          <p14:tracePt t="4958" x="503238" y="4953000"/>
          <p14:tracePt t="4963" x="427038" y="4933950"/>
          <p14:tracePt t="4967" x="382588" y="4913313"/>
          <p14:tracePt t="4972" x="306388" y="4894263"/>
          <p14:tracePt t="4974" x="280988" y="4887913"/>
          <p14:tracePt t="4979" x="236538" y="4875213"/>
          <p14:tracePt t="4983" x="184150" y="4849813"/>
          <p14:tracePt t="4987" x="127000" y="4830763"/>
          <p14:tracePt t="4989" x="88900" y="4824413"/>
          <p14:tracePt t="4991" x="76200" y="4818063"/>
          <p14:tracePt t="4997" x="31750" y="4799013"/>
          <p14:tracePt t="5241" x="95250" y="3619500"/>
          <p14:tracePt t="5249" x="184150" y="3581400"/>
          <p14:tracePt t="5254" x="222250" y="3556000"/>
          <p14:tracePt t="5259" x="249238" y="3543300"/>
          <p14:tracePt t="5263" x="300038" y="3524250"/>
          <p14:tracePt t="5267" x="331788" y="3505200"/>
          <p14:tracePt t="5273" x="382588" y="3486150"/>
          <p14:tracePt t="5277" x="388938" y="3479800"/>
          <p14:tracePt t="5283" x="465138" y="3441700"/>
          <p14:tracePt t="5289" x="515938" y="3429000"/>
          <p14:tracePt t="5293" x="522288" y="3422650"/>
          <p14:tracePt t="5301" x="585788" y="3409950"/>
          <p14:tracePt t="5305" x="642938" y="3397250"/>
          <p14:tracePt t="5311" x="674688" y="3390900"/>
          <p14:tracePt t="5316" x="765175" y="3384550"/>
          <p14:tracePt t="5321" x="828675" y="3378200"/>
          <p14:tracePt t="5326" x="873125" y="3378200"/>
          <p14:tracePt t="5331" x="949325" y="3378200"/>
          <p14:tracePt t="5335" x="1000125" y="3378200"/>
          <p14:tracePt t="5338" x="1031875" y="3378200"/>
          <p14:tracePt t="5342" x="1057275" y="3378200"/>
          <p14:tracePt t="5344" x="1089025" y="3378200"/>
          <p14:tracePt t="5346" x="1101725" y="3378200"/>
          <p14:tracePt t="5348" x="1120775" y="3378200"/>
          <p14:tracePt t="5350" x="1154113" y="3384550"/>
          <p14:tracePt t="5352" x="1173163" y="3384550"/>
          <p14:tracePt t="5354" x="1179513" y="3384550"/>
          <p14:tracePt t="5356" x="1198563" y="3390900"/>
          <p14:tracePt t="5358" x="1204913" y="3390900"/>
          <p14:tracePt t="5360" x="1230313" y="3397250"/>
          <p14:tracePt t="5361" x="1243013" y="3397250"/>
          <p14:tracePt t="5363" x="1249363" y="3397250"/>
          <p14:tracePt t="5364" x="1255713" y="3403600"/>
          <p14:tracePt t="5366" x="1274763" y="3403600"/>
          <p14:tracePt t="5368" x="1287463" y="3403600"/>
          <p14:tracePt t="5369" x="1300163" y="3409950"/>
          <p14:tracePt t="5371" x="1306513" y="3409950"/>
          <p14:tracePt t="5372" x="1325563" y="3409950"/>
          <p14:tracePt t="5374" x="1331913" y="3416300"/>
          <p14:tracePt t="5379" x="1363663" y="3422650"/>
          <p14:tracePt t="5380" x="1370013" y="3422650"/>
          <p14:tracePt t="5382" x="1389063" y="3422650"/>
          <p14:tracePt t="5383" x="1395413" y="3429000"/>
          <p14:tracePt t="5385" x="1414463" y="3429000"/>
          <p14:tracePt t="5386" x="1433513" y="3435350"/>
          <p14:tracePt t="5389" x="1452563" y="3441700"/>
          <p14:tracePt t="5391" x="1477963" y="3441700"/>
          <p14:tracePt t="5393" x="1490663" y="3448050"/>
          <p14:tracePt t="5395" x="1516063" y="3454400"/>
          <p14:tracePt t="5396" x="1541463" y="3454400"/>
          <p14:tracePt t="5398" x="1547813" y="3460750"/>
          <p14:tracePt t="5399" x="1560513" y="3460750"/>
          <p14:tracePt t="5401" x="1579563" y="3467100"/>
          <p14:tracePt t="5403" x="1606550" y="3473450"/>
          <p14:tracePt t="5405" x="1631950" y="3479800"/>
          <p14:tracePt t="5406" x="1644650" y="3479800"/>
          <p14:tracePt t="5407" x="1657350" y="3486150"/>
          <p14:tracePt t="5412" x="1720850" y="3511550"/>
          <p14:tracePt t="5416" x="1771650" y="3524250"/>
          <p14:tracePt t="5424" x="1911350" y="3562350"/>
          <p14:tracePt t="5428" x="1968500" y="3587750"/>
          <p14:tracePt t="5430" x="2006600" y="3594100"/>
          <p14:tracePt t="5432" x="2032000" y="3600450"/>
          <p14:tracePt t="5434" x="2071688" y="3619500"/>
          <p14:tracePt t="5436" x="2097088" y="3625850"/>
          <p14:tracePt t="5438" x="2135188" y="3638550"/>
          <p14:tracePt t="5440" x="2160588" y="3652838"/>
          <p14:tracePt t="5441" x="2179638" y="3659188"/>
          <p14:tracePt t="5445" x="2236788" y="3678238"/>
          <p14:tracePt t="5448" x="2281238" y="3697288"/>
          <p14:tracePt t="5450" x="2325688" y="3716338"/>
          <p14:tracePt t="5455" x="2408238" y="3748088"/>
          <p14:tracePt t="5459" x="2439988" y="3767138"/>
          <p14:tracePt t="5461" x="2490788" y="3792538"/>
          <p14:tracePt t="5464" x="2517775" y="3798888"/>
          <p14:tracePt t="5469" x="2568575" y="3830638"/>
          <p14:tracePt t="5472" x="2638425" y="3862388"/>
          <p14:tracePt t="5474" x="2657475" y="3868738"/>
          <p14:tracePt t="5479" x="2714625" y="3900488"/>
          <p14:tracePt t="5482" x="2740025" y="3913188"/>
          <p14:tracePt t="5486" x="2765425" y="3932238"/>
          <p14:tracePt t="5490" x="2809875" y="3951288"/>
          <p14:tracePt t="5494" x="2835275" y="3970338"/>
          <p14:tracePt t="5498" x="2867025" y="3983038"/>
          <p14:tracePt t="5500" x="2886075" y="3995738"/>
          <p14:tracePt t="5502" x="2898775" y="4002088"/>
          <p14:tracePt t="5504" x="2911475" y="4008438"/>
          <p14:tracePt t="5506" x="2924175" y="4014788"/>
          <p14:tracePt t="5508" x="2936875" y="4021138"/>
          <p14:tracePt t="5513" x="2962275" y="4040188"/>
          <p14:tracePt t="5515" x="2976563" y="4046538"/>
          <p14:tracePt t="5519" x="2995613" y="4059238"/>
          <p14:tracePt t="5522" x="3014663" y="4073525"/>
          <p14:tracePt t="5524" x="3027363" y="4079875"/>
          <p14:tracePt t="5527" x="3040063" y="4092575"/>
          <p14:tracePt t="5531" x="3052763" y="4105275"/>
          <p14:tracePt t="5533" x="3059113" y="4111625"/>
          <p14:tracePt t="5536" x="3071813" y="4124325"/>
          <p14:tracePt t="5538" x="3078163" y="4130675"/>
          <p14:tracePt t="5540" x="3084513" y="4137025"/>
          <p14:tracePt t="5542" x="3090863" y="4143375"/>
          <p14:tracePt t="5547" x="3109913" y="4162425"/>
          <p14:tracePt t="5551" x="3116263" y="4168775"/>
          <p14:tracePt t="5556" x="3128963" y="4194175"/>
          <p14:tracePt t="5562" x="3135313" y="4213225"/>
          <p14:tracePt t="5565" x="3141663" y="4225925"/>
          <p14:tracePt t="5570" x="3148013" y="4244975"/>
          <p14:tracePt t="5573" x="3148013" y="4251325"/>
          <p14:tracePt t="5575" x="3148013" y="4257675"/>
          <p14:tracePt t="5579" x="3154363" y="4276725"/>
          <p14:tracePt t="5584" x="3154363" y="4295775"/>
          <p14:tracePt t="5587" x="3154363" y="4308475"/>
          <p14:tracePt t="5590" x="3154363" y="4327525"/>
          <p14:tracePt t="5595" x="3154363" y="4346575"/>
          <p14:tracePt t="5598" x="3148013" y="4359275"/>
          <p14:tracePt t="5599" x="3148013" y="4365625"/>
          <p14:tracePt t="5604" x="3135313" y="4391025"/>
          <p14:tracePt t="5606" x="3128963" y="4403725"/>
          <p14:tracePt t="5608" x="3128963" y="4410075"/>
          <p14:tracePt t="5612" x="3116263" y="4429125"/>
          <p14:tracePt t="5615" x="3103563" y="4448175"/>
          <p14:tracePt t="5620" x="3084513" y="4467225"/>
          <p14:tracePt t="5622" x="3071813" y="4479925"/>
          <p14:tracePt t="5624" x="3065463" y="4486275"/>
          <p14:tracePt t="5629" x="3040063" y="4513263"/>
          <p14:tracePt t="5632" x="3027363" y="4519613"/>
          <p14:tracePt t="5639" x="2982913" y="4564063"/>
          <p14:tracePt t="5642" x="2968625" y="4570413"/>
          <p14:tracePt t="5646" x="2930525" y="4595813"/>
          <p14:tracePt t="5648" x="2917825" y="4602163"/>
          <p14:tracePt t="5652" x="2892425" y="4621213"/>
          <p14:tracePt t="5658" x="2835275" y="4659313"/>
          <p14:tracePt t="5662" x="2759075" y="4697413"/>
          <p14:tracePt t="5666" x="2720975" y="4722813"/>
          <p14:tracePt t="5672" x="2638425" y="4767263"/>
          <p14:tracePt t="5675" x="2606675" y="4786313"/>
          <p14:tracePt t="5679" x="2530475" y="4824413"/>
          <p14:tracePt t="5682" x="2471738" y="4849813"/>
          <p14:tracePt t="5689" x="2376488" y="4894263"/>
          <p14:tracePt t="5691" x="2344738" y="4906963"/>
          <p14:tracePt t="5696" x="2268538" y="4940300"/>
          <p14:tracePt t="5698" x="2249488" y="4946650"/>
          <p14:tracePt t="5704" x="2179638" y="4978400"/>
          <p14:tracePt t="5707" x="2154238" y="4991100"/>
          <p14:tracePt t="5712" x="2116138" y="5003800"/>
          <p14:tracePt t="5716" x="2084388" y="5016500"/>
          <p14:tracePt t="5721" x="2025650" y="5029200"/>
          <p14:tracePt t="5724" x="2000250" y="5035550"/>
          <p14:tracePt t="5729" x="1943100" y="5048250"/>
          <p14:tracePt t="5733" x="1898650" y="5054600"/>
          <p14:tracePt t="5738" x="1835150" y="5073650"/>
          <p14:tracePt t="5740" x="1803400" y="5073650"/>
          <p14:tracePt t="5745" x="1739900" y="5086350"/>
          <p14:tracePt t="5749" x="1701800" y="5086350"/>
          <p14:tracePt t="5753" x="1631950" y="5092700"/>
          <p14:tracePt t="5756" x="1560513" y="5105400"/>
          <p14:tracePt t="5758" x="1547813" y="5105400"/>
          <p14:tracePt t="5762" x="1465263" y="5105400"/>
          <p14:tracePt t="5766" x="1408113" y="5105400"/>
          <p14:tracePt t="5772" x="1319213" y="5105400"/>
          <p14:tracePt t="5774" x="1287463" y="5105400"/>
          <p14:tracePt t="5779" x="1223963" y="5105400"/>
          <p14:tracePt t="5783" x="1173163" y="5105400"/>
          <p14:tracePt t="5788" x="1082675" y="5099050"/>
          <p14:tracePt t="5790" x="1063625" y="5099050"/>
          <p14:tracePt t="5792" x="1050925" y="5092700"/>
          <p14:tracePt t="5796" x="987425" y="5086350"/>
          <p14:tracePt t="5800" x="949325" y="5080000"/>
          <p14:tracePt t="5805" x="898525" y="5073650"/>
          <p14:tracePt t="5807" x="866775" y="5067300"/>
          <p14:tracePt t="5812" x="809625" y="5060950"/>
          <p14:tracePt t="5816" x="777875" y="5054600"/>
          <p14:tracePt t="5822" x="701675" y="5035550"/>
          <p14:tracePt t="5825" x="681038" y="5029200"/>
          <p14:tracePt t="5830" x="630238" y="5010150"/>
          <p14:tracePt t="5834" x="592138" y="5003800"/>
          <p14:tracePt t="5839" x="541338" y="4984750"/>
          <p14:tracePt t="5841" x="509588" y="4984750"/>
          <p14:tracePt t="5846" x="458788" y="4965700"/>
          <p14:tracePt t="5850" x="407988" y="4953000"/>
          <p14:tracePt t="5855" x="344488" y="4933950"/>
          <p14:tracePt t="5858" x="325438" y="4919663"/>
          <p14:tracePt t="5863" x="255588" y="4900613"/>
          <p14:tracePt t="5866" x="196850" y="4887913"/>
          <p14:tracePt t="5872" x="133350" y="4862513"/>
          <p14:tracePt t="5873" x="120650" y="4856163"/>
          <p14:tracePt t="5875" x="107950" y="4849813"/>
          <p14:tracePt t="6209" x="107950" y="3779838"/>
          <p14:tracePt t="6215" x="274638" y="3779838"/>
          <p14:tracePt t="6219" x="338138" y="3779838"/>
          <p14:tracePt t="6223" x="407988" y="3779838"/>
          <p14:tracePt t="6227" x="427038" y="3779838"/>
          <p14:tracePt t="6232" x="541338" y="3779838"/>
          <p14:tracePt t="6237" x="617538" y="3779838"/>
          <p14:tracePt t="6241" x="661988" y="3779838"/>
          <p14:tracePt t="6245" x="733425" y="3779838"/>
          <p14:tracePt t="6250" x="822325" y="3779838"/>
          <p14:tracePt t="6254" x="879475" y="3779838"/>
          <p14:tracePt t="6258" x="936625" y="3779838"/>
          <p14:tracePt t="6263" x="1025525" y="3773488"/>
          <p14:tracePt t="6266" x="1095375" y="3773488"/>
          <p14:tracePt t="6270" x="1179513" y="3773488"/>
          <p14:tracePt t="6275" x="1243013" y="3773488"/>
          <p14:tracePt t="6280" x="1319213" y="3773488"/>
          <p14:tracePt t="6284" x="1376363" y="3779838"/>
          <p14:tracePt t="6287" x="1427163" y="3786188"/>
          <p14:tracePt t="6292" x="1465263" y="3792538"/>
          <p14:tracePt t="6296" x="1503363" y="3805238"/>
          <p14:tracePt t="6299" x="1522413" y="3811588"/>
          <p14:tracePt t="6303" x="1535113" y="3817938"/>
          <p14:tracePt t="6307" x="1547813" y="3824288"/>
          <p14:tracePt t="6315" x="1560513" y="3836988"/>
          <p14:tracePt t="6320" x="1566863" y="3843338"/>
          <p14:tracePt t="6325" x="1566863" y="3849688"/>
          <p14:tracePt t="6331" x="1566863" y="3862388"/>
          <p14:tracePt t="6334" x="1566863" y="3868738"/>
          <p14:tracePt t="6337" x="1573213" y="3875088"/>
          <p14:tracePt t="6344" x="1573213" y="3881438"/>
          <p14:tracePt t="6350" x="1573213" y="3919538"/>
          <p14:tracePt t="6357" x="1573213" y="3944938"/>
          <p14:tracePt t="6360" x="1573213" y="3951288"/>
          <p14:tracePt t="6365" x="1585913" y="4027488"/>
          <p14:tracePt t="6368" x="1592263" y="4046538"/>
          <p14:tracePt t="6371" x="1598613" y="4079875"/>
          <p14:tracePt t="6375" x="1612900" y="4111625"/>
          <p14:tracePt t="6380" x="1651000" y="4194175"/>
          <p14:tracePt t="6385" x="1670050" y="4232275"/>
          <p14:tracePt t="6389" x="1695450" y="4295775"/>
          <p14:tracePt t="6391" x="1708150" y="4327525"/>
          <p14:tracePt t="6396" x="1739900" y="4384675"/>
          <p14:tracePt t="6399" x="1746250" y="4397375"/>
          <p14:tracePt t="6402" x="1765300" y="4429125"/>
          <p14:tracePt t="6406" x="1790700" y="4486275"/>
          <p14:tracePt t="6409" x="1797050" y="4506913"/>
          <p14:tracePt t="6413" x="1816100" y="4551363"/>
          <p14:tracePt t="6423" x="1841500" y="4614863"/>
          <p14:tracePt t="6425" x="1841500" y="4621213"/>
          <p14:tracePt t="6429" x="1854200" y="4652963"/>
          <p14:tracePt t="6432" x="1854200" y="4672013"/>
          <p14:tracePt t="6438" x="1854200" y="4697413"/>
          <p14:tracePt t="6440" x="1860550" y="4703763"/>
          <p14:tracePt t="6443" x="1860550" y="4710113"/>
          <p14:tracePt t="6448" x="1860550" y="4729163"/>
          <p14:tracePt t="6451" x="1860550" y="4735513"/>
          <p14:tracePt t="6455" x="1860550" y="4754563"/>
          <p14:tracePt t="6458" x="1854200" y="4760913"/>
          <p14:tracePt t="6462" x="1847850" y="4773613"/>
          <p14:tracePt t="6464" x="1841500" y="4779963"/>
          <p14:tracePt t="6468" x="1835150" y="4786313"/>
          <p14:tracePt t="6471" x="1828800" y="4799013"/>
          <p14:tracePt t="6473" x="1822450" y="4799013"/>
          <p14:tracePt t="6474" x="1822450" y="4805363"/>
          <p14:tracePt t="6479" x="1809750" y="4811713"/>
          <p14:tracePt t="6481" x="1803400" y="4824413"/>
          <p14:tracePt t="6484" x="1790700" y="4830763"/>
          <p14:tracePt t="6487" x="1784350" y="4837113"/>
          <p14:tracePt t="6488" x="1778000" y="4837113"/>
          <p14:tracePt t="6490" x="1771650" y="4843463"/>
          <p14:tracePt t="6495" x="1752600" y="4856163"/>
          <p14:tracePt t="6498" x="1739900" y="4862513"/>
          <p14:tracePt t="6501" x="1727200" y="4868863"/>
          <p14:tracePt t="6504" x="1714500" y="4875213"/>
          <p14:tracePt t="6505" x="1708150" y="4875213"/>
          <p14:tracePt t="6506" x="1701800" y="4881563"/>
          <p14:tracePt t="6508" x="1695450" y="4881563"/>
          <p14:tracePt t="6511" x="1663700" y="4894263"/>
          <p14:tracePt t="6513" x="1657350" y="4894263"/>
          <p14:tracePt t="6518" x="1638300" y="4900613"/>
          <p14:tracePt t="6520" x="1606550" y="4906963"/>
          <p14:tracePt t="6522" x="1598613" y="4906963"/>
          <p14:tracePt t="6523" x="1592263" y="4906963"/>
          <p14:tracePt t="6525" x="1585913" y="4913313"/>
          <p14:tracePt t="6528" x="1560513" y="4913313"/>
          <p14:tracePt t="6531" x="1541463" y="4919663"/>
          <p14:tracePt t="6536" x="1503363" y="4926013"/>
          <p14:tracePt t="6538" x="1477963" y="4933950"/>
          <p14:tracePt t="6540" x="1458913" y="4933950"/>
          <p14:tracePt t="6542" x="1452563" y="4933950"/>
          <p14:tracePt t="6546" x="1408113" y="4940300"/>
          <p14:tracePt t="6549" x="1370013" y="4946650"/>
          <p14:tracePt t="6555" x="1255713" y="4953000"/>
          <p14:tracePt t="6556" x="1230313" y="4965700"/>
          <p14:tracePt t="6562" x="1160463" y="4965700"/>
          <p14:tracePt t="6565" x="1120775" y="4972050"/>
          <p14:tracePt t="6570" x="1031875" y="4972050"/>
          <p14:tracePt t="6572" x="968375" y="4972050"/>
          <p14:tracePt t="6574" x="930275" y="4972050"/>
          <p14:tracePt t="6579" x="841375" y="4972050"/>
          <p14:tracePt t="6581" x="803275" y="4972050"/>
          <p14:tracePt t="6583" x="765175" y="4972050"/>
          <p14:tracePt t="6587" x="688975" y="4972050"/>
          <p14:tracePt t="6589" x="661988" y="4972050"/>
          <p14:tracePt t="6590" x="642938" y="4972050"/>
          <p14:tracePt t="6592" x="617538" y="4965700"/>
          <p14:tracePt t="6595" x="554038" y="4959350"/>
          <p14:tracePt t="6597" x="541338" y="4959350"/>
          <p14:tracePt t="6599" x="509588" y="4953000"/>
          <p14:tracePt t="6603" x="452438" y="4946650"/>
          <p14:tracePt t="6605" x="433388" y="4940300"/>
          <p14:tracePt t="6606" x="420688" y="4940300"/>
          <p14:tracePt t="6608" x="414338" y="4940300"/>
          <p14:tracePt t="6611" x="369888" y="4926013"/>
          <p14:tracePt t="6614" x="344488" y="4919663"/>
          <p14:tracePt t="6617" x="331788" y="4913313"/>
          <p14:tracePt t="6620" x="293688" y="4900613"/>
          <p14:tracePt t="6621" x="287338" y="4900613"/>
          <p14:tracePt t="6622" x="268288" y="4887913"/>
          <p14:tracePt t="6624" x="261938" y="4887913"/>
          <p14:tracePt t="6629" x="222250" y="4868863"/>
          <p14:tracePt t="6631" x="203200" y="4856163"/>
          <p14:tracePt t="6635" x="171450" y="4830763"/>
          <p14:tracePt t="6638" x="146050" y="4805363"/>
          <p14:tracePt t="6639" x="139700" y="4805363"/>
          <p14:tracePt t="6640" x="127000" y="4786313"/>
          <p14:tracePt t="6645" x="95250" y="4767263"/>
          <p14:tracePt t="6647" x="88900" y="4754563"/>
          <p14:tracePt t="6654" x="38100" y="4697413"/>
          <p14:tracePt t="6656" x="25400" y="4691063"/>
          <p14:tracePt t="6658" x="19050" y="4684713"/>
          <p14:tracePt t="6714" x="165100" y="4008438"/>
          <p14:tracePt t="6719" x="230188" y="3944938"/>
          <p14:tracePt t="6721" x="287338" y="3894138"/>
          <p14:tracePt t="6723" x="319088" y="3875088"/>
          <p14:tracePt t="6725" x="331788" y="3856038"/>
          <p14:tracePt t="6729" x="420688" y="3805238"/>
          <p14:tracePt t="6733" x="477838" y="3773488"/>
          <p14:tracePt t="6737" x="522288" y="3754438"/>
          <p14:tracePt t="6739" x="566738" y="3741738"/>
          <p14:tracePt t="6741" x="598488" y="3735388"/>
          <p14:tracePt t="6745" x="649288" y="3729038"/>
          <p14:tracePt t="6748" x="674688" y="3716338"/>
          <p14:tracePt t="6754" x="796925" y="3709988"/>
          <p14:tracePt t="6756" x="828675" y="3709988"/>
          <p14:tracePt t="6757" x="841375" y="3709988"/>
          <p14:tracePt t="6761" x="904875" y="3709988"/>
          <p14:tracePt t="6763" x="949325" y="3709988"/>
          <p14:tracePt t="6767" x="987425" y="3709988"/>
          <p14:tracePt t="6770" x="1089025" y="3709988"/>
          <p14:tracePt t="6772" x="1114425" y="3709988"/>
          <p14:tracePt t="6773" x="1139825" y="3709988"/>
          <p14:tracePt t="6775" x="1154113" y="3709988"/>
          <p14:tracePt t="6778" x="1236663" y="3722688"/>
          <p14:tracePt t="6780" x="1306513" y="3729038"/>
          <p14:tracePt t="6783" x="1350963" y="3729038"/>
          <p14:tracePt t="6787" x="1458913" y="3748088"/>
          <p14:tracePt t="6788" x="1484313" y="3754438"/>
          <p14:tracePt t="6789" x="1560513" y="3760788"/>
          <p14:tracePt t="6791" x="1585913" y="3760788"/>
          <p14:tracePt t="6794" x="1670050" y="3779838"/>
          <p14:tracePt t="6796" x="1727200" y="3786188"/>
          <p14:tracePt t="6799" x="1790700" y="3805238"/>
          <p14:tracePt t="6803" x="1905000" y="3830638"/>
          <p14:tracePt t="6804" x="1962150" y="3836988"/>
          <p14:tracePt t="6805" x="2019300" y="3856038"/>
          <p14:tracePt t="6806" x="2038350" y="3862388"/>
          <p14:tracePt t="6808" x="2058988" y="3862388"/>
          <p14:tracePt t="6811" x="2135188" y="3887788"/>
          <p14:tracePt t="6813" x="2192338" y="3906838"/>
          <p14:tracePt t="6815" x="2274888" y="3925888"/>
          <p14:tracePt t="6820" x="2446338" y="3976688"/>
          <p14:tracePt t="6821" x="2503488" y="3995738"/>
          <p14:tracePt t="6823" x="2517775" y="4008438"/>
          <p14:tracePt t="6824" x="2555875" y="4014788"/>
          <p14:tracePt t="6828" x="2676525" y="4059238"/>
          <p14:tracePt t="6830" x="2720975" y="4086225"/>
          <p14:tracePt t="6832" x="2765425" y="4098925"/>
          <p14:tracePt t="6837" x="2905125" y="4168775"/>
          <p14:tracePt t="6839" x="2930525" y="4181475"/>
          <p14:tracePt t="6840" x="2982913" y="4200525"/>
          <p14:tracePt t="6842" x="2995613" y="4206875"/>
          <p14:tracePt t="6844" x="3052763" y="4238625"/>
          <p14:tracePt t="6846" x="3090863" y="4264025"/>
          <p14:tracePt t="6848" x="3141663" y="4289425"/>
          <p14:tracePt t="6851" x="3173413" y="4314825"/>
          <p14:tracePt t="6856" x="3262313" y="4371975"/>
          <p14:tracePt t="6857" x="3268663" y="4371975"/>
          <p14:tracePt t="6861" x="3344863" y="4416425"/>
          <p14:tracePt t="6864" x="3363913" y="4435475"/>
          <p14:tracePt t="6867" x="3389313" y="4454525"/>
          <p14:tracePt t="6871" x="3435350" y="4479925"/>
          <p14:tracePt t="6873" x="3460750" y="4506913"/>
          <p14:tracePt t="6878" x="3486150" y="4525963"/>
          <p14:tracePt t="6880" x="3498850" y="4538663"/>
          <p14:tracePt t="6884" x="3511550" y="4551363"/>
          <p14:tracePt t="6887" x="3524250" y="4564063"/>
          <p14:tracePt t="6895" x="3543300" y="4583113"/>
          <p14:tracePt t="6897" x="3543300" y="4589463"/>
          <p14:tracePt t="6899" x="3549650" y="4589463"/>
          <p14:tracePt t="6903" x="3549650" y="4595813"/>
          <p14:tracePt t="6905" x="3556000" y="4602163"/>
          <p14:tracePt t="6912" x="3556000" y="4608513"/>
          <p14:tracePt t="6913" x="3556000" y="4614863"/>
          <p14:tracePt t="6922" x="3556000" y="4621213"/>
          <p14:tracePt t="6933" x="3556000" y="4633913"/>
          <p14:tracePt t="6938" x="3556000" y="4640263"/>
          <p14:tracePt t="6943" x="3556000" y="4646613"/>
          <p14:tracePt t="6949" x="3556000" y="4652963"/>
          <p14:tracePt t="6956" x="3549650" y="4659313"/>
          <p14:tracePt t="6981" x="3543300" y="4659313"/>
          <p14:tracePt t="7015" x="3549650" y="4659313"/>
          <p14:tracePt t="7022" x="3556000" y="4659313"/>
          <p14:tracePt t="7031" x="3568700" y="4665663"/>
          <p14:tracePt t="7036" x="3575050" y="4665663"/>
          <p14:tracePt t="7040" x="3581400" y="4665663"/>
          <p14:tracePt t="7049" x="3600450" y="4672013"/>
          <p14:tracePt t="7053" x="3613150" y="4678363"/>
          <p14:tracePt t="7058" x="3625850" y="4678363"/>
          <p14:tracePt t="7067" x="3644900" y="4678363"/>
          <p14:tracePt t="7076" x="3683000" y="4678363"/>
          <p14:tracePt t="7082" x="3714750" y="4678363"/>
          <p14:tracePt t="7090" x="3759200" y="4665663"/>
          <p14:tracePt t="7096" x="3765550" y="4665663"/>
          <p14:tracePt t="7105" x="3879850" y="4621213"/>
          <p14:tracePt t="7112" x="3919538" y="4608513"/>
          <p14:tracePt t="7123" x="4110038" y="4519613"/>
          <p14:tracePt t="7130" x="4141788" y="4506913"/>
          <p14:tracePt t="7138" x="4422775" y="4384675"/>
          <p14:tracePt t="7143" x="4467225" y="4371975"/>
          <p14:tracePt t="7149" x="4702175" y="4276725"/>
          <p14:tracePt t="7152" x="4778375" y="4238625"/>
          <p14:tracePt t="7158" x="4932363" y="4181475"/>
          <p14:tracePt t="7162" x="5065713" y="4130675"/>
          <p14:tracePt t="7167" x="5192713" y="4079875"/>
          <p14:tracePt t="7172" x="5391150" y="3995738"/>
          <p14:tracePt t="7174" x="5461000" y="3970338"/>
          <p14:tracePt t="7179" x="5594350" y="3919538"/>
          <p14:tracePt t="7183" x="5754688" y="3862388"/>
          <p14:tracePt t="7188" x="5862638" y="3830638"/>
          <p14:tracePt t="7190" x="5913438" y="3817938"/>
          <p14:tracePt t="7191" x="5938838" y="3805238"/>
          <p14:tracePt t="7195" x="6027738" y="3773488"/>
          <p14:tracePt t="7197" x="6065838" y="3760788"/>
          <p14:tracePt t="7203" x="6161088" y="3729038"/>
          <p14:tracePt t="7205" x="6213475" y="3709988"/>
          <p14:tracePt t="7206" x="6232525" y="3709988"/>
          <p14:tracePt t="7209" x="6257925" y="3703638"/>
          <p14:tracePt t="7212" x="6327775" y="3684588"/>
          <p14:tracePt t="7215" x="6365875" y="3671888"/>
          <p14:tracePt t="7222" x="6435725" y="3652838"/>
          <p14:tracePt t="7223" x="6448425" y="3652838"/>
          <p14:tracePt t="7226" x="6454775" y="3652838"/>
          <p14:tracePt t="7229" x="6492875" y="3638550"/>
          <p14:tracePt t="7231" x="6499225" y="3638550"/>
          <p14:tracePt t="7234" x="6511925" y="3632200"/>
          <p14:tracePt t="7236" x="6518275" y="3632200"/>
          <p14:tracePt t="7403" x="6524625" y="3632200"/>
          <p14:tracePt t="7408" x="6537325" y="3632200"/>
          <p14:tracePt t="7414" x="6575425" y="3625850"/>
          <p14:tracePt t="7421" x="6626225" y="3619500"/>
          <p14:tracePt t="7426" x="6678613" y="3613150"/>
          <p14:tracePt t="7432" x="6761163" y="3600450"/>
          <p14:tracePt t="7438" x="6856413" y="3581400"/>
          <p14:tracePt t="7443" x="6907213" y="3568700"/>
          <p14:tracePt t="7449" x="7078663" y="3543300"/>
          <p14:tracePt t="7454" x="7150100" y="3517900"/>
          <p14:tracePt t="7459" x="7194550" y="3517900"/>
          <p14:tracePt t="7463" x="7302500" y="3498850"/>
          <p14:tracePt t="7468" x="7385050" y="3479800"/>
          <p14:tracePt t="7475" x="7537450" y="3454400"/>
          <p14:tracePt t="7481" x="7685088" y="3435350"/>
          <p14:tracePt t="7485" x="7837488" y="3397250"/>
          <p14:tracePt t="7490" x="8042275" y="3365500"/>
          <p14:tracePt t="7496" x="8220075" y="3327400"/>
          <p14:tracePt t="7500" x="8469313" y="3282950"/>
          <p14:tracePt t="7506" x="8805863" y="32051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LSTM(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다변수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CF6161-6BBE-4D05-8AA0-FE295CC74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90" y="1808261"/>
            <a:ext cx="4173231" cy="19833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697152-757A-48A2-8D11-7F0C58A0B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427" y="1808261"/>
            <a:ext cx="3905821" cy="19833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4DC660-9193-4596-9165-59672E7F6F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388" y="3867894"/>
            <a:ext cx="7149223" cy="121240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8432BD-37EE-4C4C-B4AA-5D52DE9E6F12}"/>
              </a:ext>
            </a:extLst>
          </p:cNvPr>
          <p:cNvCxnSpPr/>
          <p:nvPr/>
        </p:nvCxnSpPr>
        <p:spPr>
          <a:xfrm flipV="1">
            <a:off x="6804248" y="1419622"/>
            <a:ext cx="0" cy="388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A7DFDD3-3D61-413E-AB37-13A73E77D8C0}"/>
              </a:ext>
            </a:extLst>
          </p:cNvPr>
          <p:cNvSpPr txBox="1"/>
          <p:nvPr/>
        </p:nvSpPr>
        <p:spPr>
          <a:xfrm>
            <a:off x="6084167" y="1100489"/>
            <a:ext cx="1440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다변수</a:t>
            </a:r>
            <a:r>
              <a:rPr lang="ko-KR" altLang="en-US" sz="1400" dirty="0"/>
              <a:t> 정규화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123DCBC-13CA-48BA-9884-4279C15CAB64}"/>
              </a:ext>
            </a:extLst>
          </p:cNvPr>
          <p:cNvCxnSpPr/>
          <p:nvPr/>
        </p:nvCxnSpPr>
        <p:spPr>
          <a:xfrm flipV="1">
            <a:off x="3815917" y="1422596"/>
            <a:ext cx="0" cy="388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4F84D8-C37A-42AF-B378-FD4E719E2956}"/>
              </a:ext>
            </a:extLst>
          </p:cNvPr>
          <p:cNvSpPr txBox="1"/>
          <p:nvPr/>
        </p:nvSpPr>
        <p:spPr>
          <a:xfrm>
            <a:off x="2915816" y="113159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하이퍼파라미터</a:t>
            </a:r>
            <a:r>
              <a:rPr lang="en-US" altLang="ko-KR" sz="1400" dirty="0"/>
              <a:t> </a:t>
            </a:r>
            <a:r>
              <a:rPr lang="ko-KR" altLang="en-US" sz="1400" dirty="0"/>
              <a:t>설정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65BE159-8D90-41EA-9D20-F88766D6B1EF}"/>
              </a:ext>
            </a:extLst>
          </p:cNvPr>
          <p:cNvCxnSpPr>
            <a:cxnSpLocks/>
          </p:cNvCxnSpPr>
          <p:nvPr/>
        </p:nvCxnSpPr>
        <p:spPr>
          <a:xfrm>
            <a:off x="8100392" y="4474099"/>
            <a:ext cx="3138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BA8419-C1FA-4909-BF53-89FB5DA416C1}"/>
              </a:ext>
            </a:extLst>
          </p:cNvPr>
          <p:cNvSpPr txBox="1"/>
          <p:nvPr/>
        </p:nvSpPr>
        <p:spPr>
          <a:xfrm>
            <a:off x="8214511" y="415592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LSTM</a:t>
            </a:r>
            <a:r>
              <a:rPr lang="ko-KR" altLang="en-US" sz="1400" dirty="0"/>
              <a:t>모델구축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35684FB-BEB9-4F6B-9408-7CF3A94D9A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16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66"/>
    </mc:Choice>
    <mc:Fallback xmlns="">
      <p:transition spd="slow" advTm="27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7" x="8767763" y="2511425"/>
          <p14:tracePt t="330" x="8315325" y="2473325"/>
          <p14:tracePt t="338" x="7761288" y="2428875"/>
          <p14:tracePt t="343" x="7391400" y="2390775"/>
          <p14:tracePt t="348" x="6805613" y="2344738"/>
          <p14:tracePt t="354" x="6188075" y="2287588"/>
          <p14:tracePt t="361" x="5748338" y="2255838"/>
          <p14:tracePt t="366" x="4919663" y="2173288"/>
          <p14:tracePt t="371" x="4498975" y="2141538"/>
          <p14:tracePt t="377" x="4071938" y="2109788"/>
          <p14:tracePt t="382" x="3568700" y="2065338"/>
          <p14:tracePt t="385" x="3192463" y="2033588"/>
          <p14:tracePt t="389" x="2976563" y="2014538"/>
          <p14:tracePt t="391" x="2746375" y="1995488"/>
          <p14:tracePt t="397" x="2300288" y="1963738"/>
          <p14:tracePt t="399" x="2224088" y="1951038"/>
          <p14:tracePt t="401" x="2038350" y="1938338"/>
          <p14:tracePt t="404" x="1911350" y="1931988"/>
          <p14:tracePt t="406" x="1771650" y="1917700"/>
          <p14:tracePt t="408" x="1663700" y="1905000"/>
          <p14:tracePt t="413" x="1452563" y="1892300"/>
          <p14:tracePt t="415" x="1395413" y="1892300"/>
          <p14:tracePt t="420" x="1274763" y="1879600"/>
          <p14:tracePt t="425" x="1101725" y="1873250"/>
          <p14:tracePt t="428" x="1076325" y="1873250"/>
          <p14:tracePt t="430" x="936625" y="1860550"/>
          <p14:tracePt t="433" x="854075" y="1854200"/>
          <p14:tracePt t="435" x="809625" y="1854200"/>
          <p14:tracePt t="437" x="771525" y="1847850"/>
          <p14:tracePt t="438" x="727075" y="1847850"/>
          <p14:tracePt t="440" x="695325" y="1847850"/>
          <p14:tracePt t="442" x="681038" y="1847850"/>
          <p14:tracePt t="447" x="598488" y="1841500"/>
          <p14:tracePt t="449" x="554038" y="1841500"/>
          <p14:tracePt t="456" x="484188" y="1835150"/>
          <p14:tracePt t="459" x="452438" y="1835150"/>
          <p14:tracePt t="462" x="420688" y="1828800"/>
          <p14:tracePt t="467" x="395288" y="1828800"/>
          <p14:tracePt t="468" x="382588" y="1822450"/>
          <p14:tracePt t="470" x="376238" y="1822450"/>
          <p14:tracePt t="473" x="357188" y="1822450"/>
          <p14:tracePt t="474" x="357188" y="1816100"/>
          <p14:tracePt t="476" x="350838" y="1816100"/>
          <p14:tracePt t="480" x="338138" y="1816100"/>
          <p14:tracePt t="482" x="325438" y="1809750"/>
          <p14:tracePt t="487" x="319088" y="1809750"/>
          <p14:tracePt t="489" x="312738" y="1809750"/>
          <p14:tracePt t="491" x="306388" y="1803400"/>
          <p14:tracePt t="496" x="293688" y="1803400"/>
          <p14:tracePt t="501" x="287338" y="1797050"/>
          <p14:tracePt t="505" x="280988" y="1797050"/>
          <p14:tracePt t="512" x="274638" y="1797050"/>
          <p14:tracePt t="514" x="268288" y="1797050"/>
          <p14:tracePt t="520" x="268288" y="1790700"/>
          <p14:tracePt t="524" x="261938" y="1790700"/>
          <p14:tracePt t="593" x="261938" y="1784350"/>
          <p14:tracePt t="741" x="268288" y="1784350"/>
          <p14:tracePt t="747" x="274638" y="1790700"/>
          <p14:tracePt t="757" x="306388" y="1816100"/>
          <p14:tracePt t="770" x="350838" y="1841500"/>
          <p14:tracePt t="777" x="363538" y="1854200"/>
          <p14:tracePt t="786" x="420688" y="1885950"/>
          <p14:tracePt t="794" x="446088" y="1892300"/>
          <p14:tracePt t="799" x="503238" y="1911350"/>
          <p14:tracePt t="804" x="560388" y="1917700"/>
          <p14:tracePt t="811" x="585788" y="1924050"/>
          <p14:tracePt t="821" x="727075" y="1957388"/>
          <p14:tracePt t="828" x="758825" y="1963738"/>
          <p14:tracePt t="835" x="828675" y="1976438"/>
          <p14:tracePt t="839" x="847725" y="1982788"/>
          <p14:tracePt t="844" x="854075" y="1982788"/>
          <p14:tracePt t="851" x="879475" y="1982788"/>
          <p14:tracePt t="856" x="892175" y="1982788"/>
          <p14:tracePt t="870" x="936625" y="1982788"/>
          <p14:tracePt t="875" x="974725" y="1982788"/>
          <p14:tracePt t="884" x="1108075" y="1982788"/>
          <p14:tracePt t="891" x="1287463" y="1970088"/>
          <p14:tracePt t="899" x="1509713" y="1970088"/>
          <p14:tracePt t="903" x="1612900" y="1970088"/>
          <p14:tracePt t="1460" x="1612900" y="1963738"/>
          <p14:tracePt t="1467" x="1606550" y="1957388"/>
          <p14:tracePt t="1475" x="1598613" y="1957388"/>
          <p14:tracePt t="1484" x="1585913" y="1951038"/>
          <p14:tracePt t="1492" x="1573213" y="1951038"/>
          <p14:tracePt t="1502" x="1560513" y="1951038"/>
          <p14:tracePt t="1510" x="1554163" y="1951038"/>
          <p14:tracePt t="1519" x="1554163" y="1963738"/>
          <p14:tracePt t="1529" x="1554163" y="1970088"/>
          <p14:tracePt t="1538" x="1554163" y="1976438"/>
          <p14:tracePt t="1550" x="1554163" y="1982788"/>
          <p14:tracePt t="1571" x="1547813" y="1982788"/>
          <p14:tracePt t="1576" x="1541463" y="1982788"/>
          <p14:tracePt t="1582" x="1522413" y="1982788"/>
          <p14:tracePt t="1589" x="1516063" y="1982788"/>
          <p14:tracePt t="1593" x="1509713" y="1982788"/>
          <p14:tracePt t="1666" x="1509713" y="1989138"/>
          <p14:tracePt t="1680" x="1503363" y="1989138"/>
          <p14:tracePt t="1690" x="1497013" y="1989138"/>
          <p14:tracePt t="1693" x="1490663" y="1989138"/>
          <p14:tracePt t="1846" x="1490663" y="1982788"/>
          <p14:tracePt t="1866" x="1490663" y="1976438"/>
          <p14:tracePt t="1869" x="1497013" y="1976438"/>
          <p14:tracePt t="1877" x="1503363" y="1970088"/>
          <p14:tracePt t="1886" x="1516063" y="1957388"/>
          <p14:tracePt t="1890" x="1528763" y="1951038"/>
          <p14:tracePt t="1904" x="1554163" y="1917700"/>
          <p14:tracePt t="1908" x="1560513" y="1905000"/>
          <p14:tracePt t="1918" x="1579563" y="1879600"/>
          <p14:tracePt t="1922" x="1579563" y="1873250"/>
          <p14:tracePt t="1927" x="1585913" y="1866900"/>
          <p14:tracePt t="1934" x="1585913" y="1860550"/>
          <p14:tracePt t="1942" x="1585913" y="1854200"/>
          <p14:tracePt t="1950" x="1585913" y="1841500"/>
          <p14:tracePt t="1961" x="1585913" y="1828800"/>
          <p14:tracePt t="1971" x="1585913" y="1758950"/>
          <p14:tracePt t="1979" x="1579563" y="1733550"/>
          <p14:tracePt t="1990" x="1528763" y="1612900"/>
          <p14:tracePt t="2000" x="1516063" y="1606550"/>
          <p14:tracePt t="4463" x="1509713" y="1606550"/>
          <p14:tracePt t="4482" x="1516063" y="1606550"/>
          <p14:tracePt t="4486" x="1528763" y="1619250"/>
          <p14:tracePt t="4494" x="1560513" y="1638300"/>
          <p14:tracePt t="4502" x="1663700" y="1701800"/>
          <p14:tracePt t="4508" x="1739900" y="1739900"/>
          <p14:tracePt t="4513" x="1803400" y="1771650"/>
          <p14:tracePt t="4519" x="1854200" y="1797050"/>
          <p14:tracePt t="4523" x="1879600" y="1809750"/>
          <p14:tracePt t="4528" x="1885950" y="1816100"/>
          <p14:tracePt t="4532" x="1905000" y="1822450"/>
          <p14:tracePt t="4536" x="1917700" y="1822450"/>
          <p14:tracePt t="4543" x="1924050" y="1822450"/>
          <p14:tracePt t="4548" x="1930400" y="1828800"/>
          <p14:tracePt t="4555" x="1936750" y="1835150"/>
          <p14:tracePt t="4566" x="1943100" y="1835150"/>
          <p14:tracePt t="4589" x="1930400" y="1835150"/>
          <p14:tracePt t="4593" x="1917700" y="1835150"/>
          <p14:tracePt t="4605" x="1828800" y="1841500"/>
          <p14:tracePt t="4611" x="1790700" y="1854200"/>
          <p14:tracePt t="4618" x="1625600" y="1957388"/>
          <p14:tracePt t="5191" x="1625600" y="1944688"/>
          <p14:tracePt t="5199" x="1625600" y="1924050"/>
          <p14:tracePt t="5204" x="1625600" y="1911350"/>
          <p14:tracePt t="5210" x="1625600" y="1898650"/>
          <p14:tracePt t="5218" x="1625600" y="1879600"/>
          <p14:tracePt t="5224" x="1625600" y="1873250"/>
          <p14:tracePt t="5228" x="1625600" y="1866900"/>
          <p14:tracePt t="5234" x="1625600" y="1860550"/>
          <p14:tracePt t="5240" x="1625600" y="1854200"/>
          <p14:tracePt t="5315" x="1619250" y="1854200"/>
          <p14:tracePt t="5343" x="1612900" y="1854200"/>
          <p14:tracePt t="5365" x="1606550" y="1854200"/>
          <p14:tracePt t="5381" x="1598613" y="1854200"/>
          <p14:tracePt t="5388" x="1592263" y="1854200"/>
          <p14:tracePt t="5508" x="1592263" y="1860550"/>
          <p14:tracePt t="6495" x="1592263" y="1866900"/>
          <p14:tracePt t="6502" x="1598613" y="1866900"/>
          <p14:tracePt t="6508" x="1606550" y="1873250"/>
          <p14:tracePt t="6515" x="1612900" y="1873250"/>
          <p14:tracePt t="6518" x="1612900" y="1879600"/>
          <p14:tracePt t="6522" x="1619250" y="1879600"/>
          <p14:tracePt t="6532" x="1625600" y="1885950"/>
          <p14:tracePt t="6534" x="1631950" y="1885950"/>
          <p14:tracePt t="6549" x="1638300" y="1892300"/>
          <p14:tracePt t="6557" x="1644650" y="1898650"/>
          <p14:tracePt t="6567" x="1651000" y="1898650"/>
          <p14:tracePt t="6575" x="1657350" y="1898650"/>
          <p14:tracePt t="6582" x="1663700" y="1905000"/>
          <p14:tracePt t="6585" x="1670050" y="1905000"/>
          <p14:tracePt t="6589" x="1676400" y="1905000"/>
          <p14:tracePt t="6598" x="1689100" y="1905000"/>
          <p14:tracePt t="6603" x="1695450" y="1905000"/>
          <p14:tracePt t="6608" x="1701800" y="1905000"/>
          <p14:tracePt t="6616" x="1708150" y="1898650"/>
          <p14:tracePt t="6625" x="1714500" y="1892300"/>
          <p14:tracePt t="6631" x="1714500" y="1879600"/>
          <p14:tracePt t="6636" x="1720850" y="1873250"/>
          <p14:tracePt t="6648" x="1720850" y="1892300"/>
          <p14:tracePt t="7217" x="1714500" y="1892300"/>
          <p14:tracePt t="7221" x="1708150" y="1892300"/>
          <p14:tracePt t="7225" x="1701800" y="1892300"/>
          <p14:tracePt t="7229" x="1695450" y="1892300"/>
          <p14:tracePt t="7238" x="1689100" y="1892300"/>
          <p14:tracePt t="7264" x="1701800" y="1885950"/>
          <p14:tracePt t="7271" x="1708150" y="1873250"/>
          <p14:tracePt t="7275" x="1708150" y="1866900"/>
          <p14:tracePt t="7283" x="1708150" y="1854200"/>
          <p14:tracePt t="7289" x="1708150" y="1847850"/>
          <p14:tracePt t="7297" x="1708150" y="1841500"/>
          <p14:tracePt t="7300" x="1708150" y="1835150"/>
          <p14:tracePt t="7309" x="1708150" y="1828800"/>
          <p14:tracePt t="7320" x="1708150" y="1822450"/>
          <p14:tracePt t="7359" x="1708150" y="1816100"/>
          <p14:tracePt t="7452" x="1701800" y="1816100"/>
          <p14:tracePt t="7469" x="1695450" y="1816100"/>
          <p14:tracePt t="7484" x="1689100" y="1816100"/>
          <p14:tracePt t="7499" x="1682750" y="1816100"/>
          <p14:tracePt t="7516" x="1676400" y="1816100"/>
          <p14:tracePt t="7537" x="1670050" y="1816100"/>
          <p14:tracePt t="7572" x="1663700" y="1809750"/>
          <p14:tracePt t="7589" x="1657350" y="1809750"/>
          <p14:tracePt t="7603" x="1651000" y="1809750"/>
          <p14:tracePt t="7617" x="1644650" y="1809750"/>
          <p14:tracePt t="7632" x="1638300" y="1809750"/>
          <p14:tracePt t="7725" x="1631950" y="1809750"/>
          <p14:tracePt t="7759" x="1625600" y="1809750"/>
          <p14:tracePt t="7801" x="1619250" y="1809750"/>
          <p14:tracePt t="8055" x="1619250" y="1816100"/>
          <p14:tracePt t="8092" x="1612900" y="1816100"/>
          <p14:tracePt t="8287" x="1619250" y="1822450"/>
          <p14:tracePt t="8291" x="1625600" y="1822450"/>
          <p14:tracePt t="8295" x="1631950" y="1822450"/>
          <p14:tracePt t="8300" x="1638300" y="1822450"/>
          <p14:tracePt t="8304" x="1644650" y="1828800"/>
          <p14:tracePt t="8308" x="1651000" y="1828800"/>
          <p14:tracePt t="8322" x="1657350" y="1828800"/>
          <p14:tracePt t="8327" x="1663700" y="1828800"/>
          <p14:tracePt t="8335" x="1676400" y="1828800"/>
          <p14:tracePt t="8344" x="1682750" y="1828800"/>
          <p14:tracePt t="8348" x="1689100" y="1828800"/>
          <p14:tracePt t="8355" x="1695450" y="1828800"/>
          <p14:tracePt t="8366" x="1714500" y="1828800"/>
          <p14:tracePt t="8371" x="1720850" y="1828800"/>
          <p14:tracePt t="8376" x="1733550" y="1828800"/>
          <p14:tracePt t="8386" x="1771650" y="1828800"/>
          <p14:tracePt t="8392" x="1784350" y="1828800"/>
          <p14:tracePt t="8403" x="1828800" y="1828800"/>
          <p14:tracePt t="8410" x="1835150" y="1828800"/>
          <p14:tracePt t="8416" x="1847850" y="1828800"/>
          <p14:tracePt t="8420" x="1873250" y="1828800"/>
          <p14:tracePt t="8426" x="1879600" y="1828800"/>
          <p14:tracePt t="8437" x="1917700" y="1822450"/>
          <p14:tracePt t="8444" x="1943100" y="1822450"/>
          <p14:tracePt t="8449" x="1968500" y="1822450"/>
          <p14:tracePt t="8457" x="2006600" y="1822450"/>
          <p14:tracePt t="8469" x="2058988" y="1822450"/>
          <p14:tracePt t="8477" x="2084388" y="1822450"/>
          <p14:tracePt t="8482" x="2128838" y="1822450"/>
          <p14:tracePt t="8486" x="2141538" y="1822450"/>
          <p14:tracePt t="8489" x="2160588" y="1822450"/>
          <p14:tracePt t="8492" x="2166938" y="1822450"/>
          <p14:tracePt t="8497" x="2198688" y="1822450"/>
          <p14:tracePt t="8501" x="2217738" y="1822450"/>
          <p14:tracePt t="8506" x="2249488" y="1822450"/>
          <p14:tracePt t="8508" x="2255838" y="1822450"/>
          <p14:tracePt t="8512" x="2281238" y="1828800"/>
          <p14:tracePt t="8515" x="2312988" y="1835150"/>
          <p14:tracePt t="8522" x="2382838" y="1841500"/>
          <p14:tracePt t="8524" x="2401888" y="1847850"/>
          <p14:tracePt t="8529" x="2452688" y="1860550"/>
          <p14:tracePt t="8532" x="2490788" y="1866900"/>
          <p14:tracePt t="8537" x="2562225" y="1892300"/>
          <p14:tracePt t="8540" x="2600325" y="1898650"/>
          <p14:tracePt t="8546" x="2682875" y="1917700"/>
          <p14:tracePt t="8553" x="2759075" y="1957388"/>
          <p14:tracePt t="8555" x="2809875" y="1982788"/>
          <p14:tracePt t="8557" x="2841625" y="1995488"/>
          <p14:tracePt t="8561" x="2892425" y="2020888"/>
          <p14:tracePt t="8564" x="2930525" y="2039938"/>
          <p14:tracePt t="8571" x="3008313" y="2071688"/>
          <p14:tracePt t="8572" x="3014663" y="2078038"/>
          <p14:tracePt t="8574" x="3027363" y="2090738"/>
          <p14:tracePt t="8578" x="3059113" y="2109788"/>
          <p14:tracePt t="8580" x="3071813" y="2122488"/>
          <p14:tracePt t="8585" x="3090863" y="2135188"/>
          <p14:tracePt t="8588" x="3109913" y="2154238"/>
          <p14:tracePt t="8589" x="3116263" y="2154238"/>
          <p14:tracePt t="8591" x="3128963" y="2160588"/>
          <p14:tracePt t="8595" x="3141663" y="2179638"/>
          <p14:tracePt t="8598" x="3148013" y="2185988"/>
          <p14:tracePt t="8601" x="3160713" y="2198688"/>
          <p14:tracePt t="8604" x="3167063" y="2205038"/>
          <p14:tracePt t="8605" x="3173413" y="2211388"/>
          <p14:tracePt t="8611" x="3179763" y="2224088"/>
          <p14:tracePt t="8614" x="3186113" y="2224088"/>
          <p14:tracePt t="8616" x="3186113" y="2236788"/>
          <p14:tracePt t="8620" x="3192463" y="2243138"/>
          <p14:tracePt t="8624" x="3192463" y="2249488"/>
          <p14:tracePt t="8628" x="3198813" y="2255838"/>
          <p14:tracePt t="8631" x="3198813" y="2268538"/>
          <p14:tracePt t="8636" x="3205163" y="2281238"/>
          <p14:tracePt t="8638" x="3211513" y="2287588"/>
          <p14:tracePt t="8644" x="3217863" y="2306638"/>
          <p14:tracePt t="8647" x="3217863" y="2312988"/>
          <p14:tracePt t="8649" x="3224213" y="2319338"/>
          <p14:tracePt t="8652" x="3224213" y="2332038"/>
          <p14:tracePt t="8654" x="3224213" y="2338388"/>
          <p14:tracePt t="8656" x="3230563" y="2344738"/>
          <p14:tracePt t="8658" x="3230563" y="2351088"/>
          <p14:tracePt t="8661" x="3236913" y="2365375"/>
          <p14:tracePt t="8662" x="3236913" y="2371725"/>
          <p14:tracePt t="8665" x="3236913" y="2384425"/>
          <p14:tracePt t="8668" x="3236913" y="2390775"/>
          <p14:tracePt t="8670" x="3243263" y="2403475"/>
          <p14:tracePt t="8672" x="3243263" y="2409825"/>
          <p14:tracePt t="8673" x="3243263" y="2416175"/>
          <p14:tracePt t="8675" x="3243263" y="2422525"/>
          <p14:tracePt t="8678" x="3243263" y="2428875"/>
          <p14:tracePt t="8679" x="3243263" y="2441575"/>
          <p14:tracePt t="8682" x="3243263" y="2460625"/>
          <p14:tracePt t="8685" x="3243263" y="2466975"/>
          <p14:tracePt t="8687" x="3243263" y="2479675"/>
          <p14:tracePt t="8688" x="3243263" y="2486025"/>
          <p14:tracePt t="8692" x="3243263" y="2492375"/>
          <p14:tracePt t="8695" x="3243263" y="2517775"/>
          <p14:tracePt t="8697" x="3243263" y="2524125"/>
          <p14:tracePt t="8698" x="3243263" y="2530475"/>
          <p14:tracePt t="8703" x="3243263" y="2543175"/>
          <p14:tracePt t="8704" x="3243263" y="2549525"/>
          <p14:tracePt t="8706" x="3243263" y="2555875"/>
          <p14:tracePt t="8708" x="3243263" y="2562225"/>
          <p14:tracePt t="8711" x="3243263" y="2581275"/>
          <p14:tracePt t="8713" x="3243263" y="2587625"/>
          <p14:tracePt t="8716" x="3236913" y="2587625"/>
          <p14:tracePt t="8719" x="3236913" y="2600325"/>
          <p14:tracePt t="8720" x="3230563" y="2606675"/>
          <p14:tracePt t="8722" x="3230563" y="2613025"/>
          <p14:tracePt t="8723" x="3230563" y="2619375"/>
          <p14:tracePt t="8728" x="3224213" y="2632075"/>
          <p14:tracePt t="8730" x="3224213" y="2638425"/>
          <p14:tracePt t="8732" x="3224213" y="2644775"/>
          <p14:tracePt t="8735" x="3217863" y="2644775"/>
          <p14:tracePt t="8737" x="3217863" y="2651125"/>
          <p14:tracePt t="8739" x="3217863" y="2657475"/>
          <p14:tracePt t="8744" x="3211513" y="2663825"/>
          <p14:tracePt t="8751" x="3211513" y="2670175"/>
          <p14:tracePt t="8761" x="3205163" y="2676525"/>
          <p14:tracePt t="8769" x="3205163" y="2682875"/>
          <p14:tracePt t="8773" x="3198813" y="2682875"/>
          <p14:tracePt t="8781" x="3198813" y="2689225"/>
          <p14:tracePt t="8785" x="3192463" y="2689225"/>
          <p14:tracePt t="8790" x="3186113" y="2695575"/>
          <p14:tracePt t="8800" x="3167063" y="2701925"/>
          <p14:tracePt t="8810" x="3148013" y="2708275"/>
          <p14:tracePt t="8822" x="3103563" y="2720975"/>
          <p14:tracePt t="8828" x="3090863" y="2727325"/>
          <p14:tracePt t="8837" x="3040063" y="2733675"/>
          <p14:tracePt t="8843" x="3027363" y="2733675"/>
          <p14:tracePt t="8851" x="2989263" y="2740025"/>
          <p14:tracePt t="8862" x="2955925" y="2746375"/>
          <p14:tracePt t="8872" x="2873375" y="2771775"/>
          <p14:tracePt t="8883" x="2816225" y="2784475"/>
          <p14:tracePt t="8890" x="2784475" y="2798763"/>
          <p14:tracePt t="8911" x="2689225" y="2830513"/>
          <p14:tracePt t="8915" x="2600325" y="2849563"/>
          <p14:tracePt t="8920" x="2574925" y="2855913"/>
          <p14:tracePt t="8925" x="2536825" y="2868613"/>
          <p14:tracePt t="8932" x="2490788" y="2874963"/>
          <p14:tracePt t="8935" x="2465388" y="2881313"/>
          <p14:tracePt t="8938" x="2439988" y="2881313"/>
          <p14:tracePt t="8940" x="2427288" y="2887663"/>
          <p14:tracePt t="8949" x="2370138" y="2894013"/>
          <p14:tracePt t="8953" x="2344738" y="2900363"/>
          <p14:tracePt t="8955" x="2332038" y="2906713"/>
          <p14:tracePt t="8956" x="2325688" y="2906713"/>
          <p14:tracePt t="8963" x="2300288" y="2906713"/>
          <p14:tracePt t="8967" x="2293938" y="2906713"/>
          <p14:tracePt t="8973" x="2268538" y="2913063"/>
          <p14:tracePt t="8979" x="2255838" y="2919413"/>
          <p14:tracePt t="8983" x="2243138" y="2919413"/>
          <p14:tracePt t="8990" x="2224088" y="2925763"/>
          <p14:tracePt t="8996" x="2211388" y="2932113"/>
          <p14:tracePt t="8998" x="2205038" y="2932113"/>
          <p14:tracePt t="9002" x="2198688" y="2932113"/>
          <p14:tracePt t="9006" x="2173288" y="2938463"/>
          <p14:tracePt t="9012" x="2154238" y="2938463"/>
          <p14:tracePt t="9015" x="2141538" y="2944813"/>
          <p14:tracePt t="9018" x="2135188" y="2944813"/>
          <p14:tracePt t="9021" x="2109788" y="2951163"/>
          <p14:tracePt t="9024" x="2103438" y="2951163"/>
          <p14:tracePt t="9030" x="2071688" y="2957513"/>
          <p14:tracePt t="9033" x="2058988" y="2957513"/>
          <p14:tracePt t="9037" x="2051050" y="2957513"/>
          <p14:tracePt t="9039" x="2032000" y="2957513"/>
          <p14:tracePt t="9041" x="2025650" y="2957513"/>
          <p14:tracePt t="9046" x="2006600" y="2963863"/>
          <p14:tracePt t="9048" x="1993900" y="2963863"/>
          <p14:tracePt t="9050" x="1987550" y="2963863"/>
          <p14:tracePt t="9054" x="1974850" y="2963863"/>
          <p14:tracePt t="9055" x="1968500" y="2963863"/>
          <p14:tracePt t="9056" x="1962150" y="2963863"/>
          <p14:tracePt t="9058" x="1955800" y="2963863"/>
          <p14:tracePt t="9062" x="1936750" y="2963863"/>
          <p14:tracePt t="9065" x="1930400" y="2963863"/>
          <p14:tracePt t="9070" x="1911350" y="2963863"/>
          <p14:tracePt t="9071" x="1905000" y="2963863"/>
          <p14:tracePt t="9074" x="1898650" y="2963863"/>
          <p14:tracePt t="9077" x="1892300" y="2963863"/>
          <p14:tracePt t="9079" x="1879600" y="2963863"/>
          <p14:tracePt t="9083" x="1873250" y="2957513"/>
          <p14:tracePt t="9086" x="1860550" y="2957513"/>
          <p14:tracePt t="9088" x="1854200" y="2951163"/>
          <p14:tracePt t="9090" x="1847850" y="2951163"/>
          <p14:tracePt t="9095" x="1828800" y="2944813"/>
          <p14:tracePt t="9097" x="1822450" y="2944813"/>
          <p14:tracePt t="9100" x="1816100" y="2944813"/>
          <p14:tracePt t="9103" x="1797050" y="2938463"/>
          <p14:tracePt t="9108" x="1790700" y="2938463"/>
          <p14:tracePt t="9112" x="1771650" y="2932113"/>
          <p14:tracePt t="9116" x="1758950" y="2925763"/>
          <p14:tracePt t="9119" x="1752600" y="2925763"/>
          <p14:tracePt t="9121" x="1746250" y="2919413"/>
          <p14:tracePt t="9123" x="1733550" y="2919413"/>
          <p14:tracePt t="9124" x="1727200" y="2919413"/>
          <p14:tracePt t="9129" x="1708150" y="2913063"/>
          <p14:tracePt t="9132" x="1701800" y="2906713"/>
          <p14:tracePt t="9138" x="1676400" y="2900363"/>
          <p14:tracePt t="9140" x="1663700" y="2894013"/>
          <p14:tracePt t="9146" x="1644650" y="2894013"/>
          <p14:tracePt t="9147" x="1644650" y="2887663"/>
          <p14:tracePt t="9152" x="1625600" y="2881313"/>
          <p14:tracePt t="9156" x="1619250" y="2881313"/>
          <p14:tracePt t="9158" x="1612900" y="2874963"/>
          <p14:tracePt t="9162" x="1598613" y="2868613"/>
          <p14:tracePt t="9167" x="1592263" y="2868613"/>
          <p14:tracePt t="9171" x="1579563" y="2862263"/>
          <p14:tracePt t="9173" x="1573213" y="2855913"/>
          <p14:tracePt t="9178" x="1566863" y="2855913"/>
          <p14:tracePt t="9181" x="1560513" y="2849563"/>
          <p14:tracePt t="9187" x="1554163" y="2849563"/>
          <p14:tracePt t="9192" x="1547813" y="2849563"/>
          <p14:tracePt t="9199" x="1541463" y="2843213"/>
          <p14:tracePt t="9208" x="1535113" y="2843213"/>
          <p14:tracePt t="9217" x="1522413" y="2836863"/>
          <p14:tracePt t="9225" x="1516063" y="2836863"/>
          <p14:tracePt t="9232" x="1503363" y="2824163"/>
          <p14:tracePt t="9238" x="1490663" y="2824163"/>
          <p14:tracePt t="9244" x="1484313" y="2817813"/>
          <p14:tracePt t="9249" x="1465263" y="2811463"/>
          <p14:tracePt t="9253" x="1446213" y="2805113"/>
          <p14:tracePt t="9261" x="1439863" y="2798763"/>
          <p14:tracePt t="9267" x="1395413" y="2784475"/>
          <p14:tracePt t="9273" x="1382713" y="2778125"/>
          <p14:tracePt t="9283" x="1357313" y="2765425"/>
          <p14:tracePt t="9289" x="1350963" y="2759075"/>
          <p14:tracePt t="9293" x="1344613" y="2759075"/>
          <p14:tracePt t="9299" x="1331913" y="2752725"/>
          <p14:tracePt t="9308" x="1325563" y="2746375"/>
          <p14:tracePt t="9314" x="1319213" y="2746375"/>
          <p14:tracePt t="9319" x="1319213" y="2740025"/>
          <p14:tracePt t="9324" x="1312863" y="2740025"/>
          <p14:tracePt t="9327" x="1306513" y="2740025"/>
          <p14:tracePt t="9331" x="1293813" y="2727325"/>
          <p14:tracePt t="9336" x="1287463" y="2727325"/>
          <p14:tracePt t="9339" x="1281113" y="2720975"/>
          <p14:tracePt t="9345" x="1268413" y="2714625"/>
          <p14:tracePt t="9348" x="1262063" y="2714625"/>
          <p14:tracePt t="9353" x="1249363" y="2708275"/>
          <p14:tracePt t="9356" x="1243013" y="2701925"/>
          <p14:tracePt t="9361" x="1236663" y="2701925"/>
          <p14:tracePt t="9363" x="1230313" y="2695575"/>
          <p14:tracePt t="9370" x="1217613" y="2689225"/>
          <p14:tracePt t="9371" x="1211263" y="2689225"/>
          <p14:tracePt t="9373" x="1211263" y="2682875"/>
          <p14:tracePt t="9377" x="1204913" y="2682875"/>
          <p14:tracePt t="9379" x="1198563" y="2676525"/>
          <p14:tracePt t="9384" x="1192213" y="2670175"/>
          <p14:tracePt t="9387" x="1185863" y="2670175"/>
          <p14:tracePt t="9398" x="1179513" y="2663825"/>
          <p14:tracePt t="9404" x="1173163" y="2657475"/>
          <p14:tracePt t="9420" x="1173163" y="2651125"/>
          <p14:tracePt t="9433" x="1166813" y="2644775"/>
          <p14:tracePt t="9458" x="1160463" y="2638425"/>
          <p14:tracePt t="9470" x="1160463" y="2632075"/>
          <p14:tracePt t="9482" x="1154113" y="2625725"/>
          <p14:tracePt t="9493" x="1154113" y="2619375"/>
          <p14:tracePt t="9498" x="1154113" y="2613025"/>
          <p14:tracePt t="9508" x="1154113" y="2606675"/>
          <p14:tracePt t="9517" x="1147763" y="2593975"/>
          <p14:tracePt t="9520" x="1147763" y="2587625"/>
          <p14:tracePt t="9527" x="1147763" y="2581275"/>
          <p14:tracePt t="9532" x="1139825" y="2568575"/>
          <p14:tracePt t="9536" x="1139825" y="2562225"/>
          <p14:tracePt t="9542" x="1139825" y="2549525"/>
          <p14:tracePt t="9550" x="1139825" y="2517775"/>
          <p14:tracePt t="9556" x="1139825" y="2498725"/>
          <p14:tracePt t="9561" x="1139825" y="2486025"/>
          <p14:tracePt t="9569" x="1133475" y="2422525"/>
          <p14:tracePt t="9577" x="1133475" y="2403475"/>
          <p14:tracePt t="9582" x="1133475" y="2351088"/>
          <p14:tracePt t="9590" x="1133475" y="2306638"/>
          <p14:tracePt t="9607" x="1133475" y="2185988"/>
          <p14:tracePt t="9613" x="1133475" y="2122488"/>
          <p14:tracePt t="9618" x="1133475" y="2065338"/>
          <p14:tracePt t="9623" x="1133475" y="2020888"/>
          <p14:tracePt t="9631" x="1133475" y="1957388"/>
          <p14:tracePt t="9637" x="1139825" y="1892300"/>
          <p14:tracePt t="9640" x="1147763" y="1860550"/>
          <p14:tracePt t="9645" x="1154113" y="1828800"/>
          <p14:tracePt t="9648" x="1154113" y="1803400"/>
          <p14:tracePt t="9652" x="1160463" y="1784350"/>
          <p14:tracePt t="9655" x="1173163" y="1758950"/>
          <p14:tracePt t="9657" x="1173163" y="1752600"/>
          <p14:tracePt t="9662" x="1185863" y="1727200"/>
          <p14:tracePt t="9665" x="1192213" y="1720850"/>
          <p14:tracePt t="9668" x="1204913" y="1708150"/>
          <p14:tracePt t="9670" x="1211263" y="1701800"/>
          <p14:tracePt t="9672" x="1223963" y="1695450"/>
          <p14:tracePt t="9673" x="1223963" y="1689100"/>
          <p14:tracePt t="9675" x="1230313" y="1689100"/>
          <p14:tracePt t="9677" x="1236663" y="1682750"/>
          <p14:tracePt t="9679" x="1249363" y="1670050"/>
          <p14:tracePt t="9682" x="1268413" y="1663700"/>
          <p14:tracePt t="9688" x="1312863" y="1644650"/>
          <p14:tracePt t="9690" x="1325563" y="1638300"/>
          <p14:tracePt t="9697" x="1395413" y="1619250"/>
          <p14:tracePt t="9701" x="1427163" y="1612900"/>
          <p14:tracePt t="9705" x="1490663" y="1606550"/>
          <p14:tracePt t="9707" x="1516063" y="1606550"/>
          <p14:tracePt t="9712" x="1579563" y="1606550"/>
          <p14:tracePt t="9715" x="1612900" y="1606550"/>
          <p14:tracePt t="9720" x="1676400" y="1606550"/>
          <p14:tracePt t="9723" x="1714500" y="1606550"/>
          <p14:tracePt t="9725" x="1727200" y="1606550"/>
          <p14:tracePt t="9729" x="1784350" y="1619250"/>
          <p14:tracePt t="9732" x="1816100" y="1625600"/>
          <p14:tracePt t="9737" x="1866900" y="1638300"/>
          <p14:tracePt t="9740" x="1898650" y="1644650"/>
          <p14:tracePt t="9745" x="1943100" y="1657350"/>
          <p14:tracePt t="9749" x="1974850" y="1676400"/>
          <p14:tracePt t="9754" x="2044700" y="1695450"/>
          <p14:tracePt t="9756" x="2078038" y="1701800"/>
          <p14:tracePt t="9758" x="2084388" y="1708150"/>
          <p14:tracePt t="9763" x="2135188" y="1720850"/>
          <p14:tracePt t="9765" x="2166938" y="1727200"/>
          <p14:tracePt t="9771" x="2243138" y="1758950"/>
          <p14:tracePt t="9773" x="2262188" y="1765300"/>
          <p14:tracePt t="9775" x="2274888" y="1771650"/>
          <p14:tracePt t="9779" x="2332038" y="1784350"/>
          <p14:tracePt t="9782" x="2363788" y="1797050"/>
          <p14:tracePt t="9788" x="2427288" y="1816100"/>
          <p14:tracePt t="9790" x="2439988" y="1822450"/>
          <p14:tracePt t="9795" x="2478088" y="1841500"/>
          <p14:tracePt t="9799" x="2503488" y="1854200"/>
          <p14:tracePt t="9804" x="2543175" y="1866900"/>
          <p14:tracePt t="9807" x="2555875" y="1879600"/>
          <p14:tracePt t="9810" x="2562225" y="1879600"/>
          <p14:tracePt t="9814" x="2613025" y="1905000"/>
          <p14:tracePt t="9817" x="2619375" y="1905000"/>
          <p14:tracePt t="9823" x="2651125" y="1924050"/>
          <p14:tracePt t="9825" x="2657475" y="1931988"/>
          <p14:tracePt t="9829" x="2682875" y="1944688"/>
          <p14:tracePt t="9832" x="2689225" y="1944688"/>
          <p14:tracePt t="9837" x="2708275" y="1957388"/>
          <p14:tracePt t="9840" x="2720975" y="1970088"/>
          <p14:tracePt t="9845" x="2727325" y="1976438"/>
          <p14:tracePt t="9847" x="2733675" y="1976438"/>
          <p14:tracePt t="9851" x="2740025" y="1982788"/>
          <p14:tracePt t="9855" x="2746375" y="1989138"/>
          <p14:tracePt t="9856" x="2752725" y="1989138"/>
          <p14:tracePt t="9862" x="2759075" y="1995488"/>
          <p14:tracePt t="9867" x="2765425" y="2001838"/>
          <p14:tracePt t="9871" x="2771775" y="2001838"/>
          <p14:tracePt t="9878" x="2778125" y="2008188"/>
          <p14:tracePt t="9881" x="2784475" y="2008188"/>
          <p14:tracePt t="9885" x="2790825" y="2014538"/>
          <p14:tracePt t="9889" x="2797175" y="2014538"/>
          <p14:tracePt t="9890" x="2803525" y="2020888"/>
          <p14:tracePt t="9896" x="2816225" y="2027238"/>
          <p14:tracePt t="9899" x="2828925" y="2027238"/>
          <p14:tracePt t="9902" x="2835275" y="2033588"/>
          <p14:tracePt t="9904" x="2841625" y="2039938"/>
          <p14:tracePt t="9908" x="2847975" y="2039938"/>
          <p14:tracePt t="9914" x="2867025" y="2046288"/>
          <p14:tracePt t="9917" x="2873375" y="2052638"/>
          <p14:tracePt t="9920" x="2879725" y="2052638"/>
          <p14:tracePt t="9924" x="2886075" y="2058988"/>
          <p14:tracePt t="9929" x="2898775" y="2065338"/>
          <p14:tracePt t="9933" x="2905125" y="2065338"/>
          <p14:tracePt t="9937" x="2905125" y="2071688"/>
          <p14:tracePt t="9939" x="2911475" y="2078038"/>
          <p14:tracePt t="9941" x="2917825" y="2078038"/>
          <p14:tracePt t="9947" x="2924175" y="2084388"/>
          <p14:tracePt t="9954" x="2930525" y="2084388"/>
          <p14:tracePt t="9958" x="2930525" y="2090738"/>
          <p14:tracePt t="9962" x="2936875" y="2090738"/>
          <p14:tracePt t="9978" x="2943225" y="2090738"/>
          <p14:tracePt t="9981" x="2943225" y="2097088"/>
          <p14:tracePt t="10030" x="2949575" y="2097088"/>
          <p14:tracePt t="10107" x="2955925" y="2097088"/>
          <p14:tracePt t="10113" x="2955925" y="2103438"/>
          <p14:tracePt t="10115" x="2962275" y="2103438"/>
          <p14:tracePt t="10120" x="2968625" y="2103438"/>
          <p14:tracePt t="10125" x="2968625" y="2109788"/>
          <p14:tracePt t="10127" x="2976563" y="2109788"/>
          <p14:tracePt t="10129" x="2982913" y="2109788"/>
          <p14:tracePt t="10133" x="2989263" y="2109788"/>
          <p14:tracePt t="10136" x="2989263" y="2116138"/>
          <p14:tracePt t="10137" x="2995613" y="2116138"/>
          <p14:tracePt t="10139" x="3001963" y="2116138"/>
          <p14:tracePt t="10144" x="3008313" y="2122488"/>
          <p14:tracePt t="10148" x="3014663" y="2122488"/>
          <p14:tracePt t="10153" x="3021013" y="2122488"/>
          <p14:tracePt t="10154" x="3021013" y="2128838"/>
          <p14:tracePt t="10156" x="3027363" y="2128838"/>
          <p14:tracePt t="10164" x="3027363" y="2135188"/>
          <p14:tracePt t="10167" x="3033713" y="2135188"/>
          <p14:tracePt t="10185" x="3040063" y="2135188"/>
          <p14:tracePt t="10196" x="3040063" y="2141538"/>
          <p14:tracePt t="10199" x="3046413" y="2141538"/>
          <p14:tracePt t="10204" x="3052763" y="2147888"/>
          <p14:tracePt t="10208" x="3059113" y="2154238"/>
          <p14:tracePt t="10212" x="3065463" y="2160588"/>
          <p14:tracePt t="10218" x="3078163" y="2166938"/>
          <p14:tracePt t="10221" x="3090863" y="2173288"/>
          <p14:tracePt t="10225" x="3090863" y="2179638"/>
          <p14:tracePt t="10228" x="3109913" y="2185988"/>
          <p14:tracePt t="10233" x="3122613" y="2192338"/>
          <p14:tracePt t="10237" x="3128963" y="2192338"/>
          <p14:tracePt t="10239" x="3135313" y="2198688"/>
          <p14:tracePt t="10240" x="3141663" y="2198688"/>
          <p14:tracePt t="10245" x="3148013" y="2198688"/>
          <p14:tracePt t="10247" x="3154363" y="2198688"/>
          <p14:tracePt t="10250" x="3160713" y="2205038"/>
          <p14:tracePt t="10255" x="3167063" y="2205038"/>
          <p14:tracePt t="10257" x="3167063" y="2211388"/>
          <p14:tracePt t="10261" x="3173413" y="2211388"/>
          <p14:tracePt t="10268" x="3179763" y="2211388"/>
          <p14:tracePt t="10275" x="3179763" y="2217738"/>
          <p14:tracePt t="10287" x="3186113" y="2217738"/>
          <p14:tracePt t="10304" x="3186113" y="2224088"/>
          <p14:tracePt t="10311" x="3192463" y="2224088"/>
          <p14:tracePt t="10313" x="3192463" y="2230438"/>
          <p14:tracePt t="10320" x="3198813" y="2236788"/>
          <p14:tracePt t="10328" x="3205163" y="2243138"/>
          <p14:tracePt t="10329" x="3211513" y="2243138"/>
          <p14:tracePt t="10331" x="3211513" y="2249488"/>
          <p14:tracePt t="10337" x="3217863" y="2255838"/>
          <p14:tracePt t="10339" x="3224213" y="2255838"/>
          <p14:tracePt t="10347" x="3230563" y="2262188"/>
          <p14:tracePt t="10354" x="3236913" y="2262188"/>
          <p14:tracePt t="10355" x="3236913" y="2268538"/>
          <p14:tracePt t="10361" x="3243263" y="2268538"/>
          <p14:tracePt t="10367" x="3243263" y="2274888"/>
          <p14:tracePt t="10393" x="3249613" y="2274888"/>
          <p14:tracePt t="10426" x="3249613" y="2281238"/>
          <p14:tracePt t="10435" x="3255963" y="2281238"/>
          <p14:tracePt t="10439" x="3255963" y="2287588"/>
          <p14:tracePt t="10441" x="3262313" y="2287588"/>
          <p14:tracePt t="10447" x="3268663" y="2293938"/>
          <p14:tracePt t="10458" x="3275013" y="2293938"/>
          <p14:tracePt t="10462" x="3275013" y="2300288"/>
          <p14:tracePt t="10579" x="3275013" y="2306638"/>
          <p14:tracePt t="10586" x="3268663" y="2306638"/>
          <p14:tracePt t="10591" x="3262313" y="2306638"/>
          <p14:tracePt t="10598" x="3249613" y="2306638"/>
          <p14:tracePt t="10603" x="3236913" y="2306638"/>
          <p14:tracePt t="10608" x="3217863" y="2306638"/>
          <p14:tracePt t="10614" x="3198813" y="2306638"/>
          <p14:tracePt t="10621" x="3179763" y="2306638"/>
          <p14:tracePt t="10625" x="3167063" y="2306638"/>
          <p14:tracePt t="10633" x="3141663" y="2300288"/>
          <p14:tracePt t="10639" x="3128963" y="2293938"/>
          <p14:tracePt t="10642" x="3122613" y="2293938"/>
          <p14:tracePt t="10649" x="3103563" y="2287588"/>
          <p14:tracePt t="10654" x="3097213" y="2281238"/>
          <p14:tracePt t="10660" x="3090863" y="2281238"/>
          <p14:tracePt t="10666" x="3071813" y="2274888"/>
          <p14:tracePt t="10671" x="3065463" y="2274888"/>
          <p14:tracePt t="10675" x="3052763" y="2268538"/>
          <p14:tracePt t="10683" x="3033713" y="2262188"/>
          <p14:tracePt t="10690" x="3014663" y="2262188"/>
          <p14:tracePt t="10698" x="2982913" y="2249488"/>
          <p14:tracePt t="10707" x="2949575" y="2236788"/>
          <p14:tracePt t="10711" x="2943225" y="2236788"/>
          <p14:tracePt t="10717" x="2905125" y="2224088"/>
          <p14:tracePt t="10723" x="2886075" y="2217738"/>
          <p14:tracePt t="10728" x="2879725" y="2211388"/>
          <p14:tracePt t="10734" x="2841625" y="2198688"/>
          <p14:tracePt t="10740" x="2822575" y="2192338"/>
          <p14:tracePt t="10750" x="2784475" y="2179638"/>
          <p14:tracePt t="10754" x="2778125" y="2179638"/>
          <p14:tracePt t="10761" x="2771775" y="2179638"/>
          <p14:tracePt t="10766" x="2740025" y="2166938"/>
          <p14:tracePt t="10771" x="2727325" y="2166938"/>
          <p14:tracePt t="10774" x="2720975" y="2160588"/>
          <p14:tracePt t="10779" x="2708275" y="2154238"/>
          <p14:tracePt t="10782" x="2695575" y="2154238"/>
          <p14:tracePt t="10785" x="2689225" y="2147888"/>
          <p14:tracePt t="10788" x="2676525" y="2147888"/>
          <p14:tracePt t="10795" x="2657475" y="2135188"/>
          <p14:tracePt t="10797" x="2644775" y="2135188"/>
          <p14:tracePt t="10803" x="2625725" y="2122488"/>
          <p14:tracePt t="10804" x="2619375" y="2122488"/>
          <p14:tracePt t="10805" x="2606675" y="2116138"/>
          <p14:tracePt t="10810" x="2593975" y="2116138"/>
          <p14:tracePt t="10813" x="2574925" y="2103438"/>
          <p14:tracePt t="10818" x="2562225" y="2103438"/>
          <p14:tracePt t="10821" x="2536825" y="2090738"/>
          <p14:tracePt t="10823" x="2517775" y="2084388"/>
          <p14:tracePt t="10828" x="2503488" y="2078038"/>
          <p14:tracePt t="10831" x="2484438" y="2078038"/>
          <p14:tracePt t="10836" x="2459038" y="2065338"/>
          <p14:tracePt t="10837" x="2452688" y="2065338"/>
          <p14:tracePt t="10839" x="2439988" y="2058988"/>
          <p14:tracePt t="10840" x="2433638" y="2058988"/>
          <p14:tracePt t="10845" x="2420938" y="2052638"/>
          <p14:tracePt t="10847" x="2414588" y="2052638"/>
          <p14:tracePt t="10850" x="2401888" y="2046288"/>
          <p14:tracePt t="10852" x="2395538" y="2046288"/>
          <p14:tracePt t="10854" x="2382838" y="2046288"/>
          <p14:tracePt t="10856" x="2382838" y="2039938"/>
          <p14:tracePt t="10860" x="2376488" y="2039938"/>
          <p14:tracePt t="10862" x="2370138" y="2039938"/>
          <p14:tracePt t="10864" x="2363788" y="2039938"/>
          <p14:tracePt t="10877" x="2351088" y="2033588"/>
          <p14:tracePt t="10878" x="2344738" y="2033588"/>
          <p14:tracePt t="10882" x="2338388" y="2033588"/>
          <p14:tracePt t="10888" x="2325688" y="2033588"/>
          <p14:tracePt t="10898" x="2300288" y="2027238"/>
          <p14:tracePt t="10903" x="2287588" y="2027238"/>
          <p14:tracePt t="10905" x="2274888" y="2027238"/>
          <p14:tracePt t="10917" x="2230438" y="2020888"/>
          <p14:tracePt t="10924" x="2192338" y="2014538"/>
          <p14:tracePt t="10932" x="2147888" y="2008188"/>
          <p14:tracePt t="10941" x="2097088" y="2001838"/>
          <p14:tracePt t="10951" x="2032000" y="1995488"/>
          <p14:tracePt t="10958" x="2006600" y="1989138"/>
          <p14:tracePt t="10965" x="1962150" y="1982788"/>
          <p14:tracePt t="10972" x="1943100" y="1982788"/>
          <p14:tracePt t="10975" x="1930400" y="1982788"/>
          <p14:tracePt t="10980" x="1905000" y="1982788"/>
          <p14:tracePt t="10982" x="1898650" y="1982788"/>
          <p14:tracePt t="10984" x="1892300" y="1982788"/>
          <p14:tracePt t="10988" x="1873250" y="1982788"/>
          <p14:tracePt t="10990" x="1866900" y="1982788"/>
          <p14:tracePt t="10995" x="1847850" y="1982788"/>
          <p14:tracePt t="10997" x="1841500" y="1982788"/>
          <p14:tracePt t="11001" x="1828800" y="1982788"/>
          <p14:tracePt t="11003" x="1816100" y="1982788"/>
          <p14:tracePt t="11005" x="1809750" y="1982788"/>
          <p14:tracePt t="11008" x="1797050" y="1982788"/>
          <p14:tracePt t="11011" x="1784350" y="1982788"/>
          <p14:tracePt t="11013" x="1771650" y="1982788"/>
          <p14:tracePt t="11014" x="1765300" y="1982788"/>
          <p14:tracePt t="11016" x="1752600" y="1982788"/>
          <p14:tracePt t="11020" x="1733550" y="1982788"/>
          <p14:tracePt t="11022" x="1720850" y="1982788"/>
          <p14:tracePt t="11024" x="1708150" y="1982788"/>
          <p14:tracePt t="11028" x="1682750" y="1976438"/>
          <p14:tracePt t="11031" x="1657350" y="1976438"/>
          <p14:tracePt t="11033" x="1644650" y="1976438"/>
          <p14:tracePt t="11036" x="1631950" y="1976438"/>
          <p14:tracePt t="11038" x="1612900" y="1976438"/>
          <p14:tracePt t="11040" x="1592263" y="1976438"/>
          <p14:tracePt t="11044" x="1579563" y="1976438"/>
          <p14:tracePt t="11047" x="1566863" y="1976438"/>
          <p14:tracePt t="11052" x="1541463" y="1976438"/>
          <p14:tracePt t="11055" x="1509713" y="1976438"/>
          <p14:tracePt t="11057" x="1497013" y="1976438"/>
          <p14:tracePt t="11062" x="1465263" y="1976438"/>
          <p14:tracePt t="11064" x="1452563" y="1976438"/>
          <p14:tracePt t="11070" x="1433513" y="1976438"/>
          <p14:tracePt t="11072" x="1414463" y="1976438"/>
          <p14:tracePt t="11074" x="1395413" y="1976438"/>
          <p14:tracePt t="11079" x="1376363" y="1976438"/>
          <p14:tracePt t="11082" x="1363663" y="1976438"/>
          <p14:tracePt t="11087" x="1338263" y="1976438"/>
          <p14:tracePt t="11089" x="1331913" y="1976438"/>
          <p14:tracePt t="11091" x="1325563" y="1976438"/>
          <p14:tracePt t="11095" x="1300163" y="1976438"/>
          <p14:tracePt t="11096" x="1293813" y="1976438"/>
          <p14:tracePt t="11098" x="1287463" y="1976438"/>
          <p14:tracePt t="11103" x="1262063" y="1976438"/>
          <p14:tracePt t="11105" x="1255713" y="1976438"/>
          <p14:tracePt t="11106" x="1249363" y="1976438"/>
          <p14:tracePt t="11108" x="1243013" y="1976438"/>
          <p14:tracePt t="11110" x="1230313" y="1976438"/>
          <p14:tracePt t="11112" x="1223963" y="1976438"/>
          <p14:tracePt t="11114" x="1211263" y="1976438"/>
          <p14:tracePt t="11117" x="1204913" y="1982788"/>
          <p14:tracePt t="11120" x="1185863" y="1982788"/>
          <p14:tracePt t="11121" x="1173163" y="1982788"/>
          <p14:tracePt t="11128" x="1147763" y="1989138"/>
          <p14:tracePt t="11129" x="1139825" y="1989138"/>
          <p14:tracePt t="11130" x="1133475" y="1989138"/>
          <p14:tracePt t="11135" x="1114425" y="1995488"/>
          <p14:tracePt t="11137" x="1101725" y="1995488"/>
          <p14:tracePt t="11138" x="1095375" y="1995488"/>
          <p14:tracePt t="11140" x="1089025" y="1995488"/>
          <p14:tracePt t="11144" x="1076325" y="2001838"/>
          <p14:tracePt t="11146" x="1063625" y="2001838"/>
          <p14:tracePt t="11147" x="1057275" y="2001838"/>
          <p14:tracePt t="11152" x="1031875" y="2008188"/>
          <p14:tracePt t="11155" x="1025525" y="2008188"/>
          <p14:tracePt t="11161" x="1006475" y="2008188"/>
          <p14:tracePt t="11167" x="993775" y="2014538"/>
          <p14:tracePt t="11170" x="981075" y="2014538"/>
          <p14:tracePt t="11172" x="974725" y="2014538"/>
          <p14:tracePt t="11175" x="968375" y="2020888"/>
          <p14:tracePt t="11178" x="962025" y="2020888"/>
          <p14:tracePt t="11180" x="949325" y="2020888"/>
          <p14:tracePt t="11182" x="942975" y="2020888"/>
          <p14:tracePt t="11186" x="936625" y="2027238"/>
          <p14:tracePt t="11188" x="923925" y="2027238"/>
          <p14:tracePt t="11197" x="892175" y="2033588"/>
          <p14:tracePt t="11200" x="885825" y="2033588"/>
          <p14:tracePt t="11204" x="860425" y="2039938"/>
          <p14:tracePt t="11207" x="847725" y="2039938"/>
          <p14:tracePt t="11212" x="822325" y="2046288"/>
          <p14:tracePt t="11220" x="796925" y="2052638"/>
          <p14:tracePt t="11222" x="777875" y="2052638"/>
          <p14:tracePt t="11225" x="771525" y="2052638"/>
          <p14:tracePt t="11229" x="746125" y="2058988"/>
          <p14:tracePt t="11232" x="733425" y="2065338"/>
          <p14:tracePt t="11237" x="701675" y="2071688"/>
          <p14:tracePt t="11241" x="695325" y="2071688"/>
          <p14:tracePt t="11245" x="668338" y="2078038"/>
          <p14:tracePt t="11247" x="661988" y="2078038"/>
          <p14:tracePt t="11252" x="649288" y="2084388"/>
          <p14:tracePt t="11255" x="630238" y="2090738"/>
          <p14:tracePt t="11256" x="623888" y="2090738"/>
          <p14:tracePt t="11261" x="611188" y="2097088"/>
          <p14:tracePt t="11263" x="604838" y="2097088"/>
          <p14:tracePt t="11267" x="592138" y="2103438"/>
          <p14:tracePt t="11270" x="585788" y="2103438"/>
          <p14:tracePt t="11272" x="579438" y="2103438"/>
          <p14:tracePt t="11273" x="573088" y="2109788"/>
          <p14:tracePt t="11278" x="560388" y="2109788"/>
          <p14:tracePt t="11281" x="554038" y="2109788"/>
          <p14:tracePt t="11287" x="541338" y="2116138"/>
          <p14:tracePt t="11288" x="534988" y="2122488"/>
          <p14:tracePt t="11290" x="528638" y="2122488"/>
          <p14:tracePt t="11295" x="515938" y="2128838"/>
          <p14:tracePt t="11297" x="509588" y="2135188"/>
          <p14:tracePt t="11301" x="503238" y="2141538"/>
          <p14:tracePt t="11304" x="490538" y="2147888"/>
          <p14:tracePt t="11306" x="477838" y="2154238"/>
          <p14:tracePt t="11311" x="465138" y="2160588"/>
          <p14:tracePt t="11314" x="452438" y="2166938"/>
          <p14:tracePt t="11319" x="433388" y="2179638"/>
          <p14:tracePt t="11321" x="427038" y="2185988"/>
          <p14:tracePt t="11323" x="420688" y="2192338"/>
          <p14:tracePt t="11328" x="401638" y="2205038"/>
          <p14:tracePt t="11330" x="395288" y="2211388"/>
          <p14:tracePt t="11333" x="388938" y="2211388"/>
          <p14:tracePt t="11338" x="369888" y="2224088"/>
          <p14:tracePt t="11340" x="363538" y="2230438"/>
          <p14:tracePt t="11345" x="350838" y="2243138"/>
          <p14:tracePt t="11347" x="350838" y="2249488"/>
          <p14:tracePt t="11353" x="344488" y="2255838"/>
          <p14:tracePt t="11355" x="338138" y="2262188"/>
          <p14:tracePt t="11358" x="331788" y="2262188"/>
          <p14:tracePt t="11361" x="331788" y="2268538"/>
          <p14:tracePt t="11363" x="325438" y="2274888"/>
          <p14:tracePt t="11370" x="319088" y="2281238"/>
          <p14:tracePt t="11372" x="319088" y="2287588"/>
          <p14:tracePt t="11378" x="312738" y="2293938"/>
          <p14:tracePt t="11381" x="312738" y="2300288"/>
          <p14:tracePt t="11385" x="306388" y="2306638"/>
          <p14:tracePt t="11388" x="300038" y="2312988"/>
          <p14:tracePt t="11394" x="300038" y="2319338"/>
          <p14:tracePt t="11396" x="293688" y="2325688"/>
          <p14:tracePt t="11402" x="287338" y="2332038"/>
          <p14:tracePt t="11404" x="287338" y="2338388"/>
          <p14:tracePt t="11405" x="280988" y="2338388"/>
          <p14:tracePt t="11407" x="280988" y="2344738"/>
          <p14:tracePt t="11411" x="274638" y="2351088"/>
          <p14:tracePt t="11412" x="268288" y="2359025"/>
          <p14:tracePt t="11418" x="261938" y="2371725"/>
          <p14:tracePt t="11420" x="255588" y="2378075"/>
          <p14:tracePt t="11422" x="255588" y="2384425"/>
          <p14:tracePt t="11428" x="242888" y="2397125"/>
          <p14:tracePt t="11431" x="242888" y="2403475"/>
          <p14:tracePt t="11435" x="236538" y="2409825"/>
          <p14:tracePt t="11437" x="236538" y="2416175"/>
          <p14:tracePt t="11440" x="230188" y="2422525"/>
          <p14:tracePt t="11444" x="230188" y="2428875"/>
          <p14:tracePt t="11448" x="222250" y="2435225"/>
          <p14:tracePt t="11452" x="222250" y="2441575"/>
          <p14:tracePt t="11455" x="222250" y="2447925"/>
          <p14:tracePt t="11460" x="222250" y="2454275"/>
          <p14:tracePt t="11463" x="222250" y="2460625"/>
          <p14:tracePt t="11469" x="222250" y="2466975"/>
          <p14:tracePt t="11472" x="222250" y="2473325"/>
          <p14:tracePt t="11477" x="222250" y="2479675"/>
          <p14:tracePt t="11480" x="222250" y="2486025"/>
          <p14:tracePt t="11485" x="222250" y="2492375"/>
          <p14:tracePt t="11487" x="222250" y="2498725"/>
          <p14:tracePt t="11490" x="222250" y="2505075"/>
          <p14:tracePt t="11493" x="222250" y="2511425"/>
          <p14:tracePt t="11496" x="222250" y="2517775"/>
          <p14:tracePt t="11502" x="222250" y="2524125"/>
          <p14:tracePt t="11505" x="222250" y="2530475"/>
          <p14:tracePt t="11507" x="222250" y="2536825"/>
          <p14:tracePt t="11511" x="222250" y="2543175"/>
          <p14:tracePt t="11513" x="222250" y="2549525"/>
          <p14:tracePt t="11519" x="222250" y="2555875"/>
          <p14:tracePt t="11520" x="222250" y="2562225"/>
          <p14:tracePt t="11527" x="222250" y="2574925"/>
          <p14:tracePt t="11532" x="222250" y="2581275"/>
          <p14:tracePt t="11537" x="222250" y="2587625"/>
          <p14:tracePt t="11540" x="222250" y="2593975"/>
          <p14:tracePt t="11544" x="230188" y="2593975"/>
          <p14:tracePt t="11545" x="230188" y="2600325"/>
          <p14:tracePt t="11550" x="230188" y="2606675"/>
          <p14:tracePt t="11553" x="236538" y="2613025"/>
          <p14:tracePt t="11561" x="242888" y="2619375"/>
          <p14:tracePt t="11565" x="242888" y="2625725"/>
          <p14:tracePt t="11570" x="249238" y="2632075"/>
          <p14:tracePt t="11572" x="255588" y="2638425"/>
          <p14:tracePt t="11577" x="261938" y="2644775"/>
          <p14:tracePt t="11583" x="268288" y="2651125"/>
          <p14:tracePt t="11587" x="274638" y="2657475"/>
          <p14:tracePt t="11589" x="274638" y="2663825"/>
          <p14:tracePt t="11595" x="287338" y="2670175"/>
          <p14:tracePt t="11599" x="287338" y="2676525"/>
          <p14:tracePt t="11603" x="293688" y="2682875"/>
          <p14:tracePt t="11607" x="300038" y="2682875"/>
          <p14:tracePt t="11608" x="300038" y="2689225"/>
          <p14:tracePt t="11612" x="306388" y="2695575"/>
          <p14:tracePt t="11620" x="312738" y="2701925"/>
          <p14:tracePt t="11621" x="312738" y="2708275"/>
          <p14:tracePt t="11627" x="319088" y="2708275"/>
          <p14:tracePt t="11629" x="319088" y="2714625"/>
          <p14:tracePt t="11635" x="325438" y="2720975"/>
          <p14:tracePt t="11644" x="331788" y="2727325"/>
          <p14:tracePt t="11652" x="338138" y="2733675"/>
          <p14:tracePt t="11661" x="338138" y="2740025"/>
          <p14:tracePt t="11662" x="344488" y="2740025"/>
          <p14:tracePt t="11670" x="344488" y="2746375"/>
          <p14:tracePt t="11673" x="350838" y="2746375"/>
          <p14:tracePt t="11680" x="350838" y="2752725"/>
          <p14:tracePt t="11681" x="357188" y="2752725"/>
          <p14:tracePt t="11689" x="357188" y="2759075"/>
          <p14:tracePt t="11691" x="363538" y="2759075"/>
          <p14:tracePt t="11701" x="369888" y="2765425"/>
          <p14:tracePt t="11707" x="376238" y="2765425"/>
          <p14:tracePt t="11712" x="376238" y="2771775"/>
          <p14:tracePt t="11717" x="382588" y="2771775"/>
          <p14:tracePt t="11720" x="382588" y="2778125"/>
          <p14:tracePt t="11721" x="388938" y="2778125"/>
          <p14:tracePt t="11727" x="388938" y="2784475"/>
          <p14:tracePt t="11729" x="395288" y="2784475"/>
          <p14:tracePt t="11736" x="401638" y="2792413"/>
          <p14:tracePt t="11744" x="407988" y="2792413"/>
          <p14:tracePt t="11748" x="407988" y="2798763"/>
          <p14:tracePt t="11753" x="414338" y="2798763"/>
          <p14:tracePt t="11757" x="420688" y="2805113"/>
          <p14:tracePt t="11765" x="420688" y="2811463"/>
          <p14:tracePt t="11769" x="427038" y="2811463"/>
          <p14:tracePt t="11777" x="427038" y="2817813"/>
          <p14:tracePt t="11781" x="427038" y="2824163"/>
          <p14:tracePt t="11784" x="433388" y="2824163"/>
          <p14:tracePt t="11788" x="439738" y="2824163"/>
          <p14:tracePt t="11793" x="439738" y="2830513"/>
          <p14:tracePt t="11801" x="446088" y="2836863"/>
          <p14:tracePt t="11807" x="452438" y="2836863"/>
          <p14:tracePt t="11811" x="452438" y="2843213"/>
          <p14:tracePt t="11820" x="458788" y="2843213"/>
          <p14:tracePt t="11822" x="458788" y="2849563"/>
          <p14:tracePt t="11828" x="465138" y="2849563"/>
          <p14:tracePt t="11836" x="471488" y="2855913"/>
          <p14:tracePt t="11844" x="477838" y="2862263"/>
          <p14:tracePt t="11851" x="484188" y="2862263"/>
          <p14:tracePt t="11853" x="484188" y="2868613"/>
          <p14:tracePt t="11854" x="490538" y="2868613"/>
          <p14:tracePt t="11861" x="496888" y="2874963"/>
          <p14:tracePt t="11863" x="503238" y="2874963"/>
          <p14:tracePt t="11868" x="509588" y="2881313"/>
          <p14:tracePt t="11871" x="515938" y="2881313"/>
          <p14:tracePt t="11872" x="515938" y="2887663"/>
          <p14:tracePt t="11877" x="522288" y="2887663"/>
          <p14:tracePt t="11879" x="528638" y="2894013"/>
          <p14:tracePt t="11882" x="534988" y="2894013"/>
          <p14:tracePt t="11885" x="541338" y="2900363"/>
          <p14:tracePt t="11887" x="547688" y="2900363"/>
          <p14:tracePt t="11895" x="566738" y="2906713"/>
          <p14:tracePt t="11896" x="566738" y="2913063"/>
          <p14:tracePt t="11900" x="573088" y="2913063"/>
          <p14:tracePt t="11903" x="585788" y="2919413"/>
          <p14:tracePt t="11906" x="592138" y="2919413"/>
          <p14:tracePt t="11911" x="604838" y="2925763"/>
          <p14:tracePt t="11914" x="611188" y="2925763"/>
          <p14:tracePt t="11917" x="617538" y="2925763"/>
          <p14:tracePt t="11919" x="630238" y="2932113"/>
          <p14:tracePt t="11922" x="636588" y="2932113"/>
          <p14:tracePt t="11924" x="642938" y="2938463"/>
          <p14:tracePt t="11927" x="655638" y="2938463"/>
          <p14:tracePt t="11929" x="668338" y="2944813"/>
          <p14:tracePt t="11935" x="688975" y="2944813"/>
          <p14:tracePt t="11937" x="695325" y="2951163"/>
          <p14:tracePt t="11938" x="701675" y="2951163"/>
          <p14:tracePt t="11939" x="708025" y="2951163"/>
          <p14:tracePt t="11945" x="727075" y="2957513"/>
          <p14:tracePt t="11946" x="739775" y="2957513"/>
          <p14:tracePt t="11948" x="752475" y="2963863"/>
          <p14:tracePt t="11951" x="758825" y="2963863"/>
          <p14:tracePt t="11953" x="771525" y="2970213"/>
          <p14:tracePt t="11955" x="784225" y="2970213"/>
          <p14:tracePt t="11956" x="790575" y="2970213"/>
          <p14:tracePt t="11958" x="796925" y="2976563"/>
          <p14:tracePt t="11961" x="815975" y="2976563"/>
          <p14:tracePt t="11962" x="828675" y="2976563"/>
          <p14:tracePt t="11965" x="847725" y="2982913"/>
          <p14:tracePt t="11970" x="879475" y="2989263"/>
          <p14:tracePt t="11972" x="892175" y="2989263"/>
          <p14:tracePt t="11973" x="898525" y="2989263"/>
          <p14:tracePt t="11980" x="936625" y="2995613"/>
          <p14:tracePt t="11983" x="949325" y="3001963"/>
          <p14:tracePt t="11987" x="981075" y="3001963"/>
          <p14:tracePt t="11991" x="987425" y="3001963"/>
          <p14:tracePt t="11995" x="1019175" y="3008313"/>
          <p14:tracePt t="11999" x="1031875" y="3008313"/>
          <p14:tracePt t="12001" x="1044575" y="3008313"/>
          <p14:tracePt t="12004" x="1057275" y="3008313"/>
          <p14:tracePt t="12013" x="1082675" y="3008313"/>
          <p14:tracePt t="12016" x="1095375" y="3008313"/>
          <p14:tracePt t="12021" x="1101725" y="3008313"/>
          <p14:tracePt t="12024" x="1114425" y="3008313"/>
          <p14:tracePt t="12028" x="1120775" y="3008313"/>
          <p14:tracePt t="12031" x="1127125" y="3008313"/>
          <p14:tracePt t="12037" x="1133475" y="3008313"/>
          <p14:tracePt t="12039" x="1147763" y="3008313"/>
          <p14:tracePt t="12044" x="1160463" y="3008313"/>
          <p14:tracePt t="12047" x="1166813" y="3008313"/>
          <p14:tracePt t="12050" x="1173163" y="3008313"/>
          <p14:tracePt t="12053" x="1179513" y="3008313"/>
          <p14:tracePt t="12054" x="1185863" y="3008313"/>
          <p14:tracePt t="12057" x="1192213" y="3008313"/>
          <p14:tracePt t="12061" x="1198563" y="3008313"/>
          <p14:tracePt t="12063" x="1204913" y="3008313"/>
          <p14:tracePt t="12067" x="1211263" y="3008313"/>
          <p14:tracePt t="12070" x="1217613" y="3008313"/>
          <p14:tracePt t="12072" x="1223963" y="3008313"/>
          <p14:tracePt t="12078" x="1230313" y="3008313"/>
          <p14:tracePt t="12080" x="1236663" y="3008313"/>
          <p14:tracePt t="12524" x="1236663" y="3014663"/>
          <p14:tracePt t="12538" x="1236663" y="3021013"/>
          <p14:tracePt t="12547" x="1236663" y="3027363"/>
          <p14:tracePt t="12554" x="1236663" y="3033713"/>
          <p14:tracePt t="12562" x="1236663" y="3040063"/>
          <p14:tracePt t="12566" x="1236663" y="3046413"/>
          <p14:tracePt t="12571" x="1236663" y="3059113"/>
          <p14:tracePt t="12582" x="1230313" y="3078163"/>
          <p14:tracePt t="12588" x="1230313" y="3090863"/>
          <p14:tracePt t="12592" x="1223963" y="3097213"/>
          <p14:tracePt t="12597" x="1217613" y="3109913"/>
          <p14:tracePt t="12603" x="1217613" y="3116263"/>
          <p14:tracePt t="12608" x="1211263" y="3128963"/>
          <p14:tracePt t="12615" x="1198563" y="3141663"/>
          <p14:tracePt t="12622" x="1192213" y="3154363"/>
          <p14:tracePt t="12632" x="1185863" y="3160713"/>
          <p14:tracePt t="12641" x="1179513" y="3167063"/>
          <p14:tracePt t="12649" x="1173163" y="3173413"/>
          <p14:tracePt t="12657" x="1160463" y="3179763"/>
          <p14:tracePt t="12667" x="1133475" y="3198813"/>
          <p14:tracePt t="12673" x="1120775" y="3205163"/>
          <p14:tracePt t="12677" x="1114425" y="3205163"/>
          <p14:tracePt t="12684" x="1089025" y="3219450"/>
          <p14:tracePt t="12691" x="1082675" y="3225800"/>
          <p14:tracePt t="12699" x="1069975" y="3232150"/>
          <p14:tracePt t="12702" x="1063625" y="3238500"/>
          <p14:tracePt t="12708" x="1057275" y="3238500"/>
          <p14:tracePt t="12716" x="1050925" y="3244850"/>
          <p14:tracePt t="12722" x="1044575" y="3244850"/>
          <p14:tracePt t="12733" x="1031875" y="3251200"/>
          <p14:tracePt t="12737" x="1019175" y="3251200"/>
          <p14:tracePt t="12742" x="1012825" y="3251200"/>
          <p14:tracePt t="12752" x="993775" y="3251200"/>
          <p14:tracePt t="12758" x="981075" y="3257550"/>
          <p14:tracePt t="12766" x="962025" y="3257550"/>
          <p14:tracePt t="12772" x="962025" y="3263900"/>
          <p14:tracePt t="12776" x="955675" y="3263900"/>
          <p14:tracePt t="12805" x="949325" y="3263900"/>
          <p14:tracePt t="12830" x="942975" y="3263900"/>
          <p14:tracePt t="12840" x="936625" y="3263900"/>
          <p14:tracePt t="12849" x="930275" y="3251200"/>
          <p14:tracePt t="12855" x="923925" y="3251200"/>
          <p14:tracePt t="12859" x="923925" y="3244850"/>
          <p14:tracePt t="12865" x="911225" y="3238500"/>
          <p14:tracePt t="12870" x="911225" y="3232150"/>
          <p14:tracePt t="12875" x="904875" y="3225800"/>
          <p14:tracePt t="12893" x="892175" y="3211513"/>
          <p14:tracePt t="12899" x="892175" y="3205163"/>
          <p14:tracePt t="12904" x="885825" y="3205163"/>
          <p14:tracePt t="12907" x="885825" y="3198813"/>
          <p14:tracePt t="12917" x="879475" y="3186113"/>
          <p14:tracePt t="12920" x="873125" y="3186113"/>
          <p14:tracePt t="12922" x="873125" y="3179763"/>
          <p14:tracePt t="12933" x="866775" y="3167063"/>
          <p14:tracePt t="12938" x="860425" y="3160713"/>
          <p14:tracePt t="12947" x="854075" y="3154363"/>
          <p14:tracePt t="12954" x="847725" y="3148013"/>
          <p14:tracePt t="12963" x="841375" y="3141663"/>
          <p14:tracePt t="12969" x="835025" y="3141663"/>
          <p14:tracePt t="12971" x="835025" y="3135313"/>
          <p14:tracePt t="12979" x="828675" y="3135313"/>
          <p14:tracePt t="12987" x="828675" y="3128963"/>
          <p14:tracePt t="12997" x="822325" y="3128963"/>
          <p14:tracePt t="13008" x="815975" y="3128963"/>
          <p14:tracePt t="13014" x="815975" y="3122613"/>
          <p14:tracePt t="13017" x="809625" y="3122613"/>
          <p14:tracePt t="13020" x="809625" y="3116263"/>
          <p14:tracePt t="13025" x="803275" y="3116263"/>
          <p14:tracePt t="13032" x="803275" y="3109913"/>
          <p14:tracePt t="13037" x="796925" y="3109913"/>
          <p14:tracePt t="13042" x="790575" y="3103563"/>
          <p14:tracePt t="13048" x="784225" y="3103563"/>
          <p14:tracePt t="13052" x="784225" y="3097213"/>
          <p14:tracePt t="13056" x="777875" y="3097213"/>
          <p14:tracePt t="13065" x="771525" y="3090863"/>
          <p14:tracePt t="13074" x="765175" y="3090863"/>
          <p14:tracePt t="13082" x="758825" y="3084513"/>
          <p14:tracePt t="13096" x="752475" y="3084513"/>
          <p14:tracePt t="13114" x="746125" y="3078163"/>
          <p14:tracePt t="13120" x="739775" y="3078163"/>
          <p14:tracePt t="13131" x="733425" y="3071813"/>
          <p14:tracePt t="13142" x="727075" y="3065463"/>
          <p14:tracePt t="13154" x="720725" y="3059113"/>
          <p14:tracePt t="13165" x="714375" y="3059113"/>
          <p14:tracePt t="13168" x="714375" y="3052763"/>
          <p14:tracePt t="13175" x="714375" y="3046413"/>
          <p14:tracePt t="13180" x="708025" y="3046413"/>
          <p14:tracePt t="13183" x="708025" y="3040063"/>
          <p14:tracePt t="13189" x="701675" y="3033713"/>
          <p14:tracePt t="13192" x="695325" y="3033713"/>
          <p14:tracePt t="13199" x="688975" y="3021013"/>
          <p14:tracePt t="13205" x="681038" y="3008313"/>
          <p14:tracePt t="13209" x="681038" y="3001963"/>
          <p14:tracePt t="13215" x="668338" y="2989263"/>
          <p14:tracePt t="13222" x="661988" y="2970213"/>
          <p14:tracePt t="13233" x="636588" y="2932113"/>
          <p14:tracePt t="13237" x="636588" y="2925763"/>
          <p14:tracePt t="13243" x="630238" y="2919413"/>
          <p14:tracePt t="13251" x="611188" y="2900363"/>
          <p14:tracePt t="13256" x="604838" y="2894013"/>
          <p14:tracePt t="13263" x="598488" y="2881313"/>
          <p14:tracePt t="13271" x="592138" y="2881313"/>
          <p14:tracePt t="13274" x="592138" y="2874963"/>
          <p14:tracePt t="13278" x="585788" y="2874963"/>
          <p14:tracePt t="13284" x="585788" y="2868613"/>
          <p14:tracePt t="13294" x="579438" y="2862263"/>
          <p14:tracePt t="13301" x="579438" y="2855913"/>
          <p14:tracePt t="13313" x="573088" y="2843213"/>
          <p14:tracePt t="13323" x="566738" y="2836863"/>
          <p14:tracePt t="13332" x="560388" y="2830513"/>
          <p14:tracePt t="13347" x="560388" y="2824163"/>
          <p14:tracePt t="13351" x="554038" y="2824163"/>
          <p14:tracePt t="13355" x="554038" y="2817813"/>
          <p14:tracePt t="13373" x="547688" y="2817813"/>
          <p14:tracePt t="13403" x="547688" y="2811463"/>
          <p14:tracePt t="13491" x="541338" y="2811463"/>
          <p14:tracePt t="13503" x="541338" y="2805113"/>
          <p14:tracePt t="13515" x="534988" y="2805113"/>
          <p14:tracePt t="13523" x="534988" y="2798763"/>
          <p14:tracePt t="13531" x="528638" y="2792413"/>
          <p14:tracePt t="13539" x="522288" y="2784475"/>
          <p14:tracePt t="13549" x="515938" y="2771775"/>
          <p14:tracePt t="13554" x="515938" y="2765425"/>
          <p14:tracePt t="13558" x="509588" y="2765425"/>
          <p14:tracePt t="13566" x="503238" y="2752725"/>
          <p14:tracePt t="13575" x="496888" y="2740025"/>
          <p14:tracePt t="13581" x="484188" y="2733675"/>
          <p14:tracePt t="13591" x="477838" y="2727325"/>
          <p14:tracePt t="13599" x="465138" y="2714625"/>
          <p14:tracePt t="13609" x="458788" y="2714625"/>
          <p14:tracePt t="13615" x="452438" y="2708275"/>
          <p14:tracePt t="13621" x="446088" y="2708275"/>
          <p14:tracePt t="13626" x="446088" y="2701925"/>
          <p14:tracePt t="13632" x="439738" y="2701925"/>
          <p14:tracePt t="13642" x="433388" y="2701925"/>
          <p14:tracePt t="13664" x="433388" y="2695575"/>
          <p14:tracePt t="13832" x="439738" y="2695575"/>
          <p14:tracePt t="13838" x="452438" y="2695575"/>
          <p14:tracePt t="13841" x="458788" y="2695575"/>
          <p14:tracePt t="13847" x="496888" y="2695575"/>
          <p14:tracePt t="13852" x="528638" y="2689225"/>
          <p14:tracePt t="13860" x="566738" y="2689225"/>
          <p14:tracePt t="13869" x="674688" y="2689225"/>
          <p14:tracePt t="13875" x="714375" y="2689225"/>
          <p14:tracePt t="13887" x="847725" y="2689225"/>
          <p14:tracePt t="13892" x="892175" y="2689225"/>
          <p14:tracePt t="13896" x="930275" y="2689225"/>
          <p14:tracePt t="13900" x="955675" y="2689225"/>
          <p14:tracePt t="13907" x="1012825" y="2689225"/>
          <p14:tracePt t="13913" x="1044575" y="2689225"/>
          <p14:tracePt t="13917" x="1063625" y="2689225"/>
          <p14:tracePt t="13921" x="1082675" y="2689225"/>
          <p14:tracePt t="13923" x="1095375" y="2689225"/>
          <p14:tracePt t="13929" x="1108075" y="2689225"/>
          <p14:tracePt t="13932" x="1120775" y="2682875"/>
          <p14:tracePt t="13934" x="1127125" y="2682875"/>
          <p14:tracePt t="13936" x="1139825" y="2682875"/>
          <p14:tracePt t="13939" x="1147763" y="2676525"/>
          <p14:tracePt t="13947" x="1166813" y="2676525"/>
          <p14:tracePt t="13950" x="1173163" y="2676525"/>
          <p14:tracePt t="13955" x="1179513" y="2670175"/>
          <p14:tracePt t="13957" x="1185863" y="2670175"/>
          <p14:tracePt t="13962" x="1192213" y="2670175"/>
          <p14:tracePt t="13963" x="1198563" y="2670175"/>
          <p14:tracePt t="13970" x="1204913" y="2663825"/>
          <p14:tracePt t="13973" x="1211263" y="2663825"/>
          <p14:tracePt t="13984" x="1217613" y="2663825"/>
          <p14:tracePt t="13986" x="1223963" y="2663825"/>
          <p14:tracePt t="13994" x="1230313" y="2663825"/>
          <p14:tracePt t="13997" x="1236663" y="2663825"/>
          <p14:tracePt t="14005" x="1243013" y="2663825"/>
          <p14:tracePt t="15981" x="1249363" y="2663825"/>
          <p14:tracePt t="16019" x="1255713" y="2663825"/>
          <p14:tracePt t="16071" x="1262063" y="2663825"/>
          <p14:tracePt t="16095" x="1268413" y="2663825"/>
          <p14:tracePt t="16150" x="1274763" y="2663825"/>
          <p14:tracePt t="16185" x="1281113" y="2663825"/>
          <p14:tracePt t="16224" x="1281113" y="2670175"/>
          <p14:tracePt t="16247" x="1287463" y="2670175"/>
          <p14:tracePt t="16273" x="1293813" y="2670175"/>
          <p14:tracePt t="16288" x="1300163" y="2670175"/>
          <p14:tracePt t="16313" x="1306513" y="2670175"/>
          <p14:tracePt t="16340" x="1312863" y="2670175"/>
          <p14:tracePt t="16364" x="1319213" y="2670175"/>
          <p14:tracePt t="16373" x="1325563" y="2670175"/>
          <p14:tracePt t="16387" x="1331913" y="2670175"/>
          <p14:tracePt t="16397" x="1338263" y="2670175"/>
          <p14:tracePt t="16420" x="1344613" y="2670175"/>
          <p14:tracePt t="16444" x="1350963" y="2670175"/>
          <p14:tracePt t="17062" x="1357313" y="2670175"/>
          <p14:tracePt t="17082" x="1363663" y="2670175"/>
          <p14:tracePt t="17113" x="1370013" y="2670175"/>
          <p14:tracePt t="17134" x="1370013" y="2676525"/>
          <p14:tracePt t="17185" x="1376363" y="2676525"/>
          <p14:tracePt t="17324" x="1382713" y="2676525"/>
          <p14:tracePt t="17382" x="1382713" y="2682875"/>
          <p14:tracePt t="17719" x="1389063" y="2682875"/>
          <p14:tracePt t="17741" x="1395413" y="2682875"/>
          <p14:tracePt t="17748" x="1395413" y="2689225"/>
          <p14:tracePt t="17757" x="1401763" y="2689225"/>
          <p14:tracePt t="17770" x="1408113" y="2689225"/>
          <p14:tracePt t="17787" x="1414463" y="2689225"/>
          <p14:tracePt t="17801" x="1420813" y="2695575"/>
          <p14:tracePt t="17836" x="1427163" y="2695575"/>
          <p14:tracePt t="17848" x="1427163" y="2701925"/>
          <p14:tracePt t="17882" x="1433513" y="2701925"/>
          <p14:tracePt t="17933" x="1439863" y="2701925"/>
          <p14:tracePt t="18015" x="1446213" y="2701925"/>
          <p14:tracePt t="18032" x="1446213" y="2708275"/>
          <p14:tracePt t="18056" x="1452563" y="2708275"/>
          <p14:tracePt t="18127" x="1458913" y="2708275"/>
          <p14:tracePt t="18160" x="1458913" y="2714625"/>
          <p14:tracePt t="18166" x="1465263" y="2714625"/>
          <p14:tracePt t="18179" x="1471613" y="2714625"/>
          <p14:tracePt t="18187" x="1477963" y="2714625"/>
          <p14:tracePt t="18190" x="1484313" y="2714625"/>
          <p14:tracePt t="18198" x="1497013" y="2720975"/>
          <p14:tracePt t="18203" x="1503363" y="2720975"/>
          <p14:tracePt t="18207" x="1509713" y="2720975"/>
          <p14:tracePt t="18215" x="1522413" y="2727325"/>
          <p14:tracePt t="18220" x="1528763" y="2727325"/>
          <p14:tracePt t="18224" x="1535113" y="2727325"/>
          <p14:tracePt t="18231" x="1541463" y="2733675"/>
          <p14:tracePt t="18235" x="1547813" y="2733675"/>
          <p14:tracePt t="18241" x="1554163" y="2733675"/>
          <p14:tracePt t="18246" x="1560513" y="2733675"/>
          <p14:tracePt t="18251" x="1566863" y="2733675"/>
          <p14:tracePt t="18257" x="1573213" y="2733675"/>
          <p14:tracePt t="18267" x="1592263" y="2740025"/>
          <p14:tracePt t="18273" x="1598613" y="2740025"/>
          <p14:tracePt t="18281" x="1619250" y="2740025"/>
          <p14:tracePt t="18287" x="1625600" y="2740025"/>
          <p14:tracePt t="18292" x="1638300" y="2746375"/>
          <p14:tracePt t="18298" x="1651000" y="2746375"/>
          <p14:tracePt t="18302" x="1657350" y="2746375"/>
          <p14:tracePt t="18307" x="1657350" y="2752725"/>
          <p14:tracePt t="18310" x="1663700" y="2752725"/>
          <p14:tracePt t="18316" x="1670050" y="2752725"/>
          <p14:tracePt t="18324" x="1676400" y="2752725"/>
          <p14:tracePt t="18333" x="1689100" y="2759075"/>
          <p14:tracePt t="18341" x="1695450" y="2759075"/>
          <p14:tracePt t="18350" x="1714500" y="2765425"/>
          <p14:tracePt t="18355" x="1720850" y="2765425"/>
          <p14:tracePt t="18359" x="1727200" y="2765425"/>
          <p14:tracePt t="18368" x="1778000" y="2778125"/>
          <p14:tracePt t="18374" x="1803400" y="2778125"/>
          <p14:tracePt t="18379" x="1841500" y="2784475"/>
          <p14:tracePt t="18384" x="1866900" y="2792413"/>
          <p14:tracePt t="18388" x="1892300" y="2798763"/>
          <p14:tracePt t="18390" x="1905000" y="2798763"/>
          <p14:tracePt t="18395" x="1936750" y="2805113"/>
          <p14:tracePt t="18399" x="1949450" y="2805113"/>
          <p14:tracePt t="18404" x="1974850" y="2811463"/>
          <p14:tracePt t="18406" x="1981200" y="2811463"/>
          <p14:tracePt t="18411" x="1993900" y="2811463"/>
          <p14:tracePt t="18415" x="2000250" y="2817813"/>
          <p14:tracePt t="18420" x="2006600" y="2817813"/>
          <p14:tracePt t="18423" x="2012950" y="2817813"/>
          <p14:tracePt t="18433" x="2019300" y="2817813"/>
          <p14:tracePt t="18437" x="2019300" y="2824163"/>
          <p14:tracePt t="18439" x="2025650" y="2824163"/>
          <p14:tracePt t="18444" x="2032000" y="2824163"/>
          <p14:tracePt t="18446" x="2038350" y="2824163"/>
          <p14:tracePt t="18450" x="2051050" y="2824163"/>
          <p14:tracePt t="18453" x="2065338" y="2830513"/>
          <p14:tracePt t="18455" x="2078038" y="2830513"/>
          <p14:tracePt t="18460" x="2097088" y="2830513"/>
          <p14:tracePt t="18462" x="2109788" y="2830513"/>
          <p14:tracePt t="18466" x="2135188" y="2836863"/>
          <p14:tracePt t="18470" x="2179638" y="2836863"/>
          <p14:tracePt t="18472" x="2198688" y="2836863"/>
          <p14:tracePt t="18474" x="2217738" y="2836863"/>
          <p14:tracePt t="18478" x="2274888" y="2836863"/>
          <p14:tracePt t="18482" x="2319338" y="2836863"/>
          <p14:tracePt t="18487" x="2382838" y="2843213"/>
          <p14:tracePt t="18708" x="2395538" y="2843213"/>
          <p14:tracePt t="18715" x="2471738" y="2811463"/>
          <p14:tracePt t="18721" x="2517775" y="2798763"/>
          <p14:tracePt t="18728" x="2530475" y="2798763"/>
          <p14:tracePt t="18734" x="2619375" y="2792413"/>
          <p14:tracePt t="18739" x="2663825" y="2792413"/>
          <p14:tracePt t="18743" x="2670175" y="2792413"/>
          <p14:tracePt t="18752" x="2828925" y="2778125"/>
          <p14:tracePt t="18758" x="2867025" y="2771775"/>
          <p14:tracePt t="18768" x="3046413" y="2759075"/>
          <p14:tracePt t="18778" x="3154363" y="2746375"/>
          <p14:tracePt t="18783" x="3217863" y="2733675"/>
          <p14:tracePt t="18788" x="3268663" y="2720975"/>
          <p14:tracePt t="18793" x="3275013" y="2720975"/>
          <p14:tracePt t="18801" x="3363913" y="2695575"/>
          <p14:tracePt t="18814" x="3454400" y="2670175"/>
          <p14:tracePt t="18820" x="3536950" y="2644775"/>
          <p14:tracePt t="18826" x="3581400" y="2638425"/>
          <p14:tracePt t="18830" x="3594100" y="2632075"/>
          <p14:tracePt t="18837" x="3727450" y="2593975"/>
          <p14:tracePt t="18844" x="3746500" y="2593975"/>
          <p14:tracePt t="18851" x="3900488" y="2568575"/>
          <p14:tracePt t="18855" x="3951288" y="2562225"/>
          <p14:tracePt t="18868" x="4059238" y="2543175"/>
          <p14:tracePt t="18873" x="4097338" y="2536825"/>
          <p14:tracePt t="18886" x="4186238" y="2524125"/>
          <p14:tracePt t="18891" x="4224338" y="2517775"/>
          <p14:tracePt t="18896" x="4256088" y="2511425"/>
          <p14:tracePt t="18900" x="4275138" y="2505075"/>
          <p14:tracePt t="18903" x="4294188" y="2505075"/>
          <p14:tracePt t="18905" x="4306888" y="2498725"/>
          <p14:tracePt t="18911" x="4332288" y="2492375"/>
          <p14:tracePt t="18914" x="4346575" y="2486025"/>
          <p14:tracePt t="18916" x="4352925" y="2486025"/>
          <p14:tracePt t="18918" x="4359275" y="2486025"/>
          <p14:tracePt t="18920" x="4365625" y="2479675"/>
          <p14:tracePt t="18927" x="4371975" y="2479675"/>
          <p14:tracePt t="18929" x="4384675" y="2473325"/>
          <p14:tracePt t="18931" x="4391025" y="2473325"/>
          <p14:tracePt t="18933" x="4397375" y="2466975"/>
          <p14:tracePt t="18936" x="4403725" y="2460625"/>
          <p14:tracePt t="18944" x="4416425" y="2454275"/>
          <p14:tracePt t="18951" x="4422775" y="2447925"/>
          <p14:tracePt t="18953" x="4429125" y="2447925"/>
          <p14:tracePt t="18959" x="4435475" y="2447925"/>
          <p14:tracePt t="18961" x="4441825" y="2447925"/>
          <p14:tracePt t="18962" x="4441825" y="2441575"/>
          <p14:tracePt t="18965" x="4448175" y="2441575"/>
          <p14:tracePt t="18969" x="4460875" y="2441575"/>
          <p14:tracePt t="18977" x="4479925" y="2435225"/>
          <p14:tracePt t="18980" x="4486275" y="2435225"/>
          <p14:tracePt t="18982" x="4492625" y="2435225"/>
          <p14:tracePt t="18987" x="4505325" y="2435225"/>
          <p14:tracePt t="18991" x="4511675" y="2435225"/>
          <p14:tracePt t="18998" x="4530725" y="2435225"/>
          <p14:tracePt t="19004" x="4543425" y="2435225"/>
          <p14:tracePt t="19008" x="4556125" y="2435225"/>
          <p14:tracePt t="19015" x="4575175" y="2428875"/>
          <p14:tracePt t="19018" x="4581525" y="2428875"/>
          <p14:tracePt t="19024" x="4594225" y="2428875"/>
          <p14:tracePt t="19032" x="4606925" y="2422525"/>
          <p14:tracePt t="19036" x="4613275" y="2422525"/>
          <p14:tracePt t="19047" x="4619625" y="2422525"/>
          <p14:tracePt t="19051" x="4625975" y="2416175"/>
          <p14:tracePt t="19056" x="4632325" y="2416175"/>
          <p14:tracePt t="19064" x="4645025" y="2416175"/>
          <p14:tracePt t="19070" x="4651375" y="2409825"/>
          <p14:tracePt t="19074" x="4657725" y="2409825"/>
          <p14:tracePt t="19081" x="4683125" y="2409825"/>
          <p14:tracePt t="19087" x="4695825" y="2403475"/>
          <p14:tracePt t="19091" x="4708525" y="2403475"/>
          <p14:tracePt t="19098" x="4733925" y="2397125"/>
          <p14:tracePt t="19104" x="4752975" y="2397125"/>
          <p14:tracePt t="19111" x="4765675" y="2390775"/>
          <p14:tracePt t="19113" x="4772025" y="2390775"/>
          <p14:tracePt t="19118" x="4778375" y="2390775"/>
          <p14:tracePt t="19120" x="4784725" y="2390775"/>
          <p14:tracePt t="19126" x="4784725" y="2384425"/>
          <p14:tracePt t="19128" x="4791075" y="2384425"/>
          <p14:tracePt t="19198" x="4797425" y="2384425"/>
          <p14:tracePt t="19207" x="4805363" y="2384425"/>
          <p14:tracePt t="19214" x="4811713" y="2384425"/>
          <p14:tracePt t="19223" x="4818063" y="2384425"/>
          <p14:tracePt t="19254" x="4818063" y="2390775"/>
          <p14:tracePt t="19264" x="4824413" y="2390775"/>
          <p14:tracePt t="19275" x="4830763" y="2390775"/>
          <p14:tracePt t="19284" x="4837113" y="2390775"/>
          <p14:tracePt t="19289" x="4843463" y="2390775"/>
          <p14:tracePt t="19299" x="4862513" y="2397125"/>
          <p14:tracePt t="19304" x="4868863" y="2397125"/>
          <p14:tracePt t="19308" x="4881563" y="2397125"/>
          <p14:tracePt t="19318" x="4913313" y="2397125"/>
          <p14:tracePt t="19325" x="4926013" y="2403475"/>
          <p14:tracePt t="19334" x="4976813" y="2409825"/>
          <p14:tracePt t="19342" x="4989513" y="2409825"/>
          <p14:tracePt t="19355" x="5053013" y="2416175"/>
          <p14:tracePt t="19371" x="5141913" y="2428875"/>
          <p14:tracePt t="19378" x="5148263" y="2428875"/>
          <p14:tracePt t="19392" x="5256213" y="2435225"/>
          <p14:tracePt t="19401" x="5340350" y="2435225"/>
          <p14:tracePt t="19408" x="5378450" y="2435225"/>
          <p14:tracePt t="19414" x="5384800" y="2435225"/>
          <p14:tracePt t="19421" x="5441950" y="2435225"/>
          <p14:tracePt t="19427" x="5448300" y="2435225"/>
          <p14:tracePt t="19430" x="5467350" y="2435225"/>
          <p14:tracePt t="19433" x="5473700" y="2435225"/>
          <p14:tracePt t="19436" x="5486400" y="2435225"/>
          <p14:tracePt t="19445" x="5499100" y="2435225"/>
          <p14:tracePt t="19452" x="5505450" y="2435225"/>
          <p14:tracePt t="19460" x="5511800" y="2435225"/>
          <p14:tracePt t="19482" x="5518150" y="2435225"/>
          <p14:tracePt t="19881" x="5524500" y="2435225"/>
          <p14:tracePt t="19891" x="5530850" y="2435225"/>
          <p14:tracePt t="19924" x="5530850" y="2428875"/>
          <p14:tracePt t="19929" x="5530850" y="2422525"/>
          <p14:tracePt t="19933" x="5530850" y="2403475"/>
          <p14:tracePt t="19937" x="5530850" y="2390775"/>
          <p14:tracePt t="19940" x="5530850" y="2384425"/>
          <p14:tracePt t="19953" x="5524500" y="2300288"/>
          <p14:tracePt t="19958" x="5549900" y="2274888"/>
          <p14:tracePt t="19964" x="5613400" y="2274888"/>
          <p14:tracePt t="19969" x="5638800" y="2287588"/>
          <p14:tracePt t="20547" x="5638800" y="2274888"/>
          <p14:tracePt t="20551" x="5638800" y="2262188"/>
          <p14:tracePt t="20555" x="5632450" y="2249488"/>
          <p14:tracePt t="20565" x="5632450" y="2217738"/>
          <p14:tracePt t="20570" x="5632450" y="2211388"/>
          <p14:tracePt t="20617" x="5626100" y="2211388"/>
          <p14:tracePt t="20644" x="5619750" y="2211388"/>
          <p14:tracePt t="20663" x="5613400" y="2211388"/>
          <p14:tracePt t="20681" x="5607050" y="2217738"/>
          <p14:tracePt t="20695" x="5600700" y="2217738"/>
          <p14:tracePt t="20698" x="5600700" y="2224088"/>
          <p14:tracePt t="20704" x="5600700" y="2230438"/>
          <p14:tracePt t="20714" x="5594350" y="2230438"/>
          <p14:tracePt t="20724" x="5588000" y="2230438"/>
          <p14:tracePt t="20772" x="5581650" y="2230438"/>
          <p14:tracePt t="20803" x="5575300" y="2230438"/>
          <p14:tracePt t="20915" x="5568950" y="2230438"/>
          <p14:tracePt t="20921" x="5568950" y="2236788"/>
          <p14:tracePt t="20933" x="5568950" y="2243138"/>
          <p14:tracePt t="21062" x="5568950" y="2249488"/>
          <p14:tracePt t="21127" x="5568950" y="2255838"/>
          <p14:tracePt t="21204" x="5568950" y="2262188"/>
          <p14:tracePt t="21213" x="5562600" y="2262188"/>
          <p14:tracePt t="21229" x="5562600" y="2268538"/>
          <p14:tracePt t="21261" x="5556250" y="2274888"/>
          <p14:tracePt t="21272" x="5556250" y="2281238"/>
          <p14:tracePt t="21291" x="5549900" y="2281238"/>
          <p14:tracePt t="21329" x="5549900" y="2287588"/>
          <p14:tracePt t="21383" x="5543550" y="2293938"/>
          <p14:tracePt t="21982" x="5543550" y="2287588"/>
          <p14:tracePt t="21988" x="5537200" y="2287588"/>
          <p14:tracePt t="21997" x="5537200" y="2274888"/>
          <p14:tracePt t="22005" x="5530850" y="2262188"/>
          <p14:tracePt t="22017" x="5518150" y="2236788"/>
          <p14:tracePt t="22022" x="5511800" y="2230438"/>
          <p14:tracePt t="22032" x="5505450" y="2224088"/>
          <p14:tracePt t="22040" x="5499100" y="2217738"/>
          <p14:tracePt t="22044" x="5499100" y="2211388"/>
          <p14:tracePt t="22051" x="5486400" y="2198688"/>
          <p14:tracePt t="22059" x="5480050" y="2198688"/>
          <p14:tracePt t="22067" x="5473700" y="2185988"/>
          <p14:tracePt t="22075" x="5467350" y="2179638"/>
          <p14:tracePt t="22081" x="5461000" y="2179638"/>
          <p14:tracePt t="22090" x="5435600" y="2160588"/>
          <p14:tracePt t="22107" x="5397500" y="2135188"/>
          <p14:tracePt t="22118" x="5372100" y="2116138"/>
          <p14:tracePt t="22123" x="5359400" y="2109788"/>
          <p14:tracePt t="22137" x="5340350" y="2090738"/>
          <p14:tracePt t="22150" x="5321300" y="2071688"/>
          <p14:tracePt t="22159" x="5308600" y="2058988"/>
          <p14:tracePt t="22166" x="5289550" y="2033588"/>
          <p14:tracePt t="22168" x="5283200" y="2020888"/>
          <p14:tracePt t="22174" x="5276850" y="2008188"/>
          <p14:tracePt t="22179" x="5264150" y="1989138"/>
          <p14:tracePt t="22182" x="5256213" y="1982788"/>
          <p14:tracePt t="22185" x="5256213" y="1970088"/>
          <p14:tracePt t="22188" x="5249863" y="1957388"/>
          <p14:tracePt t="22189" x="5249863" y="1951038"/>
          <p14:tracePt t="22193" x="5243513" y="1938338"/>
          <p14:tracePt t="22196" x="5243513" y="1931988"/>
          <p14:tracePt t="22201" x="5237163" y="1917700"/>
          <p14:tracePt t="22203" x="5237163" y="1905000"/>
          <p14:tracePt t="22205" x="5237163" y="1898650"/>
          <p14:tracePt t="22207" x="5237163" y="1892300"/>
          <p14:tracePt t="22210" x="5237163" y="1873250"/>
          <p14:tracePt t="22212" x="5237163" y="1866900"/>
          <p14:tracePt t="22214" x="5237163" y="1854200"/>
          <p14:tracePt t="22218" x="5237163" y="1835150"/>
          <p14:tracePt t="22220" x="5237163" y="1828800"/>
          <p14:tracePt t="22222" x="5243513" y="1816100"/>
          <p14:tracePt t="22226" x="5256213" y="1784350"/>
          <p14:tracePt t="22229" x="5270500" y="1752600"/>
          <p14:tracePt t="22232" x="5276850" y="1739900"/>
          <p14:tracePt t="22235" x="5302250" y="1708150"/>
          <p14:tracePt t="22237" x="5314950" y="1695450"/>
          <p14:tracePt t="22239" x="5334000" y="1663700"/>
          <p14:tracePt t="22244" x="5378450" y="1619250"/>
          <p14:tracePt t="22247" x="5410200" y="1581150"/>
          <p14:tracePt t="22253" x="5480050" y="1511300"/>
          <p14:tracePt t="22254" x="5492750" y="1490663"/>
          <p14:tracePt t="22256" x="5505450" y="1484313"/>
          <p14:tracePt t="22261" x="5600700" y="1401763"/>
          <p14:tracePt t="22263" x="5619750" y="1376363"/>
          <p14:tracePt t="22270" x="5702300" y="1319213"/>
          <p14:tracePt t="22272" x="5729288" y="1300163"/>
          <p14:tracePt t="22278" x="5799138" y="1255713"/>
          <p14:tracePt t="22281" x="5830888" y="1230313"/>
          <p14:tracePt t="22286" x="5875338" y="1211263"/>
          <p14:tracePt t="22289" x="5919788" y="1185863"/>
          <p14:tracePt t="22294" x="5951538" y="1166813"/>
          <p14:tracePt t="22298" x="5983288" y="1154113"/>
          <p14:tracePt t="22304" x="6040438" y="1135063"/>
          <p14:tracePt t="22307" x="6046788" y="1128713"/>
          <p14:tracePt t="22312" x="6084888" y="1116013"/>
          <p14:tracePt t="22315" x="6110288" y="1103313"/>
          <p14:tracePt t="22322" x="6175375" y="1090613"/>
          <p14:tracePt t="22328" x="6238875" y="1084263"/>
          <p14:tracePt t="22331" x="6257925" y="1084263"/>
          <p14:tracePt t="22338" x="6334125" y="1077913"/>
          <p14:tracePt t="22340" x="6359525" y="1077913"/>
          <p14:tracePt t="22344" x="6410325" y="1077913"/>
          <p14:tracePt t="22346" x="6429375" y="1077913"/>
          <p14:tracePt t="22352" x="6518275" y="1077913"/>
          <p14:tracePt t="22355" x="6562725" y="1077913"/>
          <p14:tracePt t="22361" x="6613525" y="1077913"/>
          <p14:tracePt t="22364" x="6646863" y="1077913"/>
          <p14:tracePt t="22369" x="6704013" y="1090613"/>
          <p14:tracePt t="22372" x="6729413" y="1096963"/>
          <p14:tracePt t="22378" x="6786563" y="1116013"/>
          <p14:tracePt t="22383" x="6811963" y="1122363"/>
          <p14:tracePt t="22388" x="6862763" y="1128713"/>
          <p14:tracePt t="22391" x="6875463" y="1135063"/>
          <p14:tracePt t="22395" x="6919913" y="1147763"/>
          <p14:tracePt t="22398" x="6958013" y="1154113"/>
          <p14:tracePt t="22404" x="7008813" y="1166813"/>
          <p14:tracePt t="22407" x="7027863" y="1173163"/>
          <p14:tracePt t="22412" x="7072313" y="1185863"/>
          <p14:tracePt t="22415" x="7099300" y="1192213"/>
          <p14:tracePt t="22421" x="7175500" y="1204913"/>
          <p14:tracePt t="22423" x="7188200" y="1211263"/>
          <p14:tracePt t="22427" x="7239000" y="1230313"/>
          <p14:tracePt t="22430" x="7277100" y="1236663"/>
          <p14:tracePt t="22437" x="7372350" y="1255713"/>
          <p14:tracePt t="22439" x="7416800" y="1274763"/>
          <p14:tracePt t="22444" x="7486650" y="1287463"/>
          <p14:tracePt t="22445" x="7518400" y="1293813"/>
          <p14:tracePt t="22448" x="7570788" y="1300163"/>
          <p14:tracePt t="22453" x="7640638" y="1319213"/>
          <p14:tracePt t="22456" x="7710488" y="1344613"/>
          <p14:tracePt t="22461" x="7805738" y="1370013"/>
          <p14:tracePt t="22463" x="7843838" y="1382713"/>
          <p14:tracePt t="22467" x="7888288" y="1401763"/>
          <p14:tracePt t="22471" x="7951788" y="1420813"/>
          <p14:tracePt t="22474" x="7970838" y="1427163"/>
          <p14:tracePt t="22478" x="8042275" y="1452563"/>
          <p14:tracePt t="22480" x="8054975" y="1458913"/>
          <p14:tracePt t="22484" x="8080375" y="1471613"/>
          <p14:tracePt t="22486" x="8099425" y="1484313"/>
          <p14:tracePt t="22489" x="8112125" y="1490663"/>
          <p14:tracePt t="22495" x="8150225" y="1524000"/>
          <p14:tracePt t="22499" x="8162925" y="1530350"/>
          <p14:tracePt t="22503" x="8188325" y="1555750"/>
          <p14:tracePt t="22506" x="8194675" y="1562100"/>
          <p14:tracePt t="22511" x="8213725" y="1593850"/>
          <p14:tracePt t="22514" x="8220075" y="1600200"/>
          <p14:tracePt t="22519" x="8232775" y="1625600"/>
          <p14:tracePt t="22521" x="8239125" y="1644650"/>
          <p14:tracePt t="22527" x="8251825" y="1676400"/>
          <p14:tracePt t="22529" x="8251825" y="1695450"/>
          <p14:tracePt t="22534" x="8264525" y="1720850"/>
          <p14:tracePt t="22537" x="8270875" y="1765300"/>
          <p14:tracePt t="22539" x="8277225" y="1784350"/>
          <p14:tracePt t="22544" x="8283575" y="1828800"/>
          <p14:tracePt t="22546" x="8289925" y="1860550"/>
          <p14:tracePt t="22551" x="8296275" y="1905000"/>
          <p14:tracePt t="22555" x="8308975" y="1957388"/>
          <p14:tracePt t="22560" x="8328025" y="2020888"/>
          <p14:tracePt t="22563" x="8334375" y="2052638"/>
          <p14:tracePt t="22569" x="8347075" y="2154238"/>
          <p14:tracePt t="22571" x="8359775" y="2185988"/>
          <p14:tracePt t="22573" x="8359775" y="2198688"/>
          <p14:tracePt t="22577" x="8372475" y="2281238"/>
          <p14:tracePt t="22580" x="8378825" y="2344738"/>
          <p14:tracePt t="22587" x="8385175" y="2454275"/>
          <p14:tracePt t="22589" x="8385175" y="2486025"/>
          <p14:tracePt t="22594" x="8385175" y="2549525"/>
          <p14:tracePt t="22597" x="8385175" y="2574925"/>
          <p14:tracePt t="22603" x="8385175" y="2663825"/>
          <p14:tracePt t="22605" x="8385175" y="2689225"/>
          <p14:tracePt t="22607" x="8385175" y="2695575"/>
          <p14:tracePt t="22622" x="8347075" y="2836863"/>
          <p14:tracePt t="22627" x="8334375" y="2868613"/>
          <p14:tracePt t="22630" x="8328025" y="2887663"/>
          <p14:tracePt t="22634" x="8308975" y="2913063"/>
          <p14:tracePt t="22637" x="8296275" y="2944813"/>
          <p14:tracePt t="22639" x="8289925" y="2963863"/>
          <p14:tracePt t="22644" x="8270875" y="2995613"/>
          <p14:tracePt t="22647" x="8264525" y="3008313"/>
          <p14:tracePt t="22654" x="8239125" y="3059113"/>
          <p14:tracePt t="22656" x="8232775" y="3071813"/>
          <p14:tracePt t="22658" x="8226425" y="3090863"/>
          <p14:tracePt t="22663" x="8194675" y="3141663"/>
          <p14:tracePt t="22668" x="8169275" y="3167063"/>
          <p14:tracePt t="22672" x="8131175" y="3232150"/>
          <p14:tracePt t="22677" x="8099425" y="3270250"/>
          <p14:tracePt t="22679" x="8086725" y="3289300"/>
          <p14:tracePt t="22685" x="8035925" y="3333750"/>
          <p14:tracePt t="22687" x="8010525" y="3359150"/>
          <p14:tracePt t="22689" x="7989888" y="3371850"/>
          <p14:tracePt t="22694" x="7932738" y="3416300"/>
          <p14:tracePt t="22697" x="7907338" y="3429000"/>
          <p14:tracePt t="22704" x="7812088" y="3479800"/>
          <p14:tracePt t="22707" x="7786688" y="3492500"/>
          <p14:tracePt t="22711" x="7672388" y="3530600"/>
          <p14:tracePt t="22714" x="7634288" y="3549650"/>
          <p14:tracePt t="22721" x="7505700" y="3587750"/>
          <p14:tracePt t="22723" x="7467600" y="3594100"/>
          <p14:tracePt t="22727" x="7372350" y="3619500"/>
          <p14:tracePt t="22730" x="7315200" y="3632200"/>
          <p14:tracePt t="22734" x="7251700" y="3646488"/>
          <p14:tracePt t="22737" x="7169150" y="3659188"/>
          <p14:tracePt t="22740" x="7118350" y="3671888"/>
          <p14:tracePt t="22744" x="6996113" y="3684588"/>
          <p14:tracePt t="22747" x="6951663" y="3690938"/>
          <p14:tracePt t="22754" x="6780213" y="3709988"/>
          <p14:tracePt t="22756" x="6754813" y="3716338"/>
          <p14:tracePt t="22760" x="6646863" y="3729038"/>
          <p14:tracePt t="22764" x="6588125" y="3735388"/>
          <p14:tracePt t="22770" x="6423025" y="3748088"/>
          <p14:tracePt t="22772" x="6384925" y="3760788"/>
          <p14:tracePt t="22778" x="6283325" y="3767138"/>
          <p14:tracePt t="22780" x="6226175" y="3767138"/>
          <p14:tracePt t="22785" x="6110288" y="3773488"/>
          <p14:tracePt t="22788" x="6002338" y="3773488"/>
          <p14:tracePt t="22790" x="5957888" y="3773488"/>
          <p14:tracePt t="22794" x="5849938" y="3773488"/>
          <p14:tracePt t="22798" x="5761038" y="3773488"/>
          <p14:tracePt t="22802" x="5645150" y="3773488"/>
          <p14:tracePt t="22803" x="5562600" y="3773488"/>
          <p14:tracePt t="22805" x="5530850" y="3773488"/>
          <p14:tracePt t="22810" x="5410200" y="3767138"/>
          <p14:tracePt t="22814" x="5295900" y="3748088"/>
          <p14:tracePt t="22819" x="5141913" y="3722688"/>
          <p14:tracePt t="22821" x="5046663" y="3703638"/>
          <p14:tracePt t="22823" x="5014913" y="3697288"/>
          <p14:tracePt t="22828" x="4830763" y="3652838"/>
          <p14:tracePt t="22831" x="4759325" y="3632200"/>
          <p14:tracePt t="22836" x="4619625" y="3594100"/>
          <p14:tracePt t="22838" x="4543425" y="3562350"/>
          <p14:tracePt t="22840" x="4505325" y="3556000"/>
          <p14:tracePt t="22844" x="4391025" y="3505200"/>
          <p14:tracePt t="22847" x="4281488" y="3460750"/>
          <p14:tracePt t="22852" x="4179888" y="3422650"/>
          <p14:tracePt t="22855" x="4090988" y="3384550"/>
          <p14:tracePt t="22861" x="3951288" y="3302000"/>
          <p14:tracePt t="22863" x="3879850" y="3263900"/>
          <p14:tracePt t="22870" x="3733800" y="3173413"/>
          <p14:tracePt t="22872" x="3702050" y="3154363"/>
          <p14:tracePt t="22881" x="3524250" y="3008313"/>
          <p14:tracePt t="22887" x="3448050" y="2951163"/>
          <p14:tracePt t="22888" x="3414713" y="2919413"/>
          <p14:tracePt t="22890" x="3389313" y="2894013"/>
          <p14:tracePt t="22894" x="3319463" y="2817813"/>
          <p14:tracePt t="22897" x="3281363" y="2778125"/>
          <p14:tracePt t="22900" x="3236913" y="2740025"/>
          <p14:tracePt t="22903" x="3211513" y="2708275"/>
          <p14:tracePt t="22909" x="3186113" y="2682875"/>
          <p14:tracePt t="22912" x="3122613" y="2600325"/>
          <p14:tracePt t="22914" x="3109913" y="2581275"/>
          <p14:tracePt t="22920" x="3078163" y="2524125"/>
          <p14:tracePt t="22923" x="3059113" y="2492375"/>
          <p14:tracePt t="22927" x="3033713" y="2428875"/>
          <p14:tracePt t="22929" x="3033713" y="2409825"/>
          <p14:tracePt t="22931" x="3021013" y="2378075"/>
          <p14:tracePt t="22937" x="3001963" y="2300288"/>
          <p14:tracePt t="22940" x="3001963" y="2268538"/>
          <p14:tracePt t="22944" x="2995613" y="2198688"/>
          <p14:tracePt t="22947" x="2995613" y="2166938"/>
          <p14:tracePt t="22956" x="2995613" y="2020888"/>
          <p14:tracePt t="22961" x="3027363" y="1911350"/>
          <p14:tracePt t="22967" x="3052763" y="1847850"/>
          <p14:tracePt t="22970" x="3078163" y="1784350"/>
          <p14:tracePt t="22972" x="3084513" y="1758950"/>
          <p14:tracePt t="22977" x="3122613" y="1689100"/>
          <p14:tracePt t="22979" x="3135313" y="1657350"/>
          <p14:tracePt t="22985" x="3173413" y="1606550"/>
          <p14:tracePt t="22988" x="3205163" y="1555750"/>
          <p14:tracePt t="22990" x="3211513" y="1543050"/>
          <p14:tracePt t="22993" x="3249613" y="1497013"/>
          <p14:tracePt t="22996" x="3275013" y="1458913"/>
          <p14:tracePt t="23001" x="3306763" y="1420813"/>
          <p14:tracePt t="23005" x="3370263" y="1357313"/>
          <p14:tracePt t="23010" x="3427413" y="1293813"/>
          <p14:tracePt t="23011" x="3441700" y="1274763"/>
          <p14:tracePt t="23018" x="3498850" y="1217613"/>
          <p14:tracePt t="23020" x="3556000" y="1154113"/>
          <p14:tracePt t="23023" x="3587750" y="1122363"/>
          <p14:tracePt t="23027" x="3663950" y="1031875"/>
          <p14:tracePt t="23029" x="3695700" y="1000125"/>
          <p14:tracePt t="23033" x="3727450" y="955675"/>
          <p14:tracePt t="23038" x="3835400" y="854075"/>
          <p14:tracePt t="23040" x="3848100" y="835025"/>
          <p14:tracePt t="23044" x="3925888" y="758825"/>
          <p14:tracePt t="23047" x="3957638" y="727075"/>
          <p14:tracePt t="23052" x="4065588" y="630238"/>
          <p14:tracePt t="23056" x="4135438" y="579438"/>
          <p14:tracePt t="23060" x="4224338" y="503238"/>
          <p14:tracePt t="23063" x="4256088" y="477838"/>
          <p14:tracePt t="23066" x="4332288" y="439738"/>
          <p14:tracePt t="23071" x="4505325" y="338138"/>
          <p14:tracePt t="23074" x="4537075" y="319088"/>
          <p14:tracePt t="23078" x="4708525" y="242888"/>
          <p14:tracePt t="23080" x="4805363" y="217488"/>
          <p14:tracePt t="23087" x="5091113" y="133350"/>
          <p14:tracePt t="23089" x="5173663" y="107950"/>
          <p14:tracePt t="23094" x="5416550" y="50800"/>
          <p14:tracePt t="23096" x="5588000" y="19050"/>
          <p14:tracePt t="23144" x="7602538" y="146050"/>
          <p14:tracePt t="23147" x="7653338" y="171450"/>
          <p14:tracePt t="23151" x="7754938" y="209550"/>
          <p14:tracePt t="23153" x="7799388" y="236538"/>
          <p14:tracePt t="23155" x="7824788" y="255588"/>
          <p14:tracePt t="23157" x="7862888" y="268288"/>
          <p14:tracePt t="23161" x="7939088" y="312738"/>
          <p14:tracePt t="23163" x="7977188" y="331788"/>
          <p14:tracePt t="23168" x="8023225" y="357188"/>
          <p14:tracePt t="23171" x="8099425" y="401638"/>
          <p14:tracePt t="23173" x="8112125" y="407988"/>
          <p14:tracePt t="23177" x="8162925" y="446088"/>
          <p14:tracePt t="23179" x="8213725" y="471488"/>
          <p14:tracePt t="23184" x="8264525" y="503238"/>
          <p14:tracePt t="23188" x="8340725" y="560388"/>
          <p14:tracePt t="23190" x="8353425" y="573088"/>
          <p14:tracePt t="23195" x="8423275" y="636588"/>
          <p14:tracePt t="23197" x="8462963" y="663575"/>
          <p14:tracePt t="23199" x="8494713" y="695325"/>
          <p14:tracePt t="23202" x="8532813" y="733425"/>
          <p14:tracePt t="23204" x="8564563" y="765175"/>
          <p14:tracePt t="23207" x="8577263" y="784225"/>
          <p14:tracePt t="23210" x="8647113" y="866775"/>
          <p14:tracePt t="23213" x="8672513" y="898525"/>
          <p14:tracePt t="23216" x="8710613" y="955675"/>
          <p14:tracePt t="23221" x="8799513" y="1090613"/>
          <p14:tracePt t="23224" x="8812213" y="1116013"/>
          <p14:tracePt t="23227" x="8875713" y="1217613"/>
          <p14:tracePt t="23229" x="8888413" y="1249363"/>
          <p14:tracePt t="23232" x="8913813" y="1287463"/>
          <p14:tracePt t="23237" x="8978900" y="1433513"/>
          <p14:tracePt t="23239" x="9004300" y="1477963"/>
          <p14:tracePt t="23243" x="9029700" y="1536700"/>
          <p14:tracePt t="23245" x="9042400" y="1574800"/>
          <p14:tracePt t="23249" x="9061450" y="1606550"/>
          <p14:tracePt t="23254" x="9105900" y="1720850"/>
          <p14:tracePt t="23256" x="9105900" y="1727200"/>
          <p14:tracePt t="23261" x="9124950" y="1784350"/>
          <p14:tracePt t="23262" x="9131300" y="1797050"/>
          <p14:tracePt t="23269" x="9137650" y="1847850"/>
          <p14:tracePt t="23308" x="9105900" y="2065338"/>
          <p14:tracePt t="23312" x="9093200" y="2084388"/>
          <p14:tracePt t="23315" x="9080500" y="2097088"/>
          <p14:tracePt t="23318" x="9067800" y="2116138"/>
          <p14:tracePt t="23320" x="9055100" y="2122488"/>
          <p14:tracePt t="23321" x="9048750" y="2135188"/>
          <p14:tracePt t="23326" x="9023350" y="2154238"/>
          <p14:tracePt t="23329" x="9010650" y="2173288"/>
          <p14:tracePt t="23332" x="8997950" y="2185988"/>
          <p14:tracePt t="23335" x="8985250" y="2198688"/>
          <p14:tracePt t="23336" x="8978900" y="2205038"/>
          <p14:tracePt t="23337" x="8966200" y="2217738"/>
          <p14:tracePt t="23339" x="8959850" y="2217738"/>
          <p14:tracePt t="23343" x="8940800" y="2243138"/>
          <p14:tracePt t="23346" x="8921750" y="2255838"/>
          <p14:tracePt t="23351" x="8901113" y="2274888"/>
          <p14:tracePt t="23352" x="8888413" y="2287588"/>
          <p14:tracePt t="23353" x="8882063" y="2300288"/>
          <p14:tracePt t="23355" x="8875713" y="2306638"/>
          <p14:tracePt t="23360" x="8850313" y="2325688"/>
          <p14:tracePt t="23361" x="8843963" y="2338388"/>
          <p14:tracePt t="23363" x="8837613" y="2344738"/>
          <p14:tracePt t="23368" x="8812213" y="2365375"/>
          <p14:tracePt t="23370" x="8805863" y="2371725"/>
          <p14:tracePt t="23371" x="8799513" y="2378075"/>
          <p14:tracePt t="23372" x="8799513" y="2384425"/>
          <p14:tracePt t="23377" x="8780463" y="2390775"/>
          <p14:tracePt t="23379" x="8774113" y="2397125"/>
          <p14:tracePt t="23385" x="8761413" y="2409825"/>
          <p14:tracePt t="23387" x="8755063" y="2416175"/>
          <p14:tracePt t="23392" x="8748713" y="2422525"/>
          <p14:tracePt t="23396" x="8742363" y="2428875"/>
          <p14:tracePt t="23399" x="8736013" y="2428875"/>
          <p14:tracePt t="23401" x="8736013" y="2435225"/>
          <p14:tracePt t="23402" x="8729663" y="2435225"/>
          <p14:tracePt t="23405" x="8729663" y="2441575"/>
          <p14:tracePt t="23409" x="8723313" y="2441575"/>
          <p14:tracePt t="23412" x="8723313" y="2447925"/>
          <p14:tracePt t="23417" x="8723313" y="2454275"/>
          <p14:tracePt t="23424" x="8716963" y="2460625"/>
          <p14:tracePt t="23430" x="8710613" y="2466975"/>
          <p14:tracePt t="23449" x="8704263" y="2473325"/>
          <p14:tracePt t="23454" x="8704263" y="2479675"/>
          <p14:tracePt t="23640" x="8704263" y="2486025"/>
          <p14:tracePt t="23644" x="8704263" y="2492375"/>
          <p14:tracePt t="23650" x="8697913" y="2505075"/>
          <p14:tracePt t="23653" x="8697913" y="2517775"/>
          <p14:tracePt t="23658" x="8697913" y="2524125"/>
          <p14:tracePt t="23668" x="8691563" y="2587625"/>
          <p14:tracePt t="23674" x="8691563" y="2619375"/>
          <p14:tracePt t="23680" x="8685213" y="2682875"/>
          <p14:tracePt t="23686" x="8685213" y="2714625"/>
          <p14:tracePt t="23692" x="8678863" y="2727325"/>
          <p14:tracePt t="23699" x="8672513" y="2811463"/>
          <p14:tracePt t="23706" x="8666163" y="2843213"/>
          <p14:tracePt t="23712" x="8659813" y="2874963"/>
          <p14:tracePt t="23718" x="8640763" y="2913063"/>
          <p14:tracePt t="23723" x="8634413" y="2925763"/>
          <p14:tracePt t="23733" x="8602663" y="2976563"/>
          <p14:tracePt t="23742" x="8589963" y="2995613"/>
          <p14:tracePt t="23748" x="8551863" y="3040063"/>
          <p14:tracePt t="23752" x="8532813" y="3059113"/>
          <p14:tracePt t="23757" x="8501063" y="3084513"/>
          <p14:tracePt t="23761" x="8482013" y="3109913"/>
          <p14:tracePt t="23766" x="8462963" y="3128963"/>
          <p14:tracePt t="23770" x="8442325" y="3154363"/>
          <p14:tracePt t="23775" x="8429625" y="3167063"/>
          <p14:tracePt t="23781" x="8397875" y="3198813"/>
          <p14:tracePt t="23785" x="8385175" y="3211513"/>
          <p14:tracePt t="23788" x="8372475" y="3225800"/>
          <p14:tracePt t="23799" x="8347075" y="3251200"/>
          <p14:tracePt t="23804" x="8340725" y="3263900"/>
          <p14:tracePt t="23812" x="8334375" y="3270250"/>
          <p14:tracePt t="23816" x="8328025" y="3276600"/>
          <p14:tracePt t="23827" x="8321675" y="3276600"/>
          <p14:tracePt t="23832" x="8315325" y="3282950"/>
          <p14:tracePt t="23840" x="8308975" y="3282950"/>
          <p14:tracePt t="23843" x="8308975" y="3289300"/>
          <p14:tracePt t="23845" x="8302625" y="3289300"/>
          <p14:tracePt t="23853" x="8296275" y="3295650"/>
          <p14:tracePt t="23860" x="8289925" y="3302000"/>
          <p14:tracePt t="23863" x="8283575" y="3302000"/>
          <p14:tracePt t="23875" x="8264525" y="3314700"/>
          <p14:tracePt t="23876" x="8258175" y="3321050"/>
          <p14:tracePt t="23878" x="8251825" y="3327400"/>
          <p14:tracePt t="23880" x="8245475" y="3327400"/>
          <p14:tracePt t="23884" x="8239125" y="3340100"/>
          <p14:tracePt t="23886" x="8226425" y="3340100"/>
          <p14:tracePt t="23887" x="8226425" y="3346450"/>
          <p14:tracePt t="23889" x="8220075" y="3352800"/>
          <p14:tracePt t="23894" x="8201025" y="3365500"/>
          <p14:tracePt t="23898" x="8194675" y="3365500"/>
          <p14:tracePt t="23900" x="8181975" y="3378200"/>
          <p14:tracePt t="23902" x="8175625" y="3384550"/>
          <p14:tracePt t="23905" x="8169275" y="3390900"/>
          <p14:tracePt t="23911" x="8137525" y="3403600"/>
          <p14:tracePt t="23914" x="8131175" y="3416300"/>
          <p14:tracePt t="23920" x="8105775" y="3429000"/>
          <p14:tracePt t="23923" x="8093075" y="3435350"/>
          <p14:tracePt t="23928" x="8074025" y="3448050"/>
          <p14:tracePt t="23933" x="8054975" y="3454400"/>
          <p14:tracePt t="23939" x="8023225" y="3467100"/>
          <p14:tracePt t="23944" x="8004175" y="3467100"/>
          <p14:tracePt t="23946" x="7996238" y="3467100"/>
          <p14:tracePt t="23952" x="7970838" y="3473450"/>
          <p14:tracePt t="23954" x="7958138" y="3473450"/>
          <p14:tracePt t="23961" x="7926388" y="3473450"/>
          <p14:tracePt t="23964" x="7920038" y="3473450"/>
          <p14:tracePt t="23968" x="7900988" y="3473450"/>
          <p14:tracePt t="23970" x="7888288" y="3473450"/>
          <p14:tracePt t="23972" x="7881938" y="3473450"/>
          <p14:tracePt t="23977" x="7862888" y="3473450"/>
          <p14:tracePt t="23979" x="7843838" y="3473450"/>
          <p14:tracePt t="23982" x="7837488" y="3473450"/>
          <p14:tracePt t="23986" x="7805738" y="3473450"/>
          <p14:tracePt t="23988" x="7793038" y="3473450"/>
          <p14:tracePt t="23990" x="7786688" y="3473450"/>
          <p14:tracePt t="23994" x="7754938" y="3473450"/>
          <p14:tracePt t="23996" x="7735888" y="3473450"/>
          <p14:tracePt t="24000" x="7716838" y="3467100"/>
          <p14:tracePt t="24003" x="7672388" y="3460750"/>
          <p14:tracePt t="24005" x="7659688" y="3460750"/>
          <p14:tracePt t="24010" x="7621588" y="3448050"/>
          <p14:tracePt t="24013" x="7589838" y="3441700"/>
          <p14:tracePt t="24018" x="7570788" y="3441700"/>
          <p14:tracePt t="24020" x="7524750" y="3435350"/>
          <p14:tracePt t="24022" x="7505700" y="3429000"/>
          <p14:tracePt t="24027" x="7461250" y="3422650"/>
          <p14:tracePt t="24029" x="7442200" y="3422650"/>
          <p14:tracePt t="24035" x="7391400" y="3409950"/>
          <p14:tracePt t="24037" x="7378700" y="3403600"/>
          <p14:tracePt t="24039" x="7353300" y="3403600"/>
          <p14:tracePt t="24043" x="7321550" y="3397250"/>
          <p14:tracePt t="24046" x="7308850" y="3397250"/>
          <p14:tracePt t="24052" x="7264400" y="3384550"/>
          <p14:tracePt t="24053" x="7245350" y="3378200"/>
          <p14:tracePt t="24055" x="7239000" y="3378200"/>
          <p14:tracePt t="24060" x="7207250" y="3365500"/>
          <p14:tracePt t="24062" x="7194550" y="3365500"/>
          <p14:tracePt t="24069" x="7150100" y="3352800"/>
          <p14:tracePt t="24071" x="7137400" y="3352800"/>
          <p14:tracePt t="24073" x="7131050" y="3346450"/>
          <p14:tracePt t="24077" x="7105650" y="3340100"/>
          <p14:tracePt t="24079" x="7092950" y="3333750"/>
          <p14:tracePt t="24086" x="7046913" y="3321050"/>
          <p14:tracePt t="24088" x="7034213" y="3321050"/>
          <p14:tracePt t="24093" x="7008813" y="3308350"/>
          <p14:tracePt t="24097" x="6983413" y="3302000"/>
          <p14:tracePt t="24102" x="6951663" y="3295650"/>
          <p14:tracePt t="24104" x="6938963" y="3289300"/>
          <p14:tracePt t="24106" x="6932613" y="3289300"/>
          <p14:tracePt t="24111" x="6900863" y="3282950"/>
          <p14:tracePt t="24114" x="6869113" y="3276600"/>
          <p14:tracePt t="24120" x="6837363" y="3270250"/>
          <p14:tracePt t="24121" x="6831013" y="3270250"/>
          <p14:tracePt t="24127" x="6805613" y="3270250"/>
          <p14:tracePt t="24128" x="6799263" y="3263900"/>
          <p14:tracePt t="24132" x="6786563" y="3263900"/>
          <p14:tracePt t="24135" x="6773863" y="3263900"/>
          <p14:tracePt t="24137" x="6767513" y="3263900"/>
          <p14:tracePt t="24139" x="6761163" y="3263900"/>
          <p14:tracePt t="24169" x="6767513" y="3263900"/>
          <p14:tracePt t="24171" x="6773863" y="3263900"/>
          <p14:tracePt t="24176" x="6792913" y="3263900"/>
          <p14:tracePt t="24178" x="6799263" y="3263900"/>
          <p14:tracePt t="24181" x="6811963" y="3263900"/>
          <p14:tracePt t="24185" x="6843713" y="3257550"/>
          <p14:tracePt t="24187" x="6856413" y="3251200"/>
          <p14:tracePt t="24188" x="6862763" y="3251200"/>
          <p14:tracePt t="24190" x="6875463" y="3244850"/>
          <p14:tracePt t="24193" x="6907213" y="3232150"/>
          <p14:tracePt t="24197" x="6932613" y="3225800"/>
          <p14:tracePt t="24201" x="6977063" y="3211513"/>
          <p14:tracePt t="24203" x="7008813" y="3192463"/>
          <p14:tracePt t="24205" x="7034213" y="3186113"/>
          <p14:tracePt t="24210" x="7085013" y="3173413"/>
          <p14:tracePt t="24212" x="7092950" y="3173413"/>
          <p14:tracePt t="24219" x="7156450" y="3154363"/>
          <p14:tracePt t="24220" x="7181850" y="3148013"/>
          <p14:tracePt t="24222" x="7188200" y="3148013"/>
          <p14:tracePt t="24227" x="7232650" y="3141663"/>
          <p14:tracePt t="24229" x="7239000" y="3135313"/>
          <p14:tracePt t="24235" x="7289800" y="3128963"/>
          <p14:tracePt t="24237" x="7315200" y="3122613"/>
          <p14:tracePt t="24238" x="7321550" y="3122613"/>
          <p14:tracePt t="24240" x="7327900" y="3122613"/>
          <p14:tracePt t="24244" x="7372350" y="3109913"/>
          <p14:tracePt t="24246" x="7391400" y="3109913"/>
          <p14:tracePt t="24253" x="7454900" y="3084513"/>
          <p14:tracePt t="24255" x="7480300" y="3078163"/>
          <p14:tracePt t="24261" x="7545388" y="3065463"/>
          <p14:tracePt t="24266" x="7627938" y="3033713"/>
          <p14:tracePt t="24270" x="7691438" y="3014663"/>
          <p14:tracePt t="24273" x="7723188" y="3001963"/>
          <p14:tracePt t="24277" x="7818438" y="2957513"/>
          <p14:tracePt t="24281" x="7862888" y="2944813"/>
          <p14:tracePt t="24287" x="7964488" y="2894013"/>
          <p14:tracePt t="24289" x="7989888" y="2874963"/>
          <p14:tracePt t="24293" x="8061325" y="2843213"/>
          <p14:tracePt t="24297" x="8099425" y="2824163"/>
          <p14:tracePt t="24303" x="8181975" y="2778125"/>
          <p14:tracePt t="24304" x="8201025" y="2771775"/>
          <p14:tracePt t="24306" x="8207375" y="2765425"/>
          <p14:tracePt t="24310" x="8251825" y="2740025"/>
          <p14:tracePt t="24312" x="8270875" y="2733675"/>
          <p14:tracePt t="24319" x="8315325" y="2708275"/>
          <p14:tracePt t="24321" x="8328025" y="2701925"/>
          <p14:tracePt t="24324" x="8334375" y="2701925"/>
          <p14:tracePt t="24327" x="8359775" y="2682875"/>
          <p14:tracePt t="24330" x="8378825" y="2676525"/>
          <p14:tracePt t="24335" x="8391525" y="2670175"/>
          <p14:tracePt t="24338" x="8416925" y="2657475"/>
          <p14:tracePt t="24340" x="8423275" y="2651125"/>
          <p14:tracePt t="24344" x="8442325" y="2644775"/>
          <p14:tracePt t="24346" x="8448675" y="2638425"/>
          <p14:tracePt t="24352" x="8475663" y="2625725"/>
          <p14:tracePt t="24353" x="8494713" y="2613025"/>
          <p14:tracePt t="24355" x="8501063" y="2606675"/>
          <p14:tracePt t="24360" x="8532813" y="2593975"/>
          <p14:tracePt t="24363" x="8558213" y="2581275"/>
          <p14:tracePt t="24368" x="8596313" y="2562225"/>
          <p14:tracePt t="24372" x="8621713" y="2549525"/>
          <p14:tracePt t="24376" x="8659813" y="2530475"/>
          <p14:tracePt t="24379" x="8678863" y="2517775"/>
          <p14:tracePt t="24383" x="8697913" y="2498725"/>
          <p14:tracePt t="24388" x="8761413" y="2466975"/>
          <p14:tracePt t="24390" x="8767763" y="2466975"/>
          <p14:tracePt t="24393" x="8799513" y="2447925"/>
          <p14:tracePt t="24395" x="8812213" y="2435225"/>
          <p14:tracePt t="24402" x="8856663" y="2409825"/>
          <p14:tracePt t="24404" x="8882063" y="2397125"/>
          <p14:tracePt t="24406" x="8888413" y="2397125"/>
          <p14:tracePt t="24411" x="8928100" y="2371725"/>
          <p14:tracePt t="24414" x="8940800" y="2365375"/>
          <p14:tracePt t="24420" x="8991600" y="2338388"/>
          <p14:tracePt t="24421" x="8997950" y="2332038"/>
          <p14:tracePt t="24424" x="9004300" y="2325688"/>
          <p14:tracePt t="24427" x="9029700" y="2312988"/>
          <p14:tracePt t="24428" x="9042400" y="2306638"/>
          <p14:tracePt t="24433" x="9067800" y="2293938"/>
          <p14:tracePt t="24437" x="9124950" y="2268538"/>
          <p14:tracePt t="24439" x="9137650" y="2262188"/>
          <p14:tracePt t="25120" x="9118600" y="3703638"/>
          <p14:tracePt t="25124" x="9105900" y="3716338"/>
          <p14:tracePt t="25127" x="9086850" y="3729038"/>
          <p14:tracePt t="25130" x="9067800" y="3741738"/>
          <p14:tracePt t="25133" x="9055100" y="3754438"/>
          <p14:tracePt t="25135" x="9048750" y="3754438"/>
          <p14:tracePt t="25137" x="9042400" y="3767138"/>
          <p14:tracePt t="25140" x="9036050" y="3767138"/>
          <p14:tracePt t="25143" x="9023350" y="3786188"/>
          <p14:tracePt t="25145" x="9010650" y="3792538"/>
          <p14:tracePt t="25148" x="9004300" y="3798888"/>
          <p14:tracePt t="25150" x="8997950" y="3805238"/>
          <p14:tracePt t="25153" x="8985250" y="3817938"/>
          <p14:tracePt t="25156" x="8978900" y="3824288"/>
          <p14:tracePt t="25161" x="8959850" y="3843338"/>
          <p14:tracePt t="25163" x="8953500" y="3849688"/>
          <p14:tracePt t="25165" x="8947150" y="3856038"/>
          <p14:tracePt t="25173" x="8928100" y="3881438"/>
          <p14:tracePt t="25179" x="8907463" y="3894138"/>
          <p14:tracePt t="25187" x="8882063" y="3919538"/>
          <p14:tracePt t="25191" x="8875713" y="3919538"/>
          <p14:tracePt t="25196" x="8856663" y="3944938"/>
          <p14:tracePt t="25200" x="8843963" y="3957638"/>
          <p14:tracePt t="25203" x="8837613" y="3963988"/>
          <p14:tracePt t="25205" x="8831263" y="3970338"/>
          <p14:tracePt t="25211" x="8812213" y="3989388"/>
          <p14:tracePt t="25215" x="8812213" y="3995738"/>
          <p14:tracePt t="25219" x="8805863" y="4002088"/>
          <p14:tracePt t="25221" x="8799513" y="4008438"/>
          <p14:tracePt t="25228" x="8793163" y="4021138"/>
          <p14:tracePt t="25235" x="8786813" y="4027488"/>
          <p14:tracePt t="25238" x="8786813" y="4040188"/>
          <p14:tracePt t="25244" x="8780463" y="4046538"/>
          <p14:tracePt t="25251" x="8774113" y="4052888"/>
          <p14:tracePt t="25254" x="8767763" y="4065588"/>
          <p14:tracePt t="25261" x="8761413" y="4073525"/>
          <p14:tracePt t="25263" x="8761413" y="4079875"/>
          <p14:tracePt t="25270" x="8755063" y="4092575"/>
          <p14:tracePt t="25277" x="8748713" y="4105275"/>
          <p14:tracePt t="25281" x="8742363" y="4111625"/>
          <p14:tracePt t="25285" x="8742363" y="4117975"/>
          <p14:tracePt t="25288" x="8736013" y="4124325"/>
          <p14:tracePt t="25293" x="8729663" y="4137025"/>
          <p14:tracePt t="25297" x="8729663" y="4143375"/>
          <p14:tracePt t="25301" x="8723313" y="4149725"/>
          <p14:tracePt t="25303" x="8716963" y="4156075"/>
          <p14:tracePt t="25310" x="8710613" y="4168775"/>
          <p14:tracePt t="25316" x="8710613" y="4175125"/>
          <p14:tracePt t="25319" x="8704263" y="4181475"/>
          <p14:tracePt t="25327" x="8704263" y="4187825"/>
          <p14:tracePt t="25329" x="8704263" y="4194175"/>
          <p14:tracePt t="25335" x="8697913" y="4200525"/>
          <p14:tracePt t="25342" x="8697913" y="4206875"/>
          <p14:tracePt t="25351" x="8697913" y="4213225"/>
          <p14:tracePt t="25359" x="8697913" y="4219575"/>
          <p14:tracePt t="25367" x="8691563" y="4219575"/>
          <p14:tracePt t="25375" x="8691563" y="4225925"/>
          <p14:tracePt t="25382" x="8691563" y="4232275"/>
          <p14:tracePt t="25384" x="8685213" y="4238625"/>
          <p14:tracePt t="25389" x="8685213" y="4244975"/>
          <p14:tracePt t="25392" x="8678863" y="4251325"/>
          <p14:tracePt t="25395" x="8678863" y="4257675"/>
          <p14:tracePt t="25399" x="8672513" y="4264025"/>
          <p14:tracePt t="25401" x="8672513" y="4270375"/>
          <p14:tracePt t="25403" x="8672513" y="4276725"/>
          <p14:tracePt t="25404" x="8666163" y="4276725"/>
          <p14:tracePt t="25405" x="8666163" y="4283075"/>
          <p14:tracePt t="25409" x="8659813" y="4295775"/>
          <p14:tracePt t="25410" x="8659813" y="4302125"/>
          <p14:tracePt t="25413" x="8659813" y="4314825"/>
          <p14:tracePt t="25415" x="8653463" y="4321175"/>
          <p14:tracePt t="25418" x="8647113" y="4333875"/>
          <p14:tracePt t="25419" x="8647113" y="4340225"/>
          <p14:tracePt t="25420" x="8647113" y="4346575"/>
          <p14:tracePt t="25423" x="8647113" y="4352925"/>
          <p14:tracePt t="25425" x="8640763" y="4371975"/>
          <p14:tracePt t="25428" x="8640763" y="4391025"/>
          <p14:tracePt t="25430" x="8634413" y="4397375"/>
          <p14:tracePt t="25434" x="8634413" y="4422775"/>
          <p14:tracePt t="25436" x="8634413" y="4435475"/>
          <p14:tracePt t="25437" x="8628063" y="4441825"/>
          <p14:tracePt t="25439" x="8628063" y="4448175"/>
          <p14:tracePt t="25442" x="8628063" y="4473575"/>
          <p14:tracePt t="25444" x="8628063" y="4486275"/>
          <p14:tracePt t="25448" x="8628063" y="4498975"/>
          <p14:tracePt t="25450" x="8621713" y="4513263"/>
          <p14:tracePt t="25452" x="8621713" y="4525963"/>
          <p14:tracePt t="25454" x="8621713" y="4532313"/>
          <p14:tracePt t="25455" x="8621713" y="4538663"/>
          <p14:tracePt t="25459" x="8615363" y="4551363"/>
          <p14:tracePt t="25461" x="8615363" y="4564063"/>
          <p14:tracePt t="25463" x="8609013" y="4570413"/>
          <p14:tracePt t="25466" x="8609013" y="4576763"/>
          <p14:tracePt t="25468" x="8602663" y="4576763"/>
          <p14:tracePt t="25469" x="8602663" y="4583113"/>
          <p14:tracePt t="25471" x="8602663" y="4589463"/>
          <p14:tracePt t="25472" x="8596313" y="4595813"/>
          <p14:tracePt t="25475" x="8596313" y="4602163"/>
          <p14:tracePt t="25477" x="8589963" y="4608513"/>
          <p14:tracePt t="25479" x="8583613" y="4621213"/>
          <p14:tracePt t="25484" x="8570913" y="4640263"/>
          <p14:tracePt t="25485" x="8564563" y="4646613"/>
          <p14:tracePt t="25487" x="8558213" y="4659313"/>
          <p14:tracePt t="25488" x="8551863" y="4665663"/>
          <p14:tracePt t="25492" x="8532813" y="4684713"/>
          <p14:tracePt t="25494" x="8526463" y="4697413"/>
          <p14:tracePt t="25498" x="8513763" y="4716463"/>
          <p14:tracePt t="25502" x="8482013" y="4754563"/>
          <p14:tracePt t="25504" x="8475663" y="4760913"/>
          <p14:tracePt t="25506" x="8475663" y="4767263"/>
          <p14:tracePt t="25510" x="8442325" y="4811713"/>
          <p14:tracePt t="25512" x="8435975" y="4824413"/>
          <p14:tracePt t="25517" x="8410575" y="4849813"/>
          <p14:tracePt t="25519" x="8397875" y="4868863"/>
          <p14:tracePt t="25521" x="8385175" y="4881563"/>
          <p14:tracePt t="25523" x="8385175" y="4887913"/>
          <p14:tracePt t="25527" x="8359775" y="4913313"/>
          <p14:tracePt t="25529" x="8347075" y="4926013"/>
          <p14:tracePt t="25534" x="8334375" y="4946650"/>
          <p14:tracePt t="25536" x="8315325" y="4959350"/>
          <p14:tracePt t="25538" x="8308975" y="4965700"/>
          <p14:tracePt t="25540" x="8308975" y="4972050"/>
          <p14:tracePt t="25543" x="8289925" y="4978400"/>
          <p14:tracePt t="25546" x="8283575" y="4984750"/>
          <p14:tracePt t="25550" x="8277225" y="4984750"/>
          <p14:tracePt t="25552" x="8264525" y="4991100"/>
          <p14:tracePt t="25554" x="8258175" y="4991100"/>
          <p14:tracePt t="25556" x="8251825" y="4997450"/>
          <p14:tracePt t="25559" x="8239125" y="4997450"/>
          <p14:tracePt t="25560" x="8232775" y="4997450"/>
          <p14:tracePt t="25565" x="8213725" y="4997450"/>
          <p14:tracePt t="25569" x="8188325" y="4997450"/>
          <p14:tracePt t="25571" x="8175625" y="4997450"/>
          <p14:tracePt t="25573" x="8169275" y="4997450"/>
          <p14:tracePt t="25577" x="8137525" y="4997450"/>
          <p14:tracePt t="25581" x="8112125" y="4997450"/>
          <p14:tracePt t="25586" x="8067675" y="4997450"/>
          <p14:tracePt t="25588" x="8048625" y="4984750"/>
          <p14:tracePt t="25593" x="7983538" y="4972050"/>
          <p14:tracePt t="25596" x="7964488" y="4965700"/>
          <p14:tracePt t="25601" x="7907338" y="4953000"/>
          <p14:tracePt t="25603" x="7875588" y="4946650"/>
          <p14:tracePt t="25605" x="7856538" y="4940300"/>
          <p14:tracePt t="25610" x="7805738" y="4926013"/>
          <p14:tracePt t="25613" x="7773988" y="4913313"/>
          <p14:tracePt t="25618" x="7716838" y="4887913"/>
          <p14:tracePt t="25621" x="7704138" y="4881563"/>
          <p14:tracePt t="25623" x="7685088" y="4875213"/>
          <p14:tracePt t="25628" x="7634288" y="4843463"/>
          <p14:tracePt t="25630" x="7608888" y="4830763"/>
          <p14:tracePt t="25635" x="7570788" y="4805363"/>
          <p14:tracePt t="25637" x="7564438" y="4792663"/>
          <p14:tracePt t="25639" x="7558088" y="4786313"/>
          <p14:tracePt t="25643" x="7531100" y="4754563"/>
          <p14:tracePt t="25644" x="7524750" y="4748213"/>
          <p14:tracePt t="25648" x="7512050" y="4735513"/>
          <p14:tracePt t="25651" x="7499350" y="4703763"/>
          <p14:tracePt t="25653" x="7493000" y="4697413"/>
          <p14:tracePt t="25654" x="7493000" y="4691063"/>
          <p14:tracePt t="25656" x="7493000" y="4684713"/>
          <p14:tracePt t="25659" x="7486650" y="4652963"/>
          <p14:tracePt t="25661" x="7480300" y="4640263"/>
          <p14:tracePt t="25665" x="7480300" y="4627563"/>
          <p14:tracePt t="25669" x="7480300" y="4576763"/>
          <p14:tracePt t="25671" x="7480300" y="4564063"/>
          <p14:tracePt t="25672" x="7480300" y="4551363"/>
          <p14:tracePt t="25676" x="7486650" y="4506913"/>
          <p14:tracePt t="25680" x="7499350" y="4479925"/>
          <p14:tracePt t="25684" x="7518400" y="4435475"/>
          <p14:tracePt t="25686" x="7537450" y="4397375"/>
          <p14:tracePt t="25688" x="7545388" y="4384675"/>
          <p14:tracePt t="25693" x="7570788" y="4327525"/>
          <p14:tracePt t="25695" x="7583488" y="4308475"/>
          <p14:tracePt t="25700" x="7621588" y="4257675"/>
          <p14:tracePt t="25702" x="7646988" y="4232275"/>
          <p14:tracePt t="25704" x="7659688" y="4206875"/>
          <p14:tracePt t="25705" x="7666038" y="4200525"/>
          <p14:tracePt t="25709" x="7704138" y="4168775"/>
          <p14:tracePt t="25711" x="7716838" y="4162425"/>
          <p14:tracePt t="25713" x="7729538" y="4149725"/>
          <p14:tracePt t="25718" x="7761288" y="4130675"/>
          <p14:tracePt t="25719" x="7793038" y="4117975"/>
          <p14:tracePt t="25721" x="7812088" y="4111625"/>
          <p14:tracePt t="25722" x="7818438" y="4105275"/>
          <p14:tracePt t="25725" x="7831138" y="4098925"/>
          <p14:tracePt t="25726" x="7856538" y="4092575"/>
          <p14:tracePt t="25728" x="7881938" y="4079875"/>
          <p14:tracePt t="25732" x="7913688" y="4065588"/>
          <p14:tracePt t="25736" x="7970838" y="4052888"/>
          <p14:tracePt t="25737" x="7977188" y="4052888"/>
          <p14:tracePt t="25738" x="7996238" y="4046538"/>
          <p14:tracePt t="25742" x="8074025" y="4040188"/>
          <p14:tracePt t="25745" x="8105775" y="4027488"/>
          <p14:tracePt t="25749" x="8156575" y="4027488"/>
          <p14:tracePt t="25752" x="8245475" y="4008438"/>
          <p14:tracePt t="25754" x="8289925" y="4002088"/>
          <p14:tracePt t="25756" x="8315325" y="4002088"/>
          <p14:tracePt t="25760" x="8410575" y="4002088"/>
          <p14:tracePt t="25761" x="8448675" y="4002088"/>
          <p14:tracePt t="25766" x="8545513" y="4002088"/>
          <p14:tracePt t="25769" x="8602663" y="4002088"/>
          <p14:tracePt t="25770" x="8615363" y="4002088"/>
          <p14:tracePt t="25772" x="8653463" y="4002088"/>
          <p14:tracePt t="25776" x="8723313" y="4014788"/>
          <p14:tracePt t="25778" x="8742363" y="4014788"/>
          <p14:tracePt t="25780" x="8774113" y="4021138"/>
          <p14:tracePt t="25783" x="8805863" y="4040188"/>
          <p14:tracePt t="25785" x="8824913" y="4046538"/>
          <p14:tracePt t="25786" x="8850313" y="4052888"/>
          <p14:tracePt t="25788" x="8856663" y="4059238"/>
          <p14:tracePt t="25789" x="8869363" y="4059238"/>
          <p14:tracePt t="25792" x="8888413" y="4073525"/>
          <p14:tracePt t="25794" x="8901113" y="4086225"/>
          <p14:tracePt t="25797" x="8921750" y="4092575"/>
          <p14:tracePt t="25801" x="8940800" y="4111625"/>
          <p14:tracePt t="25803" x="8959850" y="4124325"/>
          <p14:tracePt t="25804" x="8972550" y="4130675"/>
          <p14:tracePt t="25810" x="8997950" y="4162425"/>
          <p14:tracePt t="25812" x="8997950" y="4168775"/>
          <p14:tracePt t="25819" x="9029700" y="4206875"/>
          <p14:tracePt t="25821" x="9036050" y="4219575"/>
          <p14:tracePt t="25823" x="9042400" y="4232275"/>
          <p14:tracePt t="25826" x="9055100" y="4251325"/>
          <p14:tracePt t="25828" x="9061450" y="4257675"/>
          <p14:tracePt t="25831" x="9061450" y="4270375"/>
          <p14:tracePt t="25836" x="9080500" y="4308475"/>
          <p14:tracePt t="25837" x="9080500" y="4314825"/>
          <p14:tracePt t="25839" x="9086850" y="4327525"/>
          <p14:tracePt t="25843" x="9093200" y="4352925"/>
          <p14:tracePt t="25846" x="9093200" y="4365625"/>
          <p14:tracePt t="25849" x="9099550" y="4371975"/>
          <p14:tracePt t="25852" x="9099550" y="4391025"/>
          <p14:tracePt t="25854" x="9099550" y="4397375"/>
          <p14:tracePt t="25856" x="9099550" y="4403725"/>
          <p14:tracePt t="25859" x="9099550" y="4422775"/>
          <p14:tracePt t="25862" x="9099550" y="4435475"/>
          <p14:tracePt t="25867" x="9099550" y="4448175"/>
          <p14:tracePt t="25869" x="9093200" y="4467225"/>
          <p14:tracePt t="25871" x="9086850" y="4479925"/>
          <p14:tracePt t="25890" x="8972550" y="4608513"/>
          <p14:tracePt t="25894" x="8940800" y="4640263"/>
          <p14:tracePt t="25896" x="8901113" y="4659313"/>
          <p14:tracePt t="25897" x="8888413" y="4678363"/>
          <p14:tracePt t="25900" x="8875713" y="4684713"/>
          <p14:tracePt t="25902" x="8824913" y="4716463"/>
          <p14:tracePt t="25903" x="8799513" y="4729163"/>
          <p14:tracePt t="25905" x="8780463" y="4735513"/>
          <p14:tracePt t="25911" x="8697913" y="4786313"/>
          <p14:tracePt t="25913" x="8647113" y="4811713"/>
          <p14:tracePt t="25915" x="8634413" y="4818063"/>
          <p14:tracePt t="25916" x="8615363" y="4830763"/>
          <p14:tracePt t="25917" x="8583613" y="4843463"/>
          <p14:tracePt t="25919" x="8570913" y="4849813"/>
          <p14:tracePt t="25923" x="8539163" y="4868863"/>
          <p14:tracePt t="25928" x="8404225" y="4913313"/>
          <p14:tracePt t="25929" x="8391525" y="4913313"/>
          <p14:tracePt t="25931" x="8359775" y="4926013"/>
          <p14:tracePt t="25937" x="8277225" y="4959350"/>
          <p14:tracePt t="25939" x="8213725" y="4978400"/>
          <p14:tracePt t="25943" x="8137525" y="4991100"/>
          <p14:tracePt t="25944" x="8131175" y="4991100"/>
          <p14:tracePt t="25947" x="8080375" y="5003800"/>
          <p14:tracePt t="25952" x="7977188" y="5022850"/>
          <p14:tracePt t="25953" x="7945438" y="5029200"/>
          <p14:tracePt t="25955" x="7932738" y="5029200"/>
          <p14:tracePt t="25959" x="7881938" y="5035550"/>
          <p14:tracePt t="25960" x="7869238" y="5035550"/>
          <p14:tracePt t="25963" x="7837488" y="5035550"/>
          <p14:tracePt t="25967" x="7780338" y="5035550"/>
          <p14:tracePt t="25969" x="7729538" y="5035550"/>
          <p14:tracePt t="25970" x="7723188" y="5035550"/>
          <p14:tracePt t="25971" x="7697788" y="5035550"/>
          <p14:tracePt t="25976" x="7653338" y="5022850"/>
          <p14:tracePt t="25979" x="7627938" y="5016500"/>
          <p14:tracePt t="25982" x="7596188" y="5003800"/>
          <p14:tracePt t="25985" x="7558088" y="4997450"/>
          <p14:tracePt t="25987" x="7537450" y="4978400"/>
          <p14:tracePt t="25989" x="7524750" y="4978400"/>
          <p14:tracePt t="25993" x="7480300" y="4953000"/>
          <p14:tracePt t="25997" x="7435850" y="4933950"/>
          <p14:tracePt t="26002" x="7391400" y="4906963"/>
          <p14:tracePt t="26004" x="7372350" y="4894263"/>
          <p14:tracePt t="26006" x="7366000" y="4887913"/>
          <p14:tracePt t="26009" x="7315200" y="4849813"/>
          <p14:tracePt t="26011" x="7302500" y="4830763"/>
          <p14:tracePt t="26014" x="7277100" y="4818063"/>
          <p14:tracePt t="26019" x="7219950" y="4754563"/>
          <p14:tracePt t="26021" x="7207250" y="4741863"/>
          <p14:tracePt t="26023" x="7194550" y="4729163"/>
          <p14:tracePt t="26027" x="7169150" y="4691063"/>
          <p14:tracePt t="26029" x="7150100" y="4665663"/>
          <p14:tracePt t="26033" x="7137400" y="4646613"/>
          <p14:tracePt t="26038" x="7092950" y="4570413"/>
          <p14:tracePt t="26043" x="7065963" y="4513263"/>
          <p14:tracePt t="26045" x="7059613" y="4492625"/>
          <p14:tracePt t="26049" x="7040563" y="4448175"/>
          <p14:tracePt t="26052" x="7027863" y="4391025"/>
          <p14:tracePt t="26054" x="7027863" y="4378325"/>
          <p14:tracePt t="26055" x="7027863" y="4365625"/>
          <p14:tracePt t="26059" x="7021513" y="4314825"/>
          <p14:tracePt t="26061" x="7021513" y="4295775"/>
          <p14:tracePt t="26067" x="7021513" y="4238625"/>
          <p14:tracePt t="26069" x="7021513" y="4206875"/>
          <p14:tracePt t="26071" x="7021513" y="4181475"/>
          <p14:tracePt t="26072" x="7021513" y="4175125"/>
          <p14:tracePt t="26076" x="7034213" y="4130675"/>
          <p14:tracePt t="26078" x="7046913" y="4111625"/>
          <p14:tracePt t="26081" x="7053263" y="4086225"/>
          <p14:tracePt t="26085" x="7072313" y="4052888"/>
          <p14:tracePt t="26086" x="7072313" y="4046538"/>
          <p14:tracePt t="26087" x="7078663" y="4040188"/>
          <p14:tracePt t="26088" x="7085013" y="4033838"/>
          <p14:tracePt t="26092" x="7112000" y="3989388"/>
          <p14:tracePt t="26095" x="7131050" y="3970338"/>
          <p14:tracePt t="26098" x="7143750" y="3951288"/>
          <p14:tracePt t="26101" x="7156450" y="3938588"/>
          <p14:tracePt t="26103" x="7169150" y="3932238"/>
          <p14:tracePt t="26104" x="7175500" y="3925888"/>
          <p14:tracePt t="26109" x="7207250" y="3906838"/>
          <p14:tracePt t="26111" x="7219950" y="3900488"/>
          <p14:tracePt t="26117" x="7239000" y="3887788"/>
          <p14:tracePt t="26118" x="7277100" y="3875088"/>
          <p14:tracePt t="26120" x="7283450" y="3875088"/>
          <p14:tracePt t="26121" x="7302500" y="3868738"/>
          <p14:tracePt t="26122" x="7308850" y="3868738"/>
          <p14:tracePt t="26126" x="7346950" y="3862388"/>
          <p14:tracePt t="26128" x="7366000" y="3862388"/>
          <p14:tracePt t="26133" x="7404100" y="3856038"/>
          <p14:tracePt t="26135" x="7461250" y="3856038"/>
          <p14:tracePt t="26137" x="7473950" y="3856038"/>
          <p14:tracePt t="26138" x="7480300" y="3856038"/>
          <p14:tracePt t="26142" x="7551738" y="3856038"/>
          <p14:tracePt t="26144" x="7577138" y="3856038"/>
          <p14:tracePt t="26150" x="7697788" y="3875088"/>
          <p14:tracePt t="26152" x="7761288" y="3881438"/>
          <p14:tracePt t="26153" x="7793038" y="3887788"/>
          <p14:tracePt t="26155" x="7818438" y="3900488"/>
          <p14:tracePt t="26159" x="7900988" y="3913188"/>
          <p14:tracePt t="26161" x="7951788" y="3932238"/>
          <p14:tracePt t="26164" x="8035925" y="3944938"/>
          <p14:tracePt t="26168" x="8124825" y="3976688"/>
          <p14:tracePt t="26169" x="8162925" y="3995738"/>
          <p14:tracePt t="26171" x="8188325" y="4002088"/>
          <p14:tracePt t="26172" x="8213725" y="4008438"/>
          <p14:tracePt t="26175" x="8258175" y="4033838"/>
          <p14:tracePt t="26177" x="8296275" y="4052888"/>
          <p14:tracePt t="26180" x="8359775" y="4086225"/>
          <p14:tracePt t="26185" x="8469313" y="4143375"/>
          <p14:tracePt t="26186" x="8475663" y="4149725"/>
          <p14:tracePt t="26187" x="8488363" y="4162425"/>
          <p14:tracePt t="26189" x="8507413" y="4175125"/>
          <p14:tracePt t="26192" x="8570913" y="4213225"/>
          <p14:tracePt t="26194" x="8609013" y="4238625"/>
          <p14:tracePt t="26197" x="8628063" y="4257675"/>
          <p14:tracePt t="26201" x="8704263" y="4314825"/>
          <p14:tracePt t="26203" x="8736013" y="4346575"/>
          <p14:tracePt t="26205" x="8742363" y="4359275"/>
          <p14:tracePt t="26210" x="8799513" y="4410075"/>
          <p14:tracePt t="26212" x="8818563" y="4416425"/>
          <p14:tracePt t="26214" x="8831263" y="4435475"/>
          <p14:tracePt t="26218" x="8875713" y="4492625"/>
          <p14:tracePt t="26220" x="8882063" y="4506913"/>
          <p14:tracePt t="26221" x="8888413" y="4513263"/>
          <p14:tracePt t="26223" x="8894763" y="4519613"/>
          <p14:tracePt t="26225" x="8907463" y="4545013"/>
          <p14:tracePt t="26227" x="8921750" y="4557713"/>
          <p14:tracePt t="26230" x="8928100" y="4570413"/>
          <p14:tracePt t="26234" x="8940800" y="4608513"/>
          <p14:tracePt t="26236" x="8940800" y="4621213"/>
          <p14:tracePt t="26238" x="8940800" y="4627563"/>
          <p14:tracePt t="26243" x="8947150" y="4646613"/>
          <p14:tracePt t="26245" x="8947150" y="4652963"/>
          <p14:tracePt t="26248" x="8947150" y="4659313"/>
          <p14:tracePt t="26251" x="8947150" y="4665663"/>
          <p14:tracePt t="26252" x="8947150" y="4672013"/>
          <p14:tracePt t="26254" x="8947150" y="4678363"/>
          <p14:tracePt t="26259" x="8947150" y="4691063"/>
          <p14:tracePt t="26261" x="8940800" y="4697413"/>
          <p14:tracePt t="26263" x="8940800" y="4710113"/>
          <p14:tracePt t="26265" x="8934450" y="4716463"/>
          <p14:tracePt t="26268" x="8934450" y="4729163"/>
          <p14:tracePt t="26269" x="8928100" y="4735513"/>
          <p14:tracePt t="26270" x="8928100" y="4741863"/>
          <p14:tracePt t="26271" x="8921750" y="4748213"/>
          <p14:tracePt t="26275" x="8907463" y="4767263"/>
          <p14:tracePt t="26278" x="8894763" y="4786313"/>
          <p14:tracePt t="26281" x="8875713" y="4799013"/>
          <p14:tracePt t="26284" x="8856663" y="4824413"/>
          <p14:tracePt t="26286" x="8850313" y="4830763"/>
          <p14:tracePt t="26287" x="8843963" y="4837113"/>
          <p14:tracePt t="26288" x="8837613" y="4843463"/>
          <p14:tracePt t="26293" x="8799513" y="4875213"/>
          <p14:tracePt t="26295" x="8780463" y="4887913"/>
          <p14:tracePt t="26300" x="8748713" y="4926013"/>
          <p14:tracePt t="26302" x="8710613" y="4940300"/>
          <p14:tracePt t="26303" x="8704263" y="4946650"/>
          <p14:tracePt t="26304" x="8691563" y="4953000"/>
          <p14:tracePt t="26306" x="8685213" y="4959350"/>
          <p14:tracePt t="26310" x="8640763" y="4984750"/>
          <p14:tracePt t="26311" x="8621713" y="4997450"/>
          <p14:tracePt t="26313" x="8602663" y="5003800"/>
          <p14:tracePt t="26319" x="8532813" y="5035550"/>
          <p14:tracePt t="26321" x="8501063" y="5048250"/>
          <p14:tracePt t="26326" x="8448675" y="5067300"/>
          <p14:tracePt t="26328" x="8423275" y="5073650"/>
          <p14:tracePt t="26334" x="8334375" y="5105400"/>
          <p14:tracePt t="26335" x="8315325" y="5111750"/>
          <p14:tracePt t="26337" x="8296275" y="5118100"/>
          <p14:tracePt t="26338" x="8283575" y="5118100"/>
          <p14:tracePt t="26342" x="8232775" y="5130800"/>
          <p14:tracePt t="26344" x="8207375" y="5137150"/>
          <p14:tracePt t="26393" x="7704138" y="5118100"/>
          <p14:tracePt t="26396" x="7685088" y="5105400"/>
          <p14:tracePt t="26400" x="7659688" y="5086350"/>
          <p14:tracePt t="26402" x="7634288" y="5060950"/>
          <p14:tracePt t="26403" x="7627938" y="5054600"/>
          <p14:tracePt t="26404" x="7615238" y="5048250"/>
          <p14:tracePt t="26409" x="7577138" y="5022850"/>
          <p14:tracePt t="26412" x="7558088" y="4997450"/>
          <p14:tracePt t="26415" x="7545388" y="4984750"/>
          <p14:tracePt t="26418" x="7518400" y="4953000"/>
          <p14:tracePt t="26420" x="7505700" y="4940300"/>
          <p14:tracePt t="26421" x="7499350" y="4933950"/>
          <p14:tracePt t="26422" x="7493000" y="4919663"/>
          <p14:tracePt t="26426" x="7467600" y="4875213"/>
          <p14:tracePt t="26428" x="7461250" y="4856163"/>
          <p14:tracePt t="26431" x="7448550" y="4843463"/>
          <p14:tracePt t="26434" x="7429500" y="4792663"/>
          <p14:tracePt t="26436" x="7416800" y="4773613"/>
          <p14:tracePt t="26439" x="7410450" y="4748213"/>
          <p14:tracePt t="26442" x="7404100" y="4716463"/>
          <p14:tracePt t="26446" x="7397750" y="4691063"/>
          <p14:tracePt t="26450" x="7397750" y="4640263"/>
          <p14:tracePt t="26453" x="7397750" y="4608513"/>
          <p14:tracePt t="26455" x="7397750" y="4589463"/>
          <p14:tracePt t="26460" x="7410450" y="4532313"/>
          <p14:tracePt t="26462" x="7416800" y="4513263"/>
          <p14:tracePt t="26465" x="7435850" y="4486275"/>
          <p14:tracePt t="26468" x="7454900" y="4441825"/>
          <p14:tracePt t="26470" x="7461250" y="4435475"/>
          <p14:tracePt t="26471" x="7467600" y="4429125"/>
          <p14:tracePt t="26472" x="7473950" y="4416425"/>
          <p14:tracePt t="26476" x="7512050" y="4371975"/>
          <p14:tracePt t="26478" x="7518400" y="4346575"/>
          <p14:tracePt t="26480" x="7551738" y="4314825"/>
          <p14:tracePt t="26485" x="7596188" y="4264025"/>
          <p14:tracePt t="26487" x="7627938" y="4232275"/>
          <p14:tracePt t="26489" x="7640638" y="4219575"/>
          <p14:tracePt t="26493" x="7697788" y="4168775"/>
          <p14:tracePt t="26496" x="7710488" y="4156075"/>
          <p14:tracePt t="26500" x="7773988" y="4111625"/>
          <p14:tracePt t="26504" x="7850188" y="4065588"/>
          <p14:tracePt t="26507" x="7862888" y="4052888"/>
          <p14:tracePt t="26511" x="7939088" y="4027488"/>
          <p14:tracePt t="26515" x="7970838" y="4021138"/>
          <p14:tracePt t="26521" x="8048625" y="4008438"/>
          <p14:tracePt t="26523" x="8061325" y="4008438"/>
          <p14:tracePt t="26527" x="8112125" y="4008438"/>
          <p14:tracePt t="26529" x="8143875" y="4008438"/>
          <p14:tracePt t="26537" x="8251825" y="4008438"/>
          <p14:tracePt t="26539" x="8264525" y="4008438"/>
          <p14:tracePt t="26542" x="8334375" y="4008438"/>
          <p14:tracePt t="26545" x="8378825" y="4014788"/>
          <p14:tracePt t="26547" x="8404225" y="4014788"/>
          <p14:tracePt t="26551" x="8469313" y="4027488"/>
          <p14:tracePt t="26552" x="8513763" y="4033838"/>
          <p14:tracePt t="26554" x="8526463" y="4046538"/>
          <p14:tracePt t="26555" x="8539163" y="4046538"/>
          <p14:tracePt t="26560" x="8609013" y="4059238"/>
          <p14:tracePt t="26562" x="8653463" y="4065588"/>
          <p14:tracePt t="26567" x="8729663" y="4092575"/>
          <p14:tracePt t="26569" x="8767763" y="4105275"/>
          <p14:tracePt t="26571" x="8786813" y="4111625"/>
          <p14:tracePt t="26572" x="8799513" y="4124325"/>
          <p14:tracePt t="26575" x="8831263" y="4137025"/>
          <p14:tracePt t="26577" x="8850313" y="4143375"/>
          <p14:tracePt t="26580" x="8875713" y="4162425"/>
          <p14:tracePt t="26585" x="8907463" y="4181475"/>
          <p14:tracePt t="26586" x="8913813" y="4187825"/>
          <p14:tracePt t="26588" x="8928100" y="4200525"/>
          <p14:tracePt t="26592" x="8947150" y="4219575"/>
          <p14:tracePt t="26594" x="8953500" y="4232275"/>
          <p14:tracePt t="26600" x="8972550" y="4257675"/>
          <p14:tracePt t="26602" x="8978900" y="4276725"/>
          <p14:tracePt t="26603" x="8985250" y="4289425"/>
          <p14:tracePt t="26605" x="8991600" y="4295775"/>
          <p14:tracePt t="26610" x="8997950" y="4327525"/>
          <p14:tracePt t="26611" x="9004300" y="4340225"/>
          <p14:tracePt t="26614" x="9010650" y="4365625"/>
          <p14:tracePt t="26618" x="9017000" y="4397375"/>
          <p14:tracePt t="26620" x="9017000" y="4429125"/>
          <p14:tracePt t="26621" x="9017000" y="4435475"/>
          <p14:tracePt t="26623" x="9023350" y="4448175"/>
          <p14:tracePt t="26626" x="9023350" y="4486275"/>
          <p14:tracePt t="26628" x="9029700" y="4506913"/>
          <p14:tracePt t="26632" x="9029700" y="4545013"/>
          <p14:tracePt t="26635" x="9029700" y="4570413"/>
          <p14:tracePt t="26636" x="9029700" y="4589463"/>
          <p14:tracePt t="26638" x="9029700" y="4595813"/>
          <p14:tracePt t="26642" x="9029700" y="4627563"/>
          <p14:tracePt t="26645" x="9029700" y="4652963"/>
          <p14:tracePt t="26649" x="9023350" y="4678363"/>
          <p14:tracePt t="26651" x="9023350" y="4697413"/>
          <p14:tracePt t="26652" x="9017000" y="4703763"/>
          <p14:tracePt t="26654" x="9017000" y="4716463"/>
          <p14:tracePt t="26655" x="9010650" y="4722813"/>
          <p14:tracePt t="26659" x="9004300" y="4748213"/>
          <p14:tracePt t="26661" x="8997950" y="4754563"/>
          <p14:tracePt t="26663" x="8991600" y="4767263"/>
          <p14:tracePt t="26665" x="8985250" y="4773613"/>
          <p14:tracePt t="26668" x="8972550" y="4792663"/>
          <p14:tracePt t="26670" x="8966200" y="4799013"/>
          <p14:tracePt t="26671" x="8959850" y="4805363"/>
          <p14:tracePt t="26673" x="8959850" y="4811713"/>
          <p14:tracePt t="26676" x="8934450" y="4837113"/>
          <p14:tracePt t="26678" x="8928100" y="4843463"/>
          <p14:tracePt t="26684" x="8901113" y="4862513"/>
          <p14:tracePt t="26686" x="8875713" y="4875213"/>
          <p14:tracePt t="26687" x="8869363" y="4875213"/>
          <p14:tracePt t="26689" x="8856663" y="4875213"/>
          <p14:tracePt t="26692" x="8812213" y="4894263"/>
          <p14:tracePt t="26694" x="8793163" y="4900613"/>
          <p14:tracePt t="26700" x="8748713" y="4919663"/>
          <p14:tracePt t="26702" x="8710613" y="4926013"/>
          <p14:tracePt t="26704" x="8691563" y="4926013"/>
          <p14:tracePt t="26706" x="8678863" y="4926013"/>
          <p14:tracePt t="26710" x="8615363" y="4933950"/>
          <p14:tracePt t="26712" x="8596313" y="4933950"/>
          <p14:tracePt t="26718" x="8526463" y="4933950"/>
          <p14:tracePt t="26720" x="8507413" y="4933950"/>
          <p14:tracePt t="26721" x="8494713" y="4933950"/>
          <p14:tracePt t="26722" x="8488363" y="4933950"/>
          <p14:tracePt t="26726" x="8435975" y="4933950"/>
          <p14:tracePt t="26729" x="8404225" y="4933950"/>
          <p14:tracePt t="26732" x="8378825" y="4933950"/>
          <p14:tracePt t="26735" x="8328025" y="4933950"/>
          <p14:tracePt t="26736" x="8315325" y="4933950"/>
          <p14:tracePt t="26738" x="8296275" y="4933950"/>
          <p14:tracePt t="26742" x="8251825" y="4926013"/>
          <p14:tracePt t="26744" x="8232775" y="4926013"/>
          <p14:tracePt t="26745" x="8213725" y="4913313"/>
          <p14:tracePt t="26748" x="8194675" y="4906963"/>
          <p14:tracePt t="26751" x="8137525" y="4900613"/>
          <p14:tracePt t="26752" x="8118475" y="4894263"/>
          <p14:tracePt t="26754" x="8105775" y="4894263"/>
          <p14:tracePt t="26755" x="8093075" y="4887913"/>
          <p14:tracePt t="26759" x="8042275" y="4875213"/>
          <p14:tracePt t="26761" x="8016875" y="4868863"/>
          <p14:tracePt t="26765" x="7977188" y="4856163"/>
          <p14:tracePt t="26768" x="7932738" y="4837113"/>
          <p14:tracePt t="26769" x="7900988" y="4830763"/>
          <p14:tracePt t="26771" x="7894638" y="4824413"/>
          <p14:tracePt t="26772" x="7881938" y="4818063"/>
          <p14:tracePt t="26776" x="7831138" y="4799013"/>
          <p14:tracePt t="26778" x="7799388" y="4779963"/>
          <p14:tracePt t="26782" x="7761288" y="4760913"/>
          <p14:tracePt t="26785" x="7710488" y="4729163"/>
          <p14:tracePt t="26786" x="7704138" y="4716463"/>
          <p14:tracePt t="26788" x="7672388" y="4703763"/>
          <p14:tracePt t="26792" x="7627938" y="4672013"/>
          <p14:tracePt t="26795" x="7596188" y="4646613"/>
          <p14:tracePt t="26800" x="7551738" y="4614863"/>
          <p14:tracePt t="26802" x="7531100" y="4589463"/>
          <p14:tracePt t="26804" x="7505700" y="4570413"/>
          <p14:tracePt t="26806" x="7499350" y="4564063"/>
          <p14:tracePt t="26810" x="7467600" y="4525963"/>
          <p14:tracePt t="26812" x="7448550" y="4506913"/>
          <p14:tracePt t="26816" x="7435850" y="4473575"/>
          <p14:tracePt t="26821" x="7391400" y="4422775"/>
          <p14:tracePt t="26823" x="7391400" y="4416425"/>
          <p14:tracePt t="26827" x="7372350" y="4384675"/>
          <p14:tracePt t="26829" x="7372350" y="4371975"/>
          <p14:tracePt t="26832" x="7366000" y="4359275"/>
          <p14:tracePt t="26836" x="7366000" y="4340225"/>
          <p14:tracePt t="26837" x="7366000" y="4333875"/>
          <p14:tracePt t="26839" x="7366000" y="4327525"/>
          <p14:tracePt t="26843" x="7366000" y="4308475"/>
          <p14:tracePt t="26847" x="7372350" y="4295775"/>
          <p14:tracePt t="26851" x="7385050" y="4270375"/>
          <p14:tracePt t="26853" x="7397750" y="4264025"/>
          <p14:tracePt t="26854" x="7404100" y="4257675"/>
          <p14:tracePt t="26855" x="7404100" y="4251325"/>
          <p14:tracePt t="26860" x="7448550" y="4225925"/>
          <p14:tracePt t="26864" x="7480300" y="4206875"/>
          <p14:tracePt t="26868" x="7524750" y="4175125"/>
          <p14:tracePt t="26870" x="7558088" y="4162425"/>
          <p14:tracePt t="26871" x="7570788" y="4156075"/>
          <p14:tracePt t="26872" x="7589838" y="4156075"/>
          <p14:tracePt t="26876" x="7634288" y="4137025"/>
          <p14:tracePt t="26879" x="7723188" y="4098925"/>
          <p14:tracePt t="26884" x="7818438" y="4065588"/>
          <p14:tracePt t="26886" x="7881938" y="4046538"/>
          <p14:tracePt t="26888" x="7932738" y="4027488"/>
          <p14:tracePt t="26894" x="8118475" y="3970338"/>
          <p14:tracePt t="26897" x="8169275" y="3951288"/>
          <p14:tracePt t="26902" x="8334375" y="3900488"/>
          <p14:tracePt t="26905" x="8410575" y="3875088"/>
          <p14:tracePt t="26911" x="8558213" y="3830638"/>
          <p14:tracePt t="26913" x="8596313" y="3811588"/>
          <p14:tracePt t="26915" x="8628063" y="3798888"/>
          <p14:tracePt t="26917" x="8659813" y="3792538"/>
          <p14:tracePt t="26918" x="8672513" y="3779838"/>
          <p14:tracePt t="26920" x="8691563" y="3773488"/>
          <p14:tracePt t="26924" x="8710613" y="3767138"/>
          <p14:tracePt t="26928" x="8761413" y="3741738"/>
          <p14:tracePt t="26931" x="8774113" y="3729038"/>
          <p14:tracePt t="26936" x="8799513" y="3716338"/>
          <p14:tracePt t="26939" x="8812213" y="3703638"/>
          <p14:tracePt t="26942" x="8818563" y="3703638"/>
          <p14:tracePt t="26943" x="8831263" y="3690938"/>
          <p14:tracePt t="26944" x="8837613" y="3684588"/>
          <p14:tracePt t="26947" x="8843963" y="3678238"/>
          <p14:tracePt t="26950" x="8850313" y="3671888"/>
          <p14:tracePt t="26952" x="8863013" y="3659188"/>
          <p14:tracePt t="26953" x="8869363" y="3652838"/>
          <p14:tracePt t="26955" x="8875713" y="3646488"/>
          <p14:tracePt t="26959" x="8894763" y="3625850"/>
          <p14:tracePt t="26961" x="8901113" y="3619500"/>
          <p14:tracePt t="26963" x="8907463" y="3606800"/>
          <p14:tracePt t="26968" x="8928100" y="3581400"/>
          <p14:tracePt t="26969" x="8940800" y="3568700"/>
          <p14:tracePt t="26970" x="8947150" y="3556000"/>
          <p14:tracePt t="26971" x="8953500" y="3543300"/>
          <p14:tracePt t="26975" x="8978900" y="3517900"/>
          <p14:tracePt t="26978" x="8985250" y="3498850"/>
          <p14:tracePt t="26980" x="9017000" y="3467100"/>
          <p14:tracePt t="26985" x="9042400" y="3422650"/>
          <p14:tracePt t="26986" x="9048750" y="3416300"/>
          <p14:tracePt t="26987" x="9061450" y="3397250"/>
          <p14:tracePt t="26992" x="9086850" y="3352800"/>
          <p14:tracePt t="26994" x="9093200" y="3340100"/>
          <p14:tracePt t="26999" x="9112250" y="3314700"/>
          <p14:tracePt t="27001" x="9131300" y="3276600"/>
          <p14:tracePt t="27003" x="9137650" y="3276600"/>
          <p14:tracePt t="27004" x="9137650" y="32702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LSTM(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다변수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4F84D8-C37A-42AF-B378-FD4E719E2956}"/>
              </a:ext>
            </a:extLst>
          </p:cNvPr>
          <p:cNvSpPr txBox="1"/>
          <p:nvPr/>
        </p:nvSpPr>
        <p:spPr>
          <a:xfrm>
            <a:off x="5112059" y="207344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최적화함수</a:t>
            </a:r>
            <a:r>
              <a:rPr lang="en-US" altLang="ko-KR" sz="1400" dirty="0"/>
              <a:t> </a:t>
            </a:r>
            <a:r>
              <a:rPr lang="ko-KR" altLang="en-US" sz="1400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F9F9E9-3AC3-4EB0-AB2B-8055A6B16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62" y="1805541"/>
            <a:ext cx="3852429" cy="8275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C8DE4A-B06C-4A0E-BD58-04570536E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11" y="2646396"/>
            <a:ext cx="6785455" cy="244563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40DABE5-1F81-449E-ACFA-A5DCE7D6EF4D}"/>
              </a:ext>
            </a:extLst>
          </p:cNvPr>
          <p:cNvCxnSpPr>
            <a:stCxn id="5" idx="3"/>
          </p:cNvCxnSpPr>
          <p:nvPr/>
        </p:nvCxnSpPr>
        <p:spPr>
          <a:xfrm>
            <a:off x="4499991" y="2219297"/>
            <a:ext cx="504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B65278-283E-405B-9D1C-DEEE83CEB442}"/>
              </a:ext>
            </a:extLst>
          </p:cNvPr>
          <p:cNvSpPr/>
          <p:nvPr/>
        </p:nvSpPr>
        <p:spPr>
          <a:xfrm>
            <a:off x="2987824" y="4731990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72C82C-340F-4520-848C-3EAA7F564845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851920" y="4515966"/>
            <a:ext cx="180020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463D24-FBC7-4F54-BC04-DC5346F39BD3}"/>
              </a:ext>
            </a:extLst>
          </p:cNvPr>
          <p:cNvSpPr txBox="1"/>
          <p:nvPr/>
        </p:nvSpPr>
        <p:spPr>
          <a:xfrm>
            <a:off x="5652120" y="4352205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test</a:t>
            </a:r>
            <a:r>
              <a:rPr lang="ko-KR" altLang="en-US" sz="1400" dirty="0"/>
              <a:t> 데이터의 </a:t>
            </a:r>
            <a:r>
              <a:rPr lang="en-US" altLang="ko-KR" sz="1400" dirty="0"/>
              <a:t>RMSE </a:t>
            </a:r>
            <a:r>
              <a:rPr lang="ko-KR" altLang="en-US" sz="1400" dirty="0"/>
              <a:t>값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C6D9383-3BB2-4815-ADDE-B63B0430BF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38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0"/>
    </mc:Choice>
    <mc:Fallback xmlns="">
      <p:transition spd="slow" advTm="10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7" x="8513763" y="2568575"/>
          <p14:tracePt t="385" x="7926388" y="2492375"/>
          <p14:tracePt t="388" x="7742238" y="2460625"/>
          <p14:tracePt t="398" x="7034213" y="2319338"/>
          <p14:tracePt t="405" x="6729413" y="2255838"/>
          <p14:tracePt t="411" x="6194425" y="2109788"/>
          <p14:tracePt t="421" x="5824538" y="2001838"/>
          <p14:tracePt t="427" x="5543550" y="1924050"/>
          <p14:tracePt t="435" x="5256213" y="1854200"/>
          <p14:tracePt t="440" x="5230813" y="1847850"/>
          <p14:tracePt t="450" x="4951413" y="1797050"/>
          <p14:tracePt t="458" x="4906963" y="1790700"/>
          <p14:tracePt t="465" x="4830763" y="1784350"/>
          <p14:tracePt t="468" x="4824413" y="1784350"/>
          <p14:tracePt t="501" x="4824413" y="1778000"/>
          <p14:tracePt t="509" x="4818063" y="1778000"/>
          <p14:tracePt t="516" x="4818063" y="1771650"/>
          <p14:tracePt t="519" x="4811713" y="1771650"/>
          <p14:tracePt t="527" x="4805363" y="1758950"/>
          <p14:tracePt t="531" x="4797425" y="1752600"/>
          <p14:tracePt t="536" x="4791075" y="1746250"/>
          <p14:tracePt t="540" x="4784725" y="1746250"/>
          <p14:tracePt t="547" x="4765675" y="1720850"/>
          <p14:tracePt t="552" x="4752975" y="1708150"/>
          <p14:tracePt t="556" x="4746625" y="1701800"/>
          <p14:tracePt t="565" x="4714875" y="1676400"/>
          <p14:tracePt t="572" x="4702175" y="1663700"/>
          <p14:tracePt t="580" x="4683125" y="1644650"/>
          <p14:tracePt t="588" x="4670425" y="1631950"/>
          <p14:tracePt t="597" x="4625975" y="1606550"/>
          <p14:tracePt t="605" x="4600575" y="1593850"/>
          <p14:tracePt t="616" x="4524375" y="1562100"/>
          <p14:tracePt t="624" x="4505325" y="1555750"/>
          <p14:tracePt t="627" x="4460875" y="1536700"/>
          <p14:tracePt t="629" x="4454525" y="1536700"/>
          <p14:tracePt t="634" x="4429125" y="1530350"/>
          <p14:tracePt t="637" x="4416425" y="1524000"/>
          <p14:tracePt t="642" x="4397375" y="1517650"/>
          <p14:tracePt t="643" x="4391025" y="1517650"/>
          <p14:tracePt t="646" x="4378325" y="1517650"/>
          <p14:tracePt t="649" x="4371975" y="1517650"/>
          <p14:tracePt t="651" x="4359275" y="1511300"/>
          <p14:tracePt t="652" x="4352925" y="1511300"/>
          <p14:tracePt t="657" x="4338638" y="1511300"/>
          <p14:tracePt t="659" x="4325938" y="1511300"/>
          <p14:tracePt t="660" x="4319588" y="1511300"/>
          <p14:tracePt t="663" x="4313238" y="1511300"/>
          <p14:tracePt t="666" x="4294188" y="1511300"/>
          <p14:tracePt t="667" x="4287838" y="1511300"/>
          <p14:tracePt t="669" x="4275138" y="1511300"/>
          <p14:tracePt t="674" x="4249738" y="1511300"/>
          <p14:tracePt t="676" x="4237038" y="1511300"/>
          <p14:tracePt t="679" x="4230688" y="1511300"/>
          <p14:tracePt t="682" x="4217988" y="1511300"/>
          <p14:tracePt t="683" x="4205288" y="1511300"/>
          <p14:tracePt t="684" x="4198938" y="1511300"/>
          <p14:tracePt t="686" x="4186238" y="1511300"/>
          <p14:tracePt t="691" x="4167188" y="1511300"/>
          <p14:tracePt t="692" x="4154488" y="1511300"/>
          <p14:tracePt t="694" x="4148138" y="1511300"/>
          <p14:tracePt t="698" x="4129088" y="1517650"/>
          <p14:tracePt t="700" x="4122738" y="1524000"/>
          <p14:tracePt t="701" x="4116388" y="1524000"/>
          <p14:tracePt t="702" x="4110038" y="1524000"/>
          <p14:tracePt t="707" x="4097338" y="1530350"/>
          <p14:tracePt t="708" x="4090988" y="1530350"/>
          <p14:tracePt t="710" x="4084638" y="1530350"/>
          <p14:tracePt t="714" x="4065588" y="1536700"/>
          <p14:tracePt t="716" x="4052888" y="1536700"/>
          <p14:tracePt t="717" x="4040188" y="1543050"/>
          <p14:tracePt t="719" x="4033838" y="1543050"/>
          <p14:tracePt t="720" x="4027488" y="1543050"/>
          <p14:tracePt t="724" x="4008438" y="1549400"/>
          <p14:tracePt t="727" x="3989388" y="1555750"/>
          <p14:tracePt t="730" x="3970338" y="1555750"/>
          <p14:tracePt t="732" x="3957638" y="1562100"/>
          <p14:tracePt t="733" x="3951288" y="1562100"/>
          <p14:tracePt t="734" x="3938588" y="1562100"/>
          <p14:tracePt t="737" x="3919538" y="1568450"/>
          <p14:tracePt t="741" x="3887788" y="1568450"/>
          <p14:tracePt t="742" x="3867150" y="1574800"/>
          <p14:tracePt t="746" x="3841750" y="1581150"/>
          <p14:tracePt t="749" x="3810000" y="1581150"/>
          <p14:tracePt t="751" x="3790950" y="1581150"/>
          <p14:tracePt t="753" x="3784600" y="1581150"/>
          <p14:tracePt t="757" x="3733800" y="1587500"/>
          <p14:tracePt t="760" x="3721100" y="1587500"/>
          <p14:tracePt t="764" x="3702050" y="1593850"/>
          <p14:tracePt t="766" x="3683000" y="1593850"/>
          <p14:tracePt t="768" x="3676650" y="1593850"/>
          <p14:tracePt t="769" x="3670300" y="1593850"/>
          <p14:tracePt t="773" x="3657600" y="1593850"/>
          <p14:tracePt t="777" x="3644900" y="1593850"/>
          <p14:tracePt t="803" x="3644900" y="1600200"/>
          <p14:tracePt t="819" x="3644900" y="1606550"/>
          <p14:tracePt t="829" x="3644900" y="1625600"/>
          <p14:tracePt t="833" x="3657600" y="1651000"/>
          <p14:tracePt t="1166" x="3663950" y="1644650"/>
          <p14:tracePt t="1172" x="3663950" y="1638300"/>
          <p14:tracePt t="1176" x="3663950" y="1631950"/>
          <p14:tracePt t="1181" x="3663950" y="1625600"/>
          <p14:tracePt t="1189" x="3657600" y="1619250"/>
          <p14:tracePt t="1195" x="3644900" y="1619250"/>
          <p14:tracePt t="1200" x="3638550" y="1619250"/>
          <p14:tracePt t="1205" x="3625850" y="1619250"/>
          <p14:tracePt t="1211" x="3613150" y="1625600"/>
          <p14:tracePt t="1218" x="3613150" y="1631950"/>
          <p14:tracePt t="1222" x="3606800" y="1631950"/>
          <p14:tracePt t="1235" x="3606800" y="1638300"/>
          <p14:tracePt t="1254" x="3600450" y="1638300"/>
          <p14:tracePt t="1272" x="3594100" y="1638300"/>
          <p14:tracePt t="1279" x="3587750" y="1644650"/>
          <p14:tracePt t="1282" x="3587750" y="1651000"/>
          <p14:tracePt t="1287" x="3581400" y="1651000"/>
          <p14:tracePt t="1296" x="3575050" y="1663700"/>
          <p14:tracePt t="1302" x="3562350" y="1676400"/>
          <p14:tracePt t="1313" x="3549650" y="1695450"/>
          <p14:tracePt t="1320" x="3536950" y="1714500"/>
          <p14:tracePt t="1329" x="3524250" y="1733550"/>
          <p14:tracePt t="1332" x="3524250" y="1739900"/>
          <p14:tracePt t="1337" x="3517900" y="1752600"/>
          <p14:tracePt t="1342" x="3517900" y="1765300"/>
          <p14:tracePt t="1345" x="3511550" y="1778000"/>
          <p14:tracePt t="1351" x="3511550" y="1784350"/>
          <p14:tracePt t="1352" x="3511550" y="1790700"/>
          <p14:tracePt t="1356" x="3511550" y="1797050"/>
          <p14:tracePt t="1365" x="3511550" y="1803400"/>
          <p14:tracePt t="1410" x="3505200" y="1803400"/>
          <p14:tracePt t="1426" x="3505200" y="1809750"/>
          <p14:tracePt t="1436" x="3505200" y="1816100"/>
          <p14:tracePt t="1446" x="3498850" y="1828800"/>
          <p14:tracePt t="1451" x="3498850" y="1835150"/>
          <p14:tracePt t="1462" x="3486150" y="1854200"/>
          <p14:tracePt t="1469" x="3486150" y="1860550"/>
          <p14:tracePt t="1473" x="3486150" y="1866900"/>
          <p14:tracePt t="1479" x="3473450" y="1879600"/>
          <p14:tracePt t="1488" x="3467100" y="1885950"/>
          <p14:tracePt t="1494" x="3467100" y="1892300"/>
          <p14:tracePt t="1497" x="3460750" y="1892300"/>
          <p14:tracePt t="1502" x="3460750" y="1898650"/>
          <p14:tracePt t="1512" x="3454400" y="1905000"/>
          <p14:tracePt t="1530" x="3448050" y="1911350"/>
          <p14:tracePt t="1535" x="3448050" y="1917700"/>
          <p14:tracePt t="1546" x="3441700" y="1924050"/>
          <p14:tracePt t="1552" x="3435350" y="1931988"/>
          <p14:tracePt t="1563" x="3421063" y="1944688"/>
          <p14:tracePt t="1567" x="3414713" y="1951038"/>
          <p14:tracePt t="1571" x="3408363" y="1957388"/>
          <p14:tracePt t="1577" x="3395663" y="1970088"/>
          <p14:tracePt t="1583" x="3382963" y="1976438"/>
          <p14:tracePt t="1586" x="3370263" y="1989138"/>
          <p14:tracePt t="1592" x="3351213" y="2001838"/>
          <p14:tracePt t="1597" x="3338513" y="2014538"/>
          <p14:tracePt t="1601" x="3325813" y="2027238"/>
          <p14:tracePt t="1604" x="3319463" y="2033588"/>
          <p14:tracePt t="1608" x="3294063" y="2052638"/>
          <p14:tracePt t="1616" x="3275013" y="2065338"/>
          <p14:tracePt t="1618" x="3262313" y="2078038"/>
          <p14:tracePt t="1621" x="3255963" y="2078038"/>
          <p14:tracePt t="1624" x="3236913" y="2097088"/>
          <p14:tracePt t="1626" x="3230563" y="2103438"/>
          <p14:tracePt t="1633" x="3198813" y="2116138"/>
          <p14:tracePt t="1635" x="3198813" y="2122488"/>
          <p14:tracePt t="1638" x="3192463" y="2122488"/>
          <p14:tracePt t="1642" x="3173413" y="2135188"/>
          <p14:tracePt t="1644" x="3167063" y="2141538"/>
          <p14:tracePt t="1649" x="3160713" y="2147888"/>
          <p14:tracePt t="1651" x="3148013" y="2154238"/>
          <p14:tracePt t="1654" x="3141663" y="2154238"/>
          <p14:tracePt t="1657" x="3128963" y="2166938"/>
          <p14:tracePt t="1661" x="3122613" y="2173288"/>
          <p14:tracePt t="1665" x="3109913" y="2179638"/>
          <p14:tracePt t="1667" x="3103563" y="2185988"/>
          <p14:tracePt t="1670" x="3097213" y="2185988"/>
          <p14:tracePt t="1674" x="3090863" y="2192338"/>
          <p14:tracePt t="1678" x="3078163" y="2198688"/>
          <p14:tracePt t="1681" x="3071813" y="2205038"/>
          <p14:tracePt t="1683" x="3065463" y="2211388"/>
          <p14:tracePt t="1685" x="3059113" y="2211388"/>
          <p14:tracePt t="1688" x="3052763" y="2211388"/>
          <p14:tracePt t="1691" x="3040063" y="2224088"/>
          <p14:tracePt t="1694" x="3033713" y="2224088"/>
          <p14:tracePt t="1700" x="3021013" y="2236788"/>
          <p14:tracePt t="1701" x="3014663" y="2236788"/>
          <p14:tracePt t="1703" x="3008313" y="2236788"/>
          <p14:tracePt t="1708" x="2995613" y="2243138"/>
          <p14:tracePt t="1710" x="2989263" y="2249488"/>
          <p14:tracePt t="1713" x="2982913" y="2249488"/>
          <p14:tracePt t="1717" x="2968625" y="2255838"/>
          <p14:tracePt t="1725" x="2955925" y="2262188"/>
          <p14:tracePt t="1728" x="2949575" y="2262188"/>
          <p14:tracePt t="1731" x="2943225" y="2262188"/>
          <p14:tracePt t="1734" x="2936875" y="2262188"/>
          <p14:tracePt t="1737" x="2930525" y="2262188"/>
          <p14:tracePt t="1741" x="2924175" y="2268538"/>
          <p14:tracePt t="1746" x="2917825" y="2268538"/>
          <p14:tracePt t="1751" x="2911475" y="2268538"/>
          <p14:tracePt t="1758" x="2905125" y="2268538"/>
          <p14:tracePt t="1762" x="2898775" y="2268538"/>
          <p14:tracePt t="1768" x="2892425" y="2268538"/>
          <p14:tracePt t="1774" x="2886075" y="2268538"/>
          <p14:tracePt t="1783" x="2879725" y="2268538"/>
          <p14:tracePt t="1790" x="2873375" y="2268538"/>
          <p14:tracePt t="1799" x="2873375" y="2274888"/>
          <p14:tracePt t="1801" x="2867025" y="2274888"/>
          <p14:tracePt t="1827" x="2860675" y="2274888"/>
          <p14:tracePt t="1854" x="2854325" y="2274888"/>
          <p14:tracePt t="1872" x="2847975" y="2274888"/>
          <p14:tracePt t="1882" x="2841625" y="2274888"/>
          <p14:tracePt t="1897" x="2828925" y="2274888"/>
          <p14:tracePt t="1914" x="2822575" y="2274888"/>
          <p14:tracePt t="2057" x="2822575" y="2268538"/>
          <p14:tracePt t="2098" x="2822575" y="2262188"/>
          <p14:tracePt t="2116" x="2822575" y="2255838"/>
          <p14:tracePt t="2122" x="2816225" y="2255838"/>
          <p14:tracePt t="2125" x="2816225" y="2249488"/>
          <p14:tracePt t="2137" x="2816225" y="2243138"/>
          <p14:tracePt t="2143" x="2816225" y="2236788"/>
          <p14:tracePt t="2146" x="2809875" y="2236788"/>
          <p14:tracePt t="2153" x="2809875" y="2230438"/>
          <p14:tracePt t="2161" x="2809875" y="2217738"/>
          <p14:tracePt t="2167" x="2809875" y="2211388"/>
          <p14:tracePt t="2171" x="2809875" y="2205038"/>
          <p14:tracePt t="2176" x="2809875" y="2198688"/>
          <p14:tracePt t="2179" x="2809875" y="2192338"/>
          <p14:tracePt t="2185" x="2809875" y="2185988"/>
          <p14:tracePt t="2189" x="2809875" y="2179638"/>
          <p14:tracePt t="2193" x="2809875" y="2173288"/>
          <p14:tracePt t="2196" x="2809875" y="2166938"/>
          <p14:tracePt t="2201" x="2809875" y="2160588"/>
          <p14:tracePt t="2204" x="2809875" y="2154238"/>
          <p14:tracePt t="2214" x="2803525" y="2141538"/>
          <p14:tracePt t="2221" x="2803525" y="2135188"/>
          <p14:tracePt t="2228" x="2803525" y="2128838"/>
          <p14:tracePt t="2236" x="2797175" y="2122488"/>
          <p14:tracePt t="2244" x="2797175" y="2116138"/>
          <p14:tracePt t="2251" x="2797175" y="2109788"/>
          <p14:tracePt t="2262" x="2797175" y="2103438"/>
          <p14:tracePt t="2269" x="2797175" y="2097088"/>
          <p14:tracePt t="2277" x="2797175" y="2084388"/>
          <p14:tracePt t="2285" x="2797175" y="2078038"/>
          <p14:tracePt t="2289" x="2797175" y="2071688"/>
          <p14:tracePt t="2295" x="2803525" y="2065338"/>
          <p14:tracePt t="2299" x="2803525" y="2058988"/>
          <p14:tracePt t="2312" x="2803525" y="2046288"/>
          <p14:tracePt t="2317" x="2809875" y="2039938"/>
          <p14:tracePt t="2328" x="2809875" y="2033588"/>
          <p14:tracePt t="2331" x="2809875" y="2027238"/>
          <p14:tracePt t="2344" x="2809875" y="2020888"/>
          <p14:tracePt t="2352" x="2816225" y="2014538"/>
          <p14:tracePt t="2362" x="2816225" y="2008188"/>
          <p14:tracePt t="2371" x="2816225" y="2001838"/>
          <p14:tracePt t="2379" x="2822575" y="1995488"/>
          <p14:tracePt t="2386" x="2828925" y="1989138"/>
          <p14:tracePt t="2392" x="2828925" y="1982788"/>
          <p14:tracePt t="2394" x="2835275" y="1982788"/>
          <p14:tracePt t="2398" x="2835275" y="1976438"/>
          <p14:tracePt t="2402" x="2841625" y="1970088"/>
          <p14:tracePt t="2411" x="2847975" y="1963738"/>
          <p14:tracePt t="2417" x="2847975" y="1957388"/>
          <p14:tracePt t="2425" x="2847975" y="1951038"/>
          <p14:tracePt t="2427" x="2854325" y="1951038"/>
          <p14:tracePt t="2429" x="2854325" y="1944688"/>
          <p14:tracePt t="2436" x="2854325" y="1938338"/>
          <p14:tracePt t="2442" x="2860675" y="1931988"/>
          <p14:tracePt t="2450" x="2860675" y="1924050"/>
          <p14:tracePt t="2453" x="2860675" y="1917700"/>
          <p14:tracePt t="2457" x="2867025" y="1917700"/>
          <p14:tracePt t="2460" x="2867025" y="1911350"/>
          <p14:tracePt t="2466" x="2867025" y="1905000"/>
          <p14:tracePt t="2468" x="2867025" y="1898650"/>
          <p14:tracePt t="2471" x="2873375" y="1898650"/>
          <p14:tracePt t="2475" x="2873375" y="1892300"/>
          <p14:tracePt t="2478" x="2879725" y="1885950"/>
          <p14:tracePt t="2485" x="2886075" y="1879600"/>
          <p14:tracePt t="2487" x="2886075" y="1873250"/>
          <p14:tracePt t="2493" x="2898775" y="1860550"/>
          <p14:tracePt t="2497" x="2905125" y="1847850"/>
          <p14:tracePt t="2501" x="2911475" y="1841500"/>
          <p14:tracePt t="2503" x="2917825" y="1835150"/>
          <p14:tracePt t="2509" x="2930525" y="1816100"/>
          <p14:tracePt t="2516" x="2936875" y="1803400"/>
          <p14:tracePt t="2520" x="2949575" y="1797050"/>
          <p14:tracePt t="2522" x="2949575" y="1790700"/>
          <p14:tracePt t="2526" x="2955925" y="1784350"/>
          <p14:tracePt t="2529" x="2955925" y="1778000"/>
          <p14:tracePt t="2536" x="2968625" y="1765300"/>
          <p14:tracePt t="2544" x="2976563" y="1758950"/>
          <p14:tracePt t="2546" x="2976563" y="1752600"/>
          <p14:tracePt t="2551" x="2982913" y="1746250"/>
          <p14:tracePt t="2559" x="2989263" y="1739900"/>
          <p14:tracePt t="2567" x="2989263" y="1733550"/>
          <p14:tracePt t="2571" x="2995613" y="1733550"/>
          <p14:tracePt t="2574" x="2995613" y="1727200"/>
          <p14:tracePt t="2583" x="3001963" y="1720850"/>
          <p14:tracePt t="2587" x="3008313" y="1714500"/>
          <p14:tracePt t="2594" x="3014663" y="1708150"/>
          <p14:tracePt t="2600" x="3021013" y="1701800"/>
          <p14:tracePt t="2603" x="3027363" y="1695450"/>
          <p14:tracePt t="2607" x="3033713" y="1689100"/>
          <p14:tracePt t="2611" x="3040063" y="1689100"/>
          <p14:tracePt t="2615" x="3040063" y="1682750"/>
          <p14:tracePt t="2618" x="3046413" y="1676400"/>
          <p14:tracePt t="2623" x="3052763" y="1676400"/>
          <p14:tracePt t="2625" x="3052763" y="1670050"/>
          <p14:tracePt t="2633" x="3059113" y="1670050"/>
          <p14:tracePt t="2635" x="3059113" y="1663700"/>
          <p14:tracePt t="2650" x="3065463" y="1657350"/>
          <p14:tracePt t="2661" x="3065463" y="1651000"/>
          <p14:tracePt t="2670" x="3071813" y="1644650"/>
          <p14:tracePt t="2679" x="3078163" y="1638300"/>
          <p14:tracePt t="2685" x="3084513" y="1631950"/>
          <p14:tracePt t="2689" x="3084513" y="1625600"/>
          <p14:tracePt t="2697" x="3103563" y="1606550"/>
          <p14:tracePt t="2704" x="3116263" y="1600200"/>
          <p14:tracePt t="2714" x="3135313" y="1581150"/>
          <p14:tracePt t="2721" x="3148013" y="1574800"/>
          <p14:tracePt t="2729" x="3160713" y="1568450"/>
          <p14:tracePt t="2732" x="3160713" y="1562100"/>
          <p14:tracePt t="2738" x="3167063" y="1562100"/>
          <p14:tracePt t="2744" x="3173413" y="1555750"/>
          <p14:tracePt t="2755" x="3173413" y="1549400"/>
          <p14:tracePt t="2761" x="3179763" y="1549400"/>
          <p14:tracePt t="2772" x="3186113" y="1549400"/>
          <p14:tracePt t="2778" x="3186113" y="1543050"/>
          <p14:tracePt t="2785" x="3192463" y="1543050"/>
          <p14:tracePt t="2789" x="3192463" y="1536700"/>
          <p14:tracePt t="2795" x="3198813" y="1536700"/>
          <p14:tracePt t="2810" x="3198813" y="1530350"/>
          <p14:tracePt t="2837" x="3205163" y="1524000"/>
          <p14:tracePt t="2869" x="3211513" y="1517650"/>
          <p14:tracePt t="2887" x="3217863" y="1517650"/>
          <p14:tracePt t="2890" x="3217863" y="1511300"/>
          <p14:tracePt t="2892" x="3224213" y="1511300"/>
          <p14:tracePt t="2894" x="3224213" y="1504950"/>
          <p14:tracePt t="2900" x="3230563" y="1504950"/>
          <p14:tracePt t="2902" x="3236913" y="1497013"/>
          <p14:tracePt t="2908" x="3243263" y="1490663"/>
          <p14:tracePt t="2910" x="3249613" y="1490663"/>
          <p14:tracePt t="2915" x="3255963" y="1484313"/>
          <p14:tracePt t="2917" x="3268663" y="1484313"/>
          <p14:tracePt t="2919" x="3268663" y="1477963"/>
          <p14:tracePt t="2925" x="3287713" y="1471613"/>
          <p14:tracePt t="2928" x="3294063" y="1471613"/>
          <p14:tracePt t="2933" x="3306763" y="1465263"/>
          <p14:tracePt t="2935" x="3313113" y="1458913"/>
          <p14:tracePt t="2937" x="3319463" y="1458913"/>
          <p14:tracePt t="2943" x="3338513" y="1452563"/>
          <p14:tracePt t="2950" x="3357563" y="1446213"/>
          <p14:tracePt t="2953" x="3376613" y="1433513"/>
          <p14:tracePt t="2958" x="3402013" y="1427163"/>
          <p14:tracePt t="2961" x="3414713" y="1420813"/>
          <p14:tracePt t="2967" x="3448050" y="1414463"/>
          <p14:tracePt t="2970" x="3454400" y="1408113"/>
          <p14:tracePt t="2975" x="3479800" y="1401763"/>
          <p14:tracePt t="2983" x="3524250" y="1389063"/>
          <p14:tracePt t="2986" x="3549650" y="1382713"/>
          <p14:tracePt t="2993" x="3587750" y="1370013"/>
          <p14:tracePt t="2995" x="3606800" y="1363663"/>
          <p14:tracePt t="3001" x="3651250" y="1350963"/>
          <p14:tracePt t="3004" x="3663950" y="1350963"/>
          <p14:tracePt t="3008" x="3702050" y="1344613"/>
          <p14:tracePt t="3011" x="3721100" y="1338263"/>
          <p14:tracePt t="3018" x="3759200" y="1331913"/>
          <p14:tracePt t="3021" x="3771900" y="1331913"/>
          <p14:tracePt t="3026" x="3803650" y="1325563"/>
          <p14:tracePt t="3031" x="3810000" y="1325563"/>
          <p14:tracePt t="3035" x="3835400" y="1319213"/>
          <p14:tracePt t="3041" x="3848100" y="1319213"/>
          <p14:tracePt t="3043" x="3854450" y="1319213"/>
          <p14:tracePt t="3047" x="3860800" y="1319213"/>
          <p14:tracePt t="3049" x="3860800" y="1312863"/>
          <p14:tracePt t="3051" x="3867150" y="1312863"/>
          <p14:tracePt t="3057" x="3873500" y="1312863"/>
          <p14:tracePt t="3063" x="3879850" y="1312863"/>
          <p14:tracePt t="3068" x="3887788" y="1312863"/>
          <p14:tracePt t="3074" x="3894138" y="1312863"/>
          <p14:tracePt t="3079" x="3900488" y="1306513"/>
          <p14:tracePt t="3083" x="3906838" y="1306513"/>
          <p14:tracePt t="3086" x="3913188" y="1306513"/>
          <p14:tracePt t="3091" x="3919538" y="1306513"/>
          <p14:tracePt t="3093" x="3925888" y="1306513"/>
          <p14:tracePt t="3099" x="3932238" y="1306513"/>
          <p14:tracePt t="3101" x="3938588" y="1306513"/>
          <p14:tracePt t="3103" x="3944938" y="1300163"/>
          <p14:tracePt t="3108" x="3957638" y="1300163"/>
          <p14:tracePt t="3113" x="3963988" y="1300163"/>
          <p14:tracePt t="3117" x="3970338" y="1293813"/>
          <p14:tracePt t="3118" x="3976688" y="1293813"/>
          <p14:tracePt t="3124" x="3989388" y="1293813"/>
          <p14:tracePt t="3132" x="3995738" y="1293813"/>
          <p14:tracePt t="3136" x="3995738" y="1287463"/>
          <p14:tracePt t="3140" x="4002088" y="1287463"/>
          <p14:tracePt t="3149" x="4008438" y="1287463"/>
          <p14:tracePt t="3166" x="4014788" y="1287463"/>
          <p14:tracePt t="3188" x="4027488" y="1287463"/>
          <p14:tracePt t="3193" x="4033838" y="1281113"/>
          <p14:tracePt t="3202" x="4040188" y="1281113"/>
          <p14:tracePt t="3207" x="4046538" y="1281113"/>
          <p14:tracePt t="4755" x="4040188" y="1281113"/>
          <p14:tracePt t="4777" x="4033838" y="1281113"/>
          <p14:tracePt t="4802" x="4027488" y="1281113"/>
          <p14:tracePt t="4827" x="4021138" y="1281113"/>
          <p14:tracePt t="4842" x="4014788" y="1281113"/>
          <p14:tracePt t="4862" x="4008438" y="1281113"/>
          <p14:tracePt t="4885" x="4002088" y="1281113"/>
          <p14:tracePt t="4900" x="3995738" y="1281113"/>
          <p14:tracePt t="4911" x="3989388" y="1281113"/>
          <p14:tracePt t="4920" x="3983038" y="1281113"/>
          <p14:tracePt t="4925" x="3976688" y="1281113"/>
          <p14:tracePt t="4931" x="3970338" y="1281113"/>
          <p14:tracePt t="4934" x="3963988" y="1281113"/>
          <p14:tracePt t="4939" x="3957638" y="1281113"/>
          <p14:tracePt t="4944" x="3951288" y="1274763"/>
          <p14:tracePt t="4948" x="3944938" y="1274763"/>
          <p14:tracePt t="4950" x="3938588" y="1274763"/>
          <p14:tracePt t="4953" x="3932238" y="1274763"/>
          <p14:tracePt t="4956" x="3925888" y="1274763"/>
          <p14:tracePt t="4959" x="3919538" y="1274763"/>
          <p14:tracePt t="4964" x="3913188" y="1274763"/>
          <p14:tracePt t="4965" x="3906838" y="1274763"/>
          <p14:tracePt t="4968" x="3900488" y="1274763"/>
          <p14:tracePt t="4972" x="3894138" y="1274763"/>
          <p14:tracePt t="4974" x="3887788" y="1274763"/>
          <p14:tracePt t="4977" x="3879850" y="1274763"/>
          <p14:tracePt t="4981" x="3873500" y="1268413"/>
          <p14:tracePt t="4982" x="3867150" y="1268413"/>
          <p14:tracePt t="4984" x="3860800" y="1268413"/>
          <p14:tracePt t="4986" x="3854450" y="1268413"/>
          <p14:tracePt t="4990" x="3848100" y="1268413"/>
          <p14:tracePt t="4990" x="3841750" y="1268413"/>
          <p14:tracePt t="4994" x="3835400" y="1268413"/>
          <p14:tracePt t="4997" x="3829050" y="1268413"/>
          <p14:tracePt t="4999" x="3822700" y="1268413"/>
          <p14:tracePt t="5000" x="3816350" y="1268413"/>
          <p14:tracePt t="5003" x="3810000" y="1268413"/>
          <p14:tracePt t="5006" x="3803650" y="1268413"/>
          <p14:tracePt t="5008" x="3797300" y="1268413"/>
          <p14:tracePt t="5011" x="3790950" y="1268413"/>
          <p14:tracePt t="5014" x="3784600" y="1268413"/>
          <p14:tracePt t="5015" x="3778250" y="1268413"/>
          <p14:tracePt t="5016" x="3771900" y="1268413"/>
          <p14:tracePt t="5020" x="3765550" y="1268413"/>
          <p14:tracePt t="5023" x="3759200" y="1268413"/>
          <p14:tracePt t="5025" x="3752850" y="1268413"/>
          <p14:tracePt t="5030" x="3740150" y="1274763"/>
          <p14:tracePt t="5033" x="3733800" y="1274763"/>
          <p14:tracePt t="5036" x="3727450" y="1274763"/>
          <p14:tracePt t="5039" x="3721100" y="1274763"/>
          <p14:tracePt t="5042" x="3714750" y="1274763"/>
          <p14:tracePt t="5046" x="3708400" y="1281113"/>
          <p14:tracePt t="5049" x="3702050" y="1281113"/>
          <p14:tracePt t="5052" x="3695700" y="1281113"/>
          <p14:tracePt t="5056" x="3689350" y="1281113"/>
          <p14:tracePt t="5058" x="3683000" y="1281113"/>
          <p14:tracePt t="5062" x="3676650" y="1281113"/>
          <p14:tracePt t="5065" x="3670300" y="1287463"/>
          <p14:tracePt t="5068" x="3663950" y="1287463"/>
          <p14:tracePt t="5073" x="3651250" y="1287463"/>
          <p14:tracePt t="5076" x="3644900" y="1287463"/>
          <p14:tracePt t="5081" x="3632200" y="1287463"/>
          <p14:tracePt t="5083" x="3625850" y="1293813"/>
          <p14:tracePt t="5085" x="3619500" y="1293813"/>
          <p14:tracePt t="5090" x="3606800" y="1293813"/>
          <p14:tracePt t="5091" x="3600450" y="1293813"/>
          <p14:tracePt t="5094" x="3594100" y="1293813"/>
          <p14:tracePt t="5097" x="3587750" y="1300163"/>
          <p14:tracePt t="5099" x="3581400" y="1300163"/>
          <p14:tracePt t="5101" x="3568700" y="1300163"/>
          <p14:tracePt t="5103" x="3562350" y="1300163"/>
          <p14:tracePt t="5107" x="3549650" y="1306513"/>
          <p14:tracePt t="5109" x="3543300" y="1306513"/>
          <p14:tracePt t="5111" x="3536950" y="1306513"/>
          <p14:tracePt t="5115" x="3517900" y="1306513"/>
          <p14:tracePt t="5117" x="3511550" y="1306513"/>
          <p14:tracePt t="5118" x="3505200" y="1312863"/>
          <p14:tracePt t="5120" x="3498850" y="1312863"/>
          <p14:tracePt t="5123" x="3486150" y="1312863"/>
          <p14:tracePt t="5126" x="3473450" y="1312863"/>
          <p14:tracePt t="5129" x="3467100" y="1312863"/>
          <p14:tracePt t="5132" x="3454400" y="1319213"/>
          <p14:tracePt t="5134" x="3448050" y="1319213"/>
          <p14:tracePt t="5136" x="3441700" y="1319213"/>
          <p14:tracePt t="5141" x="3421063" y="1319213"/>
          <p14:tracePt t="5145" x="3408363" y="1319213"/>
          <p14:tracePt t="5148" x="3402013" y="1319213"/>
          <p14:tracePt t="5150" x="3395663" y="1325563"/>
          <p14:tracePt t="5152" x="3389313" y="1325563"/>
          <p14:tracePt t="5157" x="3376613" y="1325563"/>
          <p14:tracePt t="5162" x="3370263" y="1325563"/>
          <p14:tracePt t="5165" x="3363913" y="1325563"/>
          <p14:tracePt t="5166" x="3357563" y="1331913"/>
          <p14:tracePt t="5169" x="3351213" y="1331913"/>
          <p14:tracePt t="5172" x="3344863" y="1331913"/>
          <p14:tracePt t="5176" x="3338513" y="1331913"/>
          <p14:tracePt t="5180" x="3332163" y="1331913"/>
          <p14:tracePt t="5182" x="3325813" y="1331913"/>
          <p14:tracePt t="5186" x="3319463" y="1331913"/>
          <p14:tracePt t="5190" x="3313113" y="1331913"/>
          <p14:tracePt t="5193" x="3306763" y="1338263"/>
          <p14:tracePt t="5196" x="3300413" y="1338263"/>
          <p14:tracePt t="5199" x="3294063" y="1338263"/>
          <p14:tracePt t="5202" x="3287713" y="1338263"/>
          <p14:tracePt t="5206" x="3281363" y="1344613"/>
          <p14:tracePt t="5208" x="3275013" y="1344613"/>
          <p14:tracePt t="5213" x="3268663" y="1344613"/>
          <p14:tracePt t="5216" x="3255963" y="1350963"/>
          <p14:tracePt t="5217" x="3249613" y="1350963"/>
          <p14:tracePt t="5223" x="3243263" y="1350963"/>
          <p14:tracePt t="5224" x="3236913" y="1350963"/>
          <p14:tracePt t="5226" x="3230563" y="1350963"/>
          <p14:tracePt t="5228" x="3230563" y="1357313"/>
          <p14:tracePt t="5232" x="3217863" y="1357313"/>
          <p14:tracePt t="5234" x="3211513" y="1357313"/>
          <p14:tracePt t="5236" x="3211513" y="1363663"/>
          <p14:tracePt t="5240" x="3198813" y="1363663"/>
          <p14:tracePt t="5241" x="3192463" y="1363663"/>
          <p14:tracePt t="5244" x="3186113" y="1370013"/>
          <p14:tracePt t="5247" x="3179763" y="1370013"/>
          <p14:tracePt t="5250" x="3173413" y="1370013"/>
          <p14:tracePt t="5252" x="3167063" y="1376363"/>
          <p14:tracePt t="5257" x="3154363" y="1376363"/>
          <p14:tracePt t="5259" x="3154363" y="1382713"/>
          <p14:tracePt t="5262" x="3141663" y="1382713"/>
          <p14:tracePt t="5265" x="3135313" y="1389063"/>
          <p14:tracePt t="5267" x="3128963" y="1389063"/>
          <p14:tracePt t="5268" x="3122613" y="1389063"/>
          <p14:tracePt t="5274" x="3103563" y="1395413"/>
          <p14:tracePt t="5277" x="3097213" y="1395413"/>
          <p14:tracePt t="5279" x="3090863" y="1401763"/>
          <p14:tracePt t="5282" x="3078163" y="1408113"/>
          <p14:tracePt t="5284" x="3065463" y="1408113"/>
          <p14:tracePt t="5290" x="3046413" y="1420813"/>
          <p14:tracePt t="5294" x="3027363" y="1427163"/>
          <p14:tracePt t="5298" x="3001963" y="1439863"/>
          <p14:tracePt t="5300" x="2995613" y="1439863"/>
          <p14:tracePt t="5302" x="2976563" y="1446213"/>
          <p14:tracePt t="5307" x="2949575" y="1458913"/>
          <p14:tracePt t="5309" x="2936875" y="1465263"/>
          <p14:tracePt t="5315" x="2886075" y="1484313"/>
          <p14:tracePt t="5318" x="2867025" y="1497013"/>
          <p14:tracePt t="5320" x="2854325" y="1504950"/>
          <p14:tracePt t="5324" x="2822575" y="1517650"/>
          <p14:tracePt t="5326" x="2803525" y="1524000"/>
          <p14:tracePt t="5330" x="2778125" y="1536700"/>
          <p14:tracePt t="5336" x="2708275" y="1562100"/>
          <p14:tracePt t="5340" x="2676525" y="1581150"/>
          <p14:tracePt t="5342" x="2657475" y="1587500"/>
          <p14:tracePt t="5346" x="2632075" y="1600200"/>
          <p14:tracePt t="5349" x="2593975" y="1619250"/>
          <p14:tracePt t="5351" x="2581275" y="1625600"/>
          <p14:tracePt t="5353" x="2568575" y="1631950"/>
          <p14:tracePt t="5357" x="2543175" y="1651000"/>
          <p14:tracePt t="5360" x="2509838" y="1663700"/>
          <p14:tracePt t="5366" x="2471738" y="1689100"/>
          <p14:tracePt t="5370" x="2452688" y="1695450"/>
          <p14:tracePt t="5375" x="2414588" y="1720850"/>
          <p14:tracePt t="5378" x="2395538" y="1733550"/>
          <p14:tracePt t="5384" x="2357438" y="1758950"/>
          <p14:tracePt t="5387" x="2344738" y="1765300"/>
          <p14:tracePt t="5391" x="2312988" y="1790700"/>
          <p14:tracePt t="5395" x="2293938" y="1816100"/>
          <p14:tracePt t="5400" x="2268538" y="1835150"/>
          <p14:tracePt t="5402" x="2255838" y="1847850"/>
          <p14:tracePt t="5404" x="2249488" y="1847850"/>
          <p14:tracePt t="5409" x="2217738" y="1879600"/>
          <p14:tracePt t="5412" x="2211388" y="1892300"/>
          <p14:tracePt t="5417" x="2179638" y="1924050"/>
          <p14:tracePt t="5419" x="2166938" y="1931988"/>
          <p14:tracePt t="5423" x="2141538" y="1957388"/>
          <p14:tracePt t="5426" x="2128838" y="1963738"/>
          <p14:tracePt t="5432" x="2103438" y="1995488"/>
          <p14:tracePt t="5434" x="2090738" y="2008188"/>
          <p14:tracePt t="5435" x="2084388" y="2014538"/>
          <p14:tracePt t="5441" x="2058988" y="2039938"/>
          <p14:tracePt t="5445" x="2038350" y="2058988"/>
          <p14:tracePt t="5450" x="2019300" y="2078038"/>
          <p14:tracePt t="5451" x="2012950" y="2084388"/>
          <p14:tracePt t="5453" x="2012950" y="2090738"/>
          <p14:tracePt t="5457" x="1993900" y="2109788"/>
          <p14:tracePt t="5461" x="1987550" y="2116138"/>
          <p14:tracePt t="5467" x="1968500" y="2135188"/>
          <p14:tracePt t="5468" x="1968500" y="2141538"/>
          <p14:tracePt t="5471" x="1962150" y="2147888"/>
          <p14:tracePt t="5474" x="1955800" y="2154238"/>
          <p14:tracePt t="5476" x="1949450" y="2166938"/>
          <p14:tracePt t="5480" x="1943100" y="2166938"/>
          <p14:tracePt t="5483" x="1936750" y="2179638"/>
          <p14:tracePt t="5485" x="1930400" y="2185988"/>
          <p14:tracePt t="5490" x="1924050" y="2198688"/>
          <p14:tracePt t="5493" x="1924050" y="2205038"/>
          <p14:tracePt t="5498" x="1917700" y="2211388"/>
          <p14:tracePt t="5501" x="1917700" y="2217738"/>
          <p14:tracePt t="5504" x="1911350" y="2217738"/>
          <p14:tracePt t="5507" x="1911350" y="2224088"/>
          <p14:tracePt t="5515" x="1905000" y="2230438"/>
          <p14:tracePt t="5524" x="1898650" y="2236788"/>
          <p14:tracePt t="5532" x="1898650" y="2243138"/>
          <p14:tracePt t="5540" x="1892300" y="2249488"/>
          <p14:tracePt t="5547" x="1892300" y="2255838"/>
          <p14:tracePt t="5550" x="1885950" y="2255838"/>
          <p14:tracePt t="5556" x="1885950" y="2262188"/>
          <p14:tracePt t="5564" x="1879600" y="2268538"/>
          <p14:tracePt t="5574" x="1879600" y="2274888"/>
          <p14:tracePt t="5584" x="1873250" y="2274888"/>
          <p14:tracePt t="5594" x="1873250" y="2281238"/>
          <p14:tracePt t="5604" x="1873250" y="2287588"/>
          <p14:tracePt t="5618" x="1866900" y="2293938"/>
          <p14:tracePt t="5635" x="1866900" y="2300288"/>
          <p14:tracePt t="5655" x="1866900" y="2306638"/>
          <p14:tracePt t="5661" x="1860550" y="2306638"/>
          <p14:tracePt t="5677" x="1860550" y="2312988"/>
          <p14:tracePt t="5695" x="1860550" y="2319338"/>
          <p14:tracePt t="5714" x="1860550" y="2325688"/>
          <p14:tracePt t="5727" x="1854200" y="2325688"/>
          <p14:tracePt t="5850" x="1854200" y="2332038"/>
          <p14:tracePt t="5876" x="1854200" y="2338388"/>
          <p14:tracePt t="5885" x="1854200" y="2351088"/>
          <p14:tracePt t="5896" x="1860550" y="2365375"/>
          <p14:tracePt t="5903" x="1860550" y="2378075"/>
          <p14:tracePt t="5916" x="1866900" y="2390775"/>
          <p14:tracePt t="5923" x="1873250" y="2403475"/>
          <p14:tracePt t="5930" x="1885950" y="2422525"/>
          <p14:tracePt t="5936" x="1885950" y="2428875"/>
          <p14:tracePt t="5948" x="1911350" y="2460625"/>
          <p14:tracePt t="5956" x="1917700" y="2466975"/>
          <p14:tracePt t="5962" x="1936750" y="2492375"/>
          <p14:tracePt t="5970" x="1949450" y="2505075"/>
          <p14:tracePt t="5973" x="1955800" y="2505075"/>
          <p14:tracePt t="5981" x="1987550" y="2543175"/>
          <p14:tracePt t="5989" x="1993900" y="2555875"/>
          <p14:tracePt t="5993" x="2006600" y="2568575"/>
          <p14:tracePt t="5996" x="2012950" y="2581275"/>
          <p14:tracePt t="5998" x="2019300" y="2581275"/>
          <p14:tracePt t="6001" x="2025650" y="2587625"/>
          <p14:tracePt t="6003" x="2025650" y="2593975"/>
          <p14:tracePt t="6008" x="2038350" y="2600325"/>
          <p14:tracePt t="6010" x="2044700" y="2606675"/>
          <p14:tracePt t="6012" x="2044700" y="2613025"/>
          <p14:tracePt t="6016" x="2051050" y="2619375"/>
          <p14:tracePt t="6017" x="2058988" y="2625725"/>
          <p14:tracePt t="6021" x="2058988" y="2632075"/>
          <p14:tracePt t="6023" x="2065338" y="2638425"/>
          <p14:tracePt t="6027" x="2071688" y="2651125"/>
          <p14:tracePt t="6033" x="2090738" y="2670175"/>
          <p14:tracePt t="6037" x="2090738" y="2676525"/>
          <p14:tracePt t="6041" x="2109788" y="2695575"/>
          <p14:tracePt t="6045" x="2122488" y="2708275"/>
          <p14:tracePt t="6049" x="2135188" y="2727325"/>
          <p14:tracePt t="6051" x="2141538" y="2733675"/>
          <p14:tracePt t="6053" x="2147888" y="2746375"/>
          <p14:tracePt t="6058" x="2166938" y="2765425"/>
          <p14:tracePt t="6060" x="2173288" y="2778125"/>
          <p14:tracePt t="6066" x="2192338" y="2811463"/>
          <p14:tracePt t="6068" x="2198688" y="2817813"/>
          <p14:tracePt t="6071" x="2205038" y="2824163"/>
          <p14:tracePt t="6074" x="2217738" y="2855913"/>
          <p14:tracePt t="6077" x="2224088" y="2874963"/>
          <p14:tracePt t="6084" x="2243138" y="2919413"/>
          <p14:tracePt t="6086" x="2249488" y="2932113"/>
          <p14:tracePt t="6093" x="2262188" y="2970213"/>
          <p14:tracePt t="6100" x="2274888" y="3014663"/>
          <p14:tracePt t="6103" x="2274888" y="3027363"/>
          <p14:tracePt t="6107" x="2287588" y="3052763"/>
          <p14:tracePt t="6110" x="2287588" y="3071813"/>
          <p14:tracePt t="6117" x="2300288" y="3116263"/>
          <p14:tracePt t="6119" x="2300288" y="3128963"/>
          <p14:tracePt t="6123" x="2306638" y="3154363"/>
          <p14:tracePt t="6125" x="2306638" y="3173413"/>
          <p14:tracePt t="6128" x="2319338" y="3192463"/>
          <p14:tracePt t="6132" x="2325688" y="3225800"/>
          <p14:tracePt t="6134" x="2332038" y="3232150"/>
          <p14:tracePt t="6136" x="2332038" y="3244850"/>
          <p14:tracePt t="6140" x="2338388" y="3276600"/>
          <p14:tracePt t="6142" x="2344738" y="3282950"/>
          <p14:tracePt t="6147" x="2351088" y="3308350"/>
          <p14:tracePt t="6149" x="2357438" y="3327400"/>
          <p14:tracePt t="6151" x="2357438" y="3340100"/>
          <p14:tracePt t="6156" x="2363788" y="3365500"/>
          <p14:tracePt t="6160" x="2363788" y="3384550"/>
          <p14:tracePt t="6165" x="2370138" y="3416300"/>
          <p14:tracePt t="6167" x="2370138" y="3422650"/>
          <p14:tracePt t="6168" x="2370138" y="3435350"/>
          <p14:tracePt t="6170" x="2370138" y="3441700"/>
          <p14:tracePt t="6173" x="2370138" y="3460750"/>
          <p14:tracePt t="6175" x="2376488" y="3473450"/>
          <p14:tracePt t="6179" x="2376488" y="3479800"/>
          <p14:tracePt t="6182" x="2376488" y="3511550"/>
          <p14:tracePt t="6184" x="2376488" y="3524250"/>
          <p14:tracePt t="6186" x="2376488" y="3530600"/>
          <p14:tracePt t="6190" x="2376488" y="3556000"/>
          <p14:tracePt t="6192" x="2376488" y="3568700"/>
          <p14:tracePt t="6195" x="2376488" y="3581400"/>
          <p14:tracePt t="6198" x="2376488" y="3606800"/>
          <p14:tracePt t="6199" x="2376488" y="3613150"/>
          <p14:tracePt t="6201" x="2376488" y="3619500"/>
          <p14:tracePt t="6202" x="2370138" y="3625850"/>
          <p14:tracePt t="6207" x="2363788" y="3652838"/>
          <p14:tracePt t="6209" x="2363788" y="3665538"/>
          <p14:tracePt t="6212" x="2357438" y="3684588"/>
          <p14:tracePt t="6215" x="2351088" y="3703638"/>
          <p14:tracePt t="6217" x="2351088" y="3709988"/>
          <p14:tracePt t="6218" x="2344738" y="3722688"/>
          <p14:tracePt t="6223" x="2338388" y="3748088"/>
          <p14:tracePt t="6225" x="2332038" y="3767138"/>
          <p14:tracePt t="6229" x="2325688" y="3779838"/>
          <p14:tracePt t="6232" x="2319338" y="3805238"/>
          <p14:tracePt t="6233" x="2312988" y="3811588"/>
          <p14:tracePt t="6234" x="2312988" y="3817938"/>
          <p14:tracePt t="6236" x="2306638" y="3824288"/>
          <p14:tracePt t="6240" x="2300288" y="3843338"/>
          <p14:tracePt t="6242" x="2293938" y="3862388"/>
          <p14:tracePt t="6245" x="2293938" y="3868738"/>
          <p14:tracePt t="6248" x="2287588" y="3881438"/>
          <p14:tracePt t="6250" x="2281238" y="3894138"/>
          <p14:tracePt t="6251" x="2281238" y="3900488"/>
          <p14:tracePt t="6253" x="2281238" y="3906838"/>
          <p14:tracePt t="6257" x="2274888" y="3919538"/>
          <p14:tracePt t="6259" x="2274888" y="3925888"/>
          <p14:tracePt t="6263" x="2268538" y="3944938"/>
          <p14:tracePt t="6265" x="2262188" y="3951288"/>
          <p14:tracePt t="6267" x="2262188" y="3957638"/>
          <p14:tracePt t="6268" x="2255838" y="3963988"/>
          <p14:tracePt t="6273" x="2255838" y="3976688"/>
          <p14:tracePt t="6275" x="2249488" y="3983038"/>
          <p14:tracePt t="6277" x="2249488" y="3989388"/>
          <p14:tracePt t="6281" x="2243138" y="4002088"/>
          <p14:tracePt t="6283" x="2236788" y="4014788"/>
          <p14:tracePt t="6285" x="2230438" y="4021138"/>
          <p14:tracePt t="6287" x="2230438" y="4027488"/>
          <p14:tracePt t="6290" x="2217738" y="4046538"/>
          <p14:tracePt t="6293" x="2211388" y="4052888"/>
          <p14:tracePt t="6299" x="2198688" y="4092575"/>
          <p14:tracePt t="6301" x="2185988" y="4105275"/>
          <p14:tracePt t="6304" x="2179638" y="4111625"/>
          <p14:tracePt t="6308" x="2166938" y="4143375"/>
          <p14:tracePt t="6311" x="2160588" y="4156075"/>
          <p14:tracePt t="6317" x="2141538" y="4194175"/>
          <p14:tracePt t="6318" x="2135188" y="4200525"/>
          <p14:tracePt t="6324" x="2122488" y="4232275"/>
          <p14:tracePt t="6328" x="2116138" y="4251325"/>
          <p14:tracePt t="6333" x="2116138" y="4276725"/>
          <p14:tracePt t="6335" x="2109788" y="4283075"/>
          <p14:tracePt t="6337" x="2109788" y="4289425"/>
          <p14:tracePt t="6340" x="2109788" y="4302125"/>
          <p14:tracePt t="6342" x="2109788" y="4308475"/>
          <p14:tracePt t="6346" x="2109788" y="4314825"/>
          <p14:tracePt t="6350" x="2109788" y="4333875"/>
          <p14:tracePt t="6351" x="2109788" y="4340225"/>
          <p14:tracePt t="6358" x="2116138" y="4352925"/>
          <p14:tracePt t="6363" x="2122488" y="4359275"/>
          <p14:tracePt t="6367" x="2128838" y="4371975"/>
          <p14:tracePt t="6369" x="2135188" y="4371975"/>
          <p14:tracePt t="6374" x="2141538" y="4384675"/>
          <p14:tracePt t="6377" x="2147888" y="4384675"/>
          <p14:tracePt t="6381" x="2154238" y="4391025"/>
          <p14:tracePt t="6383" x="2160588" y="4397375"/>
          <p14:tracePt t="6390" x="2173288" y="4403725"/>
          <p14:tracePt t="6393" x="2179638" y="4410075"/>
          <p14:tracePt t="6395" x="2185988" y="4410075"/>
          <p14:tracePt t="6399" x="2192338" y="4416425"/>
          <p14:tracePt t="6400" x="2205038" y="4422775"/>
          <p14:tracePt t="6407" x="2224088" y="4429125"/>
          <p14:tracePt t="6410" x="2230438" y="4435475"/>
          <p14:tracePt t="6414" x="2243138" y="4441825"/>
          <p14:tracePt t="6416" x="2262188" y="4448175"/>
          <p14:tracePt t="6418" x="2274888" y="4454525"/>
          <p14:tracePt t="6423" x="2300288" y="4467225"/>
          <p14:tracePt t="6425" x="2306638" y="4467225"/>
          <p14:tracePt t="6430" x="2332038" y="4479925"/>
          <p14:tracePt t="6433" x="2370138" y="4492625"/>
          <p14:tracePt t="6435" x="2376488" y="4498975"/>
          <p14:tracePt t="6437" x="2382838" y="4506913"/>
          <p14:tracePt t="6441" x="2414588" y="4519613"/>
          <p14:tracePt t="6443" x="2427288" y="4525963"/>
          <p14:tracePt t="6449" x="2459038" y="4545013"/>
          <p14:tracePt t="6452" x="2490788" y="4564063"/>
          <p14:tracePt t="6453" x="2497138" y="4564063"/>
          <p14:tracePt t="6458" x="2517775" y="4583113"/>
          <p14:tracePt t="6459" x="2530475" y="4589463"/>
          <p14:tracePt t="6466" x="2562225" y="4614863"/>
          <p14:tracePt t="6468" x="2574925" y="4621213"/>
          <p14:tracePt t="6471" x="2574925" y="4627563"/>
          <p14:tracePt t="6474" x="2587625" y="4640263"/>
          <p14:tracePt t="6476" x="2593975" y="4640263"/>
          <p14:tracePt t="6482" x="2606675" y="4659313"/>
          <p14:tracePt t="6484" x="2613025" y="4665663"/>
          <p14:tracePt t="6486" x="2619375" y="4672013"/>
          <p14:tracePt t="6490" x="2632075" y="4684713"/>
          <p14:tracePt t="6494" x="2644775" y="4691063"/>
          <p14:tracePt t="6498" x="2651125" y="4703763"/>
          <p14:tracePt t="6500" x="2663825" y="4716463"/>
          <p14:tracePt t="6502" x="2670175" y="4716463"/>
          <p14:tracePt t="6507" x="2689225" y="4729163"/>
          <p14:tracePt t="6511" x="2708275" y="4741863"/>
          <p14:tracePt t="6516" x="2740025" y="4760913"/>
          <p14:tracePt t="6518" x="2752725" y="4773613"/>
          <p14:tracePt t="6520" x="2765425" y="4779963"/>
          <p14:tracePt t="6524" x="2797175" y="4792663"/>
          <p14:tracePt t="6527" x="2822575" y="4805363"/>
          <p14:tracePt t="6532" x="2873375" y="4818063"/>
          <p14:tracePt t="6536" x="2917825" y="4830763"/>
          <p14:tracePt t="6541" x="2968625" y="4849813"/>
          <p14:tracePt t="6545" x="2995613" y="4856163"/>
          <p14:tracePt t="6550" x="3059113" y="4881563"/>
          <p14:tracePt t="6553" x="3090863" y="4894263"/>
          <p14:tracePt t="6558" x="3128963" y="4900613"/>
          <p14:tracePt t="6561" x="3154363" y="4906963"/>
          <p14:tracePt t="6566" x="3186113" y="4919663"/>
          <p14:tracePt t="6568" x="3205163" y="4926013"/>
          <p14:tracePt t="6570" x="3211513" y="4926013"/>
          <p14:tracePt t="6573" x="3224213" y="4933950"/>
          <p14:tracePt t="6577" x="3230563" y="4933950"/>
          <p14:tracePt t="6582" x="3243263" y="4940300"/>
          <p14:tracePt t="6591" x="3249613" y="4940300"/>
          <p14:tracePt t="6593" x="3249613" y="4946650"/>
          <p14:tracePt t="6620" x="3249613" y="4953000"/>
          <p14:tracePt t="6634" x="3249613" y="4959350"/>
          <p14:tracePt t="6649" x="3249613" y="4965700"/>
          <p14:tracePt t="6672" x="3249613" y="4972050"/>
          <p14:tracePt t="6683" x="3243263" y="4972050"/>
          <p14:tracePt t="6686" x="3236913" y="4972050"/>
          <p14:tracePt t="6690" x="3224213" y="4978400"/>
          <p14:tracePt t="6693" x="3217863" y="4978400"/>
          <p14:tracePt t="6698" x="3211513" y="4978400"/>
          <p14:tracePt t="6700" x="3198813" y="4984750"/>
          <p14:tracePt t="6703" x="3192463" y="4984750"/>
          <p14:tracePt t="6707" x="3179763" y="4991100"/>
          <p14:tracePt t="6710" x="3173413" y="4991100"/>
          <p14:tracePt t="6712" x="3167063" y="4991100"/>
          <p14:tracePt t="6716" x="3154363" y="4997450"/>
          <p14:tracePt t="6718" x="3148013" y="4997450"/>
          <p14:tracePt t="6723" x="3135313" y="5003800"/>
          <p14:tracePt t="6727" x="3128963" y="5010150"/>
          <p14:tracePt t="6732" x="3122613" y="5010150"/>
          <p14:tracePt t="6734" x="3116263" y="5016500"/>
          <p14:tracePt t="6740" x="3109913" y="5016500"/>
          <p14:tracePt t="6742" x="3103563" y="5022850"/>
          <p14:tracePt t="6745" x="3097213" y="5022850"/>
          <p14:tracePt t="6748" x="3090863" y="5029200"/>
          <p14:tracePt t="6753" x="3084513" y="5029200"/>
          <p14:tracePt t="6757" x="3078163" y="5035550"/>
          <p14:tracePt t="6764" x="3071813" y="5035550"/>
          <p14:tracePt t="6765" x="3071813" y="5041900"/>
          <p14:tracePt t="6768" x="3065463" y="5041900"/>
          <p14:tracePt t="6773" x="3059113" y="5048250"/>
          <p14:tracePt t="6779" x="3052763" y="5048250"/>
          <p14:tracePt t="6781" x="3052763" y="5054600"/>
          <p14:tracePt t="6786" x="3046413" y="5054600"/>
          <p14:tracePt t="6789" x="3046413" y="5060950"/>
          <p14:tracePt t="6800" x="3046413" y="5067300"/>
          <p14:tracePt t="6812" x="3046413" y="5073650"/>
          <p14:tracePt t="6825" x="3046413" y="5080000"/>
          <p14:tracePt t="6831" x="3046413" y="5086350"/>
          <p14:tracePt t="6839" x="3059113" y="5092700"/>
          <p14:tracePt t="6845" x="3078163" y="5105400"/>
          <p14:tracePt t="6852" x="3084513" y="5111750"/>
          <p14:tracePt t="6856" x="3090863" y="5111750"/>
          <p14:tracePt t="6862" x="3109913" y="5118100"/>
          <p14:tracePt t="6871" x="3122613" y="5118100"/>
          <p14:tracePt t="6885" x="3154363" y="5124450"/>
          <p14:tracePt t="6896" x="3192463" y="5137150"/>
          <p14:tracePt t="7161" x="5919788" y="5073650"/>
          <p14:tracePt t="7163" x="5907088" y="5035550"/>
          <p14:tracePt t="7165" x="5900738" y="5022850"/>
          <p14:tracePt t="7166" x="5888038" y="5010150"/>
          <p14:tracePt t="7168" x="5888038" y="5003800"/>
          <p14:tracePt t="7170" x="5875338" y="4991100"/>
          <p14:tracePt t="7176" x="5856288" y="4946650"/>
          <p14:tracePt t="7179" x="5837238" y="4919663"/>
          <p14:tracePt t="7180" x="5830888" y="4913313"/>
          <p14:tracePt t="7182" x="5824538" y="4906963"/>
          <p14:tracePt t="7183" x="5818188" y="4900613"/>
          <p14:tracePt t="7184" x="5805488" y="4887913"/>
          <p14:tracePt t="7186" x="5799138" y="4875213"/>
          <p14:tracePt t="7190" x="5767388" y="4843463"/>
          <p14:tracePt t="7192" x="5761038" y="4837113"/>
          <p14:tracePt t="7195" x="5741988" y="4818063"/>
          <p14:tracePt t="7200" x="5695950" y="4786313"/>
          <p14:tracePt t="7202" x="5683250" y="4773613"/>
          <p14:tracePt t="7206" x="5664200" y="4754563"/>
          <p14:tracePt t="7209" x="5638800" y="4735513"/>
          <p14:tracePt t="7212" x="5613400" y="4710113"/>
          <p14:tracePt t="7216" x="5562600" y="4684713"/>
          <p14:tracePt t="7218" x="5549900" y="4672013"/>
          <p14:tracePt t="7220" x="5537200" y="4665663"/>
          <p14:tracePt t="7223" x="5492750" y="4640263"/>
          <p14:tracePt t="7225" x="5480050" y="4633913"/>
          <p14:tracePt t="7228" x="5461000" y="4614863"/>
          <p14:tracePt t="7232" x="5403850" y="4589463"/>
          <p14:tracePt t="7235" x="5334000" y="4551363"/>
          <p14:tracePt t="7240" x="5256213" y="4513263"/>
          <p14:tracePt t="7242" x="5211763" y="4492625"/>
          <p14:tracePt t="7244" x="5173663" y="4479925"/>
          <p14:tracePt t="7249" x="5027613" y="4422775"/>
          <p14:tracePt t="7251" x="4976813" y="4403725"/>
          <p14:tracePt t="7253" x="4951413" y="4391025"/>
          <p14:tracePt t="7257" x="4868863" y="4365625"/>
          <p14:tracePt t="7258" x="4818063" y="4346575"/>
          <p14:tracePt t="7262" x="4733925" y="4333875"/>
          <p14:tracePt t="7266" x="4613275" y="4295775"/>
          <p14:tracePt t="7268" x="4575175" y="4289425"/>
          <p14:tracePt t="7273" x="4467225" y="4276725"/>
          <p14:tracePt t="7275" x="4416425" y="4264025"/>
          <p14:tracePt t="7277" x="4391025" y="4264025"/>
          <p14:tracePt t="7282" x="4306888" y="4257675"/>
          <p14:tracePt t="7284" x="4217988" y="4251325"/>
          <p14:tracePt t="7286" x="4192588" y="4251325"/>
          <p14:tracePt t="7289" x="4116388" y="4244975"/>
          <p14:tracePt t="7292" x="4071938" y="4244975"/>
          <p14:tracePt t="7296" x="4008438" y="4244975"/>
          <p14:tracePt t="7299" x="3938588" y="4244975"/>
          <p14:tracePt t="7300" x="3913188" y="4244975"/>
          <p14:tracePt t="7303" x="3879850" y="4244975"/>
          <p14:tracePt t="7307" x="3816350" y="4232275"/>
          <p14:tracePt t="7310" x="3771900" y="4232275"/>
          <p14:tracePt t="7313" x="3721100" y="4232275"/>
          <p14:tracePt t="7316" x="3683000" y="4232275"/>
          <p14:tracePt t="7317" x="3663950" y="4232275"/>
          <p14:tracePt t="7319" x="3657600" y="4232275"/>
          <p14:tracePt t="7323" x="3581400" y="4232275"/>
          <p14:tracePt t="7325" x="3556000" y="4232275"/>
          <p14:tracePt t="7326" x="3549650" y="4232275"/>
          <p14:tracePt t="7330" x="3517900" y="4232275"/>
          <p14:tracePt t="7333" x="3467100" y="4244975"/>
          <p14:tracePt t="7334" x="3448050" y="4244975"/>
          <p14:tracePt t="7336" x="3435350" y="4244975"/>
          <p14:tracePt t="7340" x="3389313" y="4244975"/>
          <p14:tracePt t="7342" x="3363913" y="4251325"/>
          <p14:tracePt t="7343" x="3338513" y="4251325"/>
          <p14:tracePt t="7346" x="3319463" y="4257675"/>
          <p14:tracePt t="7350" x="3268663" y="4257675"/>
          <p14:tracePt t="7352" x="3249613" y="4264025"/>
          <p14:tracePt t="7353" x="3236913" y="4264025"/>
          <p14:tracePt t="7357" x="3173413" y="4276725"/>
          <p14:tracePt t="7360" x="3141663" y="4283075"/>
          <p14:tracePt t="7363" x="3128963" y="4289425"/>
          <p14:tracePt t="7365" x="3084513" y="4302125"/>
          <p14:tracePt t="7367" x="3052763" y="4308475"/>
          <p14:tracePt t="7369" x="3046413" y="4314825"/>
          <p14:tracePt t="7373" x="3001963" y="4333875"/>
          <p14:tracePt t="7375" x="2989263" y="4340225"/>
          <p14:tracePt t="7380" x="2943225" y="4352925"/>
          <p14:tracePt t="7383" x="2917825" y="4378325"/>
          <p14:tracePt t="7384" x="2898775" y="4384675"/>
          <p14:tracePt t="7386" x="2892425" y="4391025"/>
          <p14:tracePt t="7390" x="2854325" y="4410075"/>
          <p14:tracePt t="7392" x="2841625" y="4416425"/>
          <p14:tracePt t="7394" x="2809875" y="4429125"/>
          <p14:tracePt t="7399" x="2765425" y="4454525"/>
          <p14:tracePt t="7401" x="2752725" y="4454525"/>
          <p14:tracePt t="7403" x="2746375" y="4460875"/>
          <p14:tracePt t="7407" x="2701925" y="4479925"/>
          <p14:tracePt t="7409" x="2682875" y="4492625"/>
          <p14:tracePt t="7414" x="2644775" y="4506913"/>
          <p14:tracePt t="7416" x="2613025" y="4532313"/>
          <p14:tracePt t="7418" x="2606675" y="4538663"/>
          <p14:tracePt t="7419" x="2600325" y="4545013"/>
          <p14:tracePt t="7423" x="2555875" y="4564063"/>
          <p14:tracePt t="7425" x="2530475" y="4576763"/>
          <p14:tracePt t="7431" x="2497138" y="4602163"/>
          <p14:tracePt t="7433" x="2478088" y="4621213"/>
          <p14:tracePt t="7435" x="2459038" y="4633913"/>
          <p14:tracePt t="7440" x="2439988" y="4665663"/>
          <p14:tracePt t="7442" x="2420938" y="4684713"/>
          <p14:tracePt t="7446" x="2408238" y="4710113"/>
          <p14:tracePt t="7449" x="2395538" y="4735513"/>
          <p14:tracePt t="7451" x="2389188" y="4748213"/>
          <p14:tracePt t="7453" x="2382838" y="4760913"/>
          <p14:tracePt t="7456" x="2376488" y="4792663"/>
          <p14:tracePt t="7457" x="2370138" y="4805363"/>
          <p14:tracePt t="7460" x="2370138" y="4824413"/>
          <p14:tracePt t="7465" x="2370138" y="4862513"/>
          <p14:tracePt t="7466" x="2370138" y="4875213"/>
          <p14:tracePt t="7467" x="2370138" y="4881563"/>
          <p14:tracePt t="7469" x="2370138" y="4894263"/>
          <p14:tracePt t="7473" x="2370138" y="4933950"/>
          <p14:tracePt t="7478" x="2370138" y="4972050"/>
          <p14:tracePt t="7482" x="2370138" y="5003800"/>
          <p14:tracePt t="7483" x="2376488" y="5022850"/>
          <p14:tracePt t="7484" x="2376488" y="5029200"/>
          <p14:tracePt t="7486" x="2376488" y="5048250"/>
          <p14:tracePt t="7491" x="2389188" y="5086350"/>
          <p14:tracePt t="7494" x="2401888" y="5111750"/>
          <p14:tracePt t="8126" x="3663950" y="5130800"/>
          <p14:tracePt t="8130" x="3657600" y="5130800"/>
          <p14:tracePt t="8132" x="3657600" y="5124450"/>
          <p14:tracePt t="8138" x="3651250" y="5124450"/>
          <p14:tracePt t="8146" x="3644900" y="5118100"/>
          <p14:tracePt t="8160" x="3644900" y="5111750"/>
          <p14:tracePt t="8164" x="3644900" y="5105400"/>
          <p14:tracePt t="8172" x="3644900" y="5099050"/>
          <p14:tracePt t="8176" x="3644900" y="5092700"/>
          <p14:tracePt t="8182" x="3644900" y="5086350"/>
          <p14:tracePt t="8194" x="3638550" y="5073650"/>
          <p14:tracePt t="8202" x="3632200" y="5067300"/>
          <p14:tracePt t="8212" x="3632200" y="5060950"/>
          <p14:tracePt t="8218" x="3625850" y="5054600"/>
          <p14:tracePt t="8229" x="3619500" y="5054600"/>
          <p14:tracePt t="8245" x="3613150" y="5048250"/>
          <p14:tracePt t="8259" x="3613150" y="5041900"/>
          <p14:tracePt t="8270" x="3613150" y="5035550"/>
          <p14:tracePt t="8278" x="3613150" y="5029200"/>
          <p14:tracePt t="8281" x="3613150" y="5022850"/>
          <p14:tracePt t="8288" x="3613150" y="5016500"/>
          <p14:tracePt t="8296" x="3613150" y="5010150"/>
          <p14:tracePt t="8382" x="3619500" y="5010150"/>
          <p14:tracePt t="8391" x="3625850" y="5010150"/>
          <p14:tracePt t="8398" x="3632200" y="5010150"/>
          <p14:tracePt t="8409" x="3638550" y="5010150"/>
          <p14:tracePt t="8418" x="3644900" y="5010150"/>
          <p14:tracePt t="8426" x="3651250" y="5010150"/>
          <p14:tracePt t="8429" x="3657600" y="5010150"/>
          <p14:tracePt t="8435" x="3663950" y="5010150"/>
          <p14:tracePt t="8439" x="3663950" y="5003800"/>
          <p14:tracePt t="8445" x="3676650" y="5003800"/>
          <p14:tracePt t="8450" x="3683000" y="5003800"/>
          <p14:tracePt t="8455" x="3689350" y="5003800"/>
          <p14:tracePt t="8463" x="3714750" y="5003800"/>
          <p14:tracePt t="8470" x="3733800" y="5003800"/>
          <p14:tracePt t="8478" x="3778250" y="5003800"/>
          <p14:tracePt t="8483" x="3816350" y="5003800"/>
          <p14:tracePt t="8489" x="3829050" y="5003800"/>
          <p14:tracePt t="8497" x="3887788" y="5003800"/>
          <p14:tracePt t="8504" x="3913188" y="5003800"/>
          <p14:tracePt t="8513" x="3951288" y="5003800"/>
          <p14:tracePt t="8518" x="3963988" y="5003800"/>
          <p14:tracePt t="8528" x="3976688" y="5003800"/>
          <p14:tracePt t="8535" x="3983038" y="4997450"/>
          <p14:tracePt t="8546" x="3995738" y="4997450"/>
          <p14:tracePt t="8554" x="4002088" y="4991100"/>
          <p14:tracePt t="8560" x="4014788" y="4991100"/>
          <p14:tracePt t="8564" x="4027488" y="4991100"/>
          <p14:tracePt t="8571" x="4040188" y="4991100"/>
          <p14:tracePt t="8583" x="4103688" y="4991100"/>
          <p14:tracePt t="8589" x="4110038" y="4991100"/>
          <p14:tracePt t="8601" x="4217988" y="4991100"/>
          <p14:tracePt t="8603" x="4237038" y="4991100"/>
          <p14:tracePt t="8608" x="4281488" y="4991100"/>
          <p14:tracePt t="8612" x="4300538" y="4991100"/>
          <p14:tracePt t="8616" x="4332288" y="4997450"/>
          <p14:tracePt t="8618" x="4338638" y="4997450"/>
          <p14:tracePt t="8619" x="4346575" y="4997450"/>
          <p14:tracePt t="8623" x="4365625" y="4997450"/>
          <p14:tracePt t="8624" x="4378325" y="4997450"/>
          <p14:tracePt t="8627" x="4384675" y="4997450"/>
          <p14:tracePt t="8631" x="4403725" y="4997450"/>
          <p14:tracePt t="8632" x="4410075" y="4997450"/>
          <p14:tracePt t="8634" x="4416425" y="4997450"/>
          <p14:tracePt t="8639" x="4429125" y="4997450"/>
          <p14:tracePt t="8642" x="4435475" y="4997450"/>
          <p14:tracePt t="8645" x="4441825" y="4997450"/>
          <p14:tracePt t="8648" x="4448175" y="4997450"/>
          <p14:tracePt t="8650" x="4454525" y="4997450"/>
          <p14:tracePt t="8653" x="4460875" y="4997450"/>
          <p14:tracePt t="8656" x="4467225" y="4997450"/>
          <p14:tracePt t="8660" x="4473575" y="4997450"/>
          <p14:tracePt t="8665" x="4479925" y="4997450"/>
          <p14:tracePt t="8667" x="4486275" y="4997450"/>
          <p14:tracePt t="8673" x="4498975" y="4997450"/>
          <p14:tracePt t="8674" x="4505325" y="4997450"/>
          <p14:tracePt t="8679" x="4511675" y="4997450"/>
          <p14:tracePt t="8682" x="4524375" y="4997450"/>
          <p14:tracePt t="8684" x="4530725" y="4997450"/>
          <p14:tracePt t="8689" x="4537075" y="4997450"/>
          <p14:tracePt t="8690" x="4543425" y="4997450"/>
          <p14:tracePt t="8695" x="4549775" y="4997450"/>
          <p14:tracePt t="8697" x="4556125" y="4997450"/>
          <p14:tracePt t="8703" x="4562475" y="4997450"/>
          <p14:tracePt t="8711" x="4568825" y="4997450"/>
          <p14:tracePt t="8714" x="4575175" y="4997450"/>
          <p14:tracePt t="8726" x="4581525" y="4997450"/>
          <p14:tracePt t="8738" x="4587875" y="4997450"/>
          <p14:tracePt t="8765" x="4594225" y="4997450"/>
          <p14:tracePt t="8776" x="4600575" y="4997450"/>
          <p14:tracePt t="8787" x="4606925" y="4997450"/>
          <p14:tracePt t="8794" x="4613275" y="5003800"/>
          <p14:tracePt t="8805" x="4619625" y="5003800"/>
          <p14:tracePt t="8812" x="4619625" y="5010150"/>
          <p14:tracePt t="8815" x="4625975" y="5010150"/>
          <p14:tracePt t="8828" x="4632325" y="5010150"/>
          <p14:tracePt t="8848" x="4638675" y="5010150"/>
          <p14:tracePt t="8854" x="4638675" y="5016500"/>
          <p14:tracePt t="8860" x="4645025" y="5016500"/>
          <p14:tracePt t="8870" x="4645025" y="5022850"/>
          <p14:tracePt t="8889" x="4651375" y="5022850"/>
          <p14:tracePt t="8912" x="4651375" y="5029200"/>
          <p14:tracePt t="8929" x="4632325" y="5029200"/>
          <p14:tracePt t="8934" x="4613275" y="5029200"/>
          <p14:tracePt t="8941" x="4606925" y="5029200"/>
          <p14:tracePt t="8954" x="4511675" y="5022850"/>
          <p14:tracePt t="8960" x="4460875" y="5022850"/>
          <p14:tracePt t="8963" x="4435475" y="5029200"/>
          <p14:tracePt t="8966" x="4429125" y="5029200"/>
          <p14:tracePt t="8969" x="4403725" y="5029200"/>
          <p14:tracePt t="8975" x="4346575" y="5041900"/>
          <p14:tracePt t="8981" x="4319588" y="5041900"/>
          <p14:tracePt t="8983" x="4275138" y="5048250"/>
          <p14:tracePt t="8985" x="4256088" y="5054600"/>
          <p14:tracePt t="8990" x="4205288" y="5060950"/>
          <p14:tracePt t="8994" x="4173538" y="5067300"/>
          <p14:tracePt t="8999" x="4097338" y="5073650"/>
          <p14:tracePt t="9001" x="4078288" y="5073650"/>
          <p14:tracePt t="9004" x="4059238" y="5080000"/>
          <p14:tracePt t="9008" x="3976688" y="5086350"/>
          <p14:tracePt t="9011" x="3932238" y="5086350"/>
          <p14:tracePt t="9017" x="3835400" y="5099050"/>
          <p14:tracePt t="9019" x="3803650" y="5099050"/>
          <p14:tracePt t="9023" x="3733800" y="5105400"/>
          <p14:tracePt t="9026" x="3702050" y="5105400"/>
          <p14:tracePt t="9030" x="3663950" y="5105400"/>
          <p14:tracePt t="9034" x="3587750" y="5111750"/>
          <p14:tracePt t="9036" x="3568700" y="5111750"/>
          <p14:tracePt t="9040" x="3524250" y="5111750"/>
          <p14:tracePt t="9042" x="3498850" y="5111750"/>
          <p14:tracePt t="9045" x="3473450" y="5111750"/>
          <p14:tracePt t="9050" x="3421063" y="5111750"/>
          <p14:tracePt t="9051" x="3402013" y="5111750"/>
          <p14:tracePt t="9056" x="3351213" y="5111750"/>
          <p14:tracePt t="9063" x="3325813" y="5111750"/>
          <p14:tracePt t="9066" x="3294063" y="5111750"/>
          <p14:tracePt t="9067" x="3287713" y="5111750"/>
          <p14:tracePt t="9069" x="3281363" y="5111750"/>
          <p14:tracePt t="9074" x="3262313" y="5118100"/>
          <p14:tracePt t="9076" x="3255963" y="5118100"/>
          <p14:tracePt t="9078" x="3249613" y="5118100"/>
          <p14:tracePt t="9081" x="3236913" y="5118100"/>
          <p14:tracePt t="9084" x="3230563" y="5118100"/>
          <p14:tracePt t="9092" x="3224213" y="5118100"/>
          <p14:tracePt t="9105" x="3224213" y="5124450"/>
          <p14:tracePt t="9133" x="3230563" y="5124450"/>
          <p14:tracePt t="9140" x="3236913" y="5124450"/>
          <p14:tracePt t="9144" x="3243263" y="5130800"/>
          <p14:tracePt t="9151" x="3249613" y="5130800"/>
          <p14:tracePt t="9154" x="3255963" y="5130800"/>
          <p14:tracePt t="9161" x="3275013" y="5137150"/>
          <p14:tracePt t="9467" x="5976938" y="4760913"/>
          <p14:tracePt t="9473" x="5995988" y="4741863"/>
          <p14:tracePt t="9479" x="6161088" y="4557713"/>
          <p14:tracePt t="9486" x="6219825" y="4498975"/>
          <p14:tracePt t="9494" x="6340475" y="4365625"/>
          <p14:tracePt t="9501" x="6454775" y="4257675"/>
          <p14:tracePt t="9506" x="6461125" y="4251325"/>
          <p14:tracePt t="9516" x="6613525" y="4124325"/>
          <p14:tracePt t="9521" x="6653213" y="4086225"/>
          <p14:tracePt t="9533" x="6894513" y="3881438"/>
          <p14:tracePt t="9540" x="6938963" y="3843338"/>
          <p14:tracePt t="9547" x="7131050" y="3684588"/>
          <p14:tracePt t="9559" x="7213600" y="3619500"/>
          <p14:tracePt t="9568" x="7493000" y="3365500"/>
          <p14:tracePt t="9573" x="7531100" y="3327400"/>
          <p14:tracePt t="9581" x="7704138" y="3192463"/>
          <p14:tracePt t="9592" x="7799388" y="3109913"/>
          <p14:tracePt t="9594" x="7888288" y="3040063"/>
          <p14:tracePt t="9598" x="7913688" y="3027363"/>
          <p14:tracePt t="9603" x="7964488" y="2989263"/>
          <p14:tracePt t="9610" x="8054975" y="2944813"/>
          <p14:tracePt t="9613" x="8074025" y="2938463"/>
          <p14:tracePt t="9614" x="8093075" y="2925763"/>
          <p14:tracePt t="9616" x="8099425" y="2925763"/>
          <p14:tracePt t="9617" x="8118475" y="2919413"/>
          <p14:tracePt t="9619" x="8124825" y="2913063"/>
          <p14:tracePt t="9623" x="8169275" y="2900363"/>
          <p14:tracePt t="9626" x="8181975" y="2894013"/>
          <p14:tracePt t="9629" x="8207375" y="2881313"/>
          <p14:tracePt t="9632" x="8245475" y="2874963"/>
          <p14:tracePt t="9634" x="8245475" y="2868613"/>
          <p14:tracePt t="9635" x="8264525" y="2868613"/>
          <p14:tracePt t="9640" x="8289925" y="2855913"/>
          <p14:tracePt t="9642" x="8296275" y="2855913"/>
          <p14:tracePt t="9645" x="8308975" y="2843213"/>
          <p14:tracePt t="9649" x="8334375" y="2836863"/>
          <p14:tracePt t="9651" x="8340725" y="2830513"/>
          <p14:tracePt t="9657" x="8359775" y="2817813"/>
          <p14:tracePt t="9660" x="8372475" y="2811463"/>
          <p14:tracePt t="9664" x="8385175" y="2798763"/>
          <p14:tracePt t="9667" x="8397875" y="2784475"/>
          <p14:tracePt t="9669" x="8404225" y="2784475"/>
          <p14:tracePt t="9674" x="8416925" y="2765425"/>
          <p14:tracePt t="9676" x="8423275" y="2759075"/>
          <p14:tracePt t="9680" x="8435975" y="2752725"/>
          <p14:tracePt t="9684" x="8448675" y="2733675"/>
          <p14:tracePt t="9687" x="8455025" y="2733675"/>
          <p14:tracePt t="9690" x="8462963" y="2727325"/>
          <p14:tracePt t="9693" x="8469313" y="2720975"/>
          <p14:tracePt t="9696" x="8475663" y="2720975"/>
          <p14:tracePt t="9700" x="8482013" y="2714625"/>
          <p14:tracePt t="9701" x="8488363" y="2714625"/>
          <p14:tracePt t="9706" x="8494713" y="2714625"/>
          <p14:tracePt t="9709" x="8501063" y="2714625"/>
          <p14:tracePt t="9711" x="8507413" y="2714625"/>
          <p14:tracePt t="9716" x="8520113" y="2714625"/>
          <p14:tracePt t="9717" x="8532813" y="2714625"/>
          <p14:tracePt t="9720" x="8539163" y="2714625"/>
          <p14:tracePt t="9725" x="8570913" y="2714625"/>
          <p14:tracePt t="9728" x="8596313" y="2714625"/>
          <p14:tracePt t="9733" x="8634413" y="2720975"/>
          <p14:tracePt t="9736" x="8672513" y="2720975"/>
          <p14:tracePt t="9741" x="8742363" y="2727325"/>
          <p14:tracePt t="9744" x="8774113" y="2727325"/>
          <p14:tracePt t="9750" x="8869363" y="2727325"/>
          <p14:tracePt t="9752" x="8907463" y="2727325"/>
          <p14:tracePt t="9757" x="8991600" y="2727325"/>
          <p14:tracePt t="9761" x="9029700" y="2727325"/>
          <p14:tracePt t="9766" x="9124950" y="272097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LSTM(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다변수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D8E533-1623-4D9B-8BF1-FE2D2D5DF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52373"/>
            <a:ext cx="4272269" cy="2855445"/>
          </a:xfrm>
          <a:prstGeom prst="rect">
            <a:avLst/>
          </a:prstGeom>
        </p:spPr>
      </p:pic>
      <p:pic>
        <p:nvPicPr>
          <p:cNvPr id="9" name="그림 8" descr="텍스트, 바늘이(가) 표시된 사진&#10;&#10;자동 생성된 설명">
            <a:extLst>
              <a:ext uri="{FF2B5EF4-FFF2-40B4-BE49-F238E27FC236}">
                <a16:creationId xmlns:a16="http://schemas.microsoft.com/office/drawing/2014/main" id="{44E79366-BCFA-4A4E-96F3-6FF259998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52373"/>
            <a:ext cx="4206879" cy="2855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35713C-49DB-4A35-98BC-4C8DBE87CEE6}"/>
              </a:ext>
            </a:extLst>
          </p:cNvPr>
          <p:cNvSpPr txBox="1"/>
          <p:nvPr/>
        </p:nvSpPr>
        <p:spPr>
          <a:xfrm>
            <a:off x="659462" y="166069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626FF"/>
                </a:solidFill>
              </a:rPr>
              <a:t>Blue : test error</a:t>
            </a:r>
          </a:p>
          <a:p>
            <a:r>
              <a:rPr lang="en-US" altLang="ko-KR" sz="1400" dirty="0">
                <a:solidFill>
                  <a:srgbClr val="FFDF38"/>
                </a:solidFill>
              </a:rPr>
              <a:t>Gold : train error</a:t>
            </a:r>
            <a:endParaRPr lang="ko-KR" altLang="en-US" sz="1400" dirty="0">
              <a:solidFill>
                <a:srgbClr val="FFDF3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7013C-1B18-47D9-95F2-B85D6DEC148A}"/>
              </a:ext>
            </a:extLst>
          </p:cNvPr>
          <p:cNvSpPr txBox="1"/>
          <p:nvPr/>
        </p:nvSpPr>
        <p:spPr>
          <a:xfrm>
            <a:off x="5073505" y="166069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Red : </a:t>
            </a:r>
            <a:r>
              <a:rPr lang="ko-KR" altLang="en-US" sz="1400" dirty="0" err="1">
                <a:solidFill>
                  <a:srgbClr val="FF0000"/>
                </a:solidFill>
              </a:rPr>
              <a:t>실제값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2626FF"/>
                </a:solidFill>
              </a:rPr>
              <a:t>Blue : </a:t>
            </a:r>
            <a:r>
              <a:rPr lang="ko-KR" altLang="en-US" sz="1400" dirty="0" err="1">
                <a:solidFill>
                  <a:srgbClr val="2626FF"/>
                </a:solidFill>
              </a:rPr>
              <a:t>예측값</a:t>
            </a:r>
            <a:endParaRPr lang="ko-KR" altLang="en-US" sz="1400" dirty="0">
              <a:solidFill>
                <a:srgbClr val="2626F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D476F4-B78A-43E8-B649-41B36703D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7359" y="711584"/>
            <a:ext cx="2008843" cy="703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D3DB6E-5EE5-46F4-9895-635B3A1E689E}"/>
              </a:ext>
            </a:extLst>
          </p:cNvPr>
          <p:cNvSpPr/>
          <p:nvPr/>
        </p:nvSpPr>
        <p:spPr>
          <a:xfrm>
            <a:off x="3447359" y="1105251"/>
            <a:ext cx="1440160" cy="315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D9B8D39-9F15-4920-A5A0-5A859DB29F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9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65"/>
    </mc:Choice>
    <mc:Fallback xmlns="">
      <p:transition spd="slow" advTm="50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" grpId="0" animBg="1"/>
    </p:bldLst>
  </p:timing>
  <p:extLst>
    <p:ext uri="{3A86A75C-4F4B-4683-9AE1-C65F6400EC91}">
      <p14:laserTraceLst xmlns:p14="http://schemas.microsoft.com/office/powerpoint/2010/main">
        <p14:tracePtLst>
          <p14:tracePt t="485" x="8928100" y="1951038"/>
          <p14:tracePt t="493" x="8793163" y="1879600"/>
          <p14:tracePt t="502" x="8404225" y="1714500"/>
          <p14:tracePt t="507" x="8289925" y="1670050"/>
          <p14:tracePt t="512" x="8137525" y="1612900"/>
          <p14:tracePt t="520" x="7850188" y="1524000"/>
          <p14:tracePt t="528" x="7615238" y="1465263"/>
          <p14:tracePt t="535" x="7359650" y="1401763"/>
          <p14:tracePt t="543" x="7124700" y="1338263"/>
          <p14:tracePt t="549" x="6964363" y="1300163"/>
          <p14:tracePt t="554" x="6831013" y="1268413"/>
          <p14:tracePt t="559" x="6805613" y="1262063"/>
          <p14:tracePt t="565" x="6613525" y="1204913"/>
          <p14:tracePt t="570" x="6550025" y="1192213"/>
          <p14:tracePt t="575" x="6518275" y="1179513"/>
          <p14:tracePt t="585" x="6397625" y="1141413"/>
          <p14:tracePt t="588" x="6372225" y="1135063"/>
          <p14:tracePt t="591" x="6359525" y="1135063"/>
          <p14:tracePt t="598" x="6308725" y="1116013"/>
          <p14:tracePt t="605" x="6283325" y="1109663"/>
          <p14:tracePt t="612" x="6257925" y="1103313"/>
          <p14:tracePt t="618" x="6238875" y="1103313"/>
          <p14:tracePt t="621" x="6232525" y="1103313"/>
          <p14:tracePt t="631" x="6213475" y="1103313"/>
          <p14:tracePt t="637" x="6207125" y="1103313"/>
          <p14:tracePt t="644" x="6200775" y="1103313"/>
          <p14:tracePt t="646" x="6200775" y="1096963"/>
          <p14:tracePt t="860" x="6188075" y="1096963"/>
          <p14:tracePt t="864" x="6161088" y="1096963"/>
          <p14:tracePt t="869" x="6122988" y="1096963"/>
          <p14:tracePt t="875" x="6091238" y="1096963"/>
          <p14:tracePt t="881" x="5951538" y="1096963"/>
          <p14:tracePt t="887" x="5799138" y="1096963"/>
          <p14:tracePt t="891" x="5741988" y="1090613"/>
          <p14:tracePt t="897" x="5499100" y="1090613"/>
          <p14:tracePt t="904" x="5270500" y="1090613"/>
          <p14:tracePt t="908" x="5199063" y="1084263"/>
          <p14:tracePt t="915" x="4913313" y="1084263"/>
          <p14:tracePt t="921" x="4683125" y="1084263"/>
          <p14:tracePt t="926" x="4638675" y="1084263"/>
          <p14:tracePt t="931" x="4300538" y="1084263"/>
          <p14:tracePt t="936" x="4110038" y="1084263"/>
          <p14:tracePt t="942" x="4021138" y="1084263"/>
          <p14:tracePt t="947" x="3771900" y="1084263"/>
          <p14:tracePt t="952" x="3587750" y="1090613"/>
          <p14:tracePt t="958" x="3524250" y="1090613"/>
          <p14:tracePt t="965" x="3249613" y="1116013"/>
          <p14:tracePt t="970" x="3160713" y="1135063"/>
          <p14:tracePt t="977" x="3078163" y="1154113"/>
          <p14:tracePt t="984" x="3021013" y="1173163"/>
          <p14:tracePt t="989" x="3001963" y="1192213"/>
          <p14:tracePt t="998" x="2995613" y="1204913"/>
          <p14:tracePt t="1000" x="2989263" y="1211263"/>
          <p14:tracePt t="1010" x="2989263" y="1223963"/>
          <p14:tracePt t="1014" x="2989263" y="1230313"/>
          <p14:tracePt t="1021" x="2989263" y="1236663"/>
          <p14:tracePt t="1033" x="3001963" y="1249363"/>
          <p14:tracePt t="1039" x="3008313" y="1255713"/>
          <p14:tracePt t="1050" x="3014663" y="1262063"/>
          <p14:tracePt t="1395" x="3014663" y="1268413"/>
          <p14:tracePt t="1414" x="3014663" y="1274763"/>
          <p14:tracePt t="1416" x="3008313" y="1274763"/>
          <p14:tracePt t="1456" x="3008313" y="1281113"/>
          <p14:tracePt t="1829" x="3008313" y="1287463"/>
          <p14:tracePt t="1850" x="3001963" y="1293813"/>
          <p14:tracePt t="1868" x="3001963" y="1300163"/>
          <p14:tracePt t="1886" x="3001963" y="1306513"/>
          <p14:tracePt t="1904" x="3001963" y="1312863"/>
          <p14:tracePt t="1920" x="3001963" y="1319213"/>
          <p14:tracePt t="1929" x="2995613" y="1319213"/>
          <p14:tracePt t="1936" x="2995613" y="1325563"/>
          <p14:tracePt t="1945" x="2995613" y="1331913"/>
          <p14:tracePt t="1953" x="2995613" y="1338263"/>
          <p14:tracePt t="1962" x="2995613" y="1344613"/>
          <p14:tracePt t="1965" x="2995613" y="1350963"/>
          <p14:tracePt t="1972" x="2995613" y="1357313"/>
          <p14:tracePt t="1980" x="2989263" y="1363663"/>
          <p14:tracePt t="1987" x="2989263" y="1370013"/>
          <p14:tracePt t="1995" x="2989263" y="1376363"/>
          <p14:tracePt t="2004" x="2989263" y="1382713"/>
          <p14:tracePt t="2017" x="2989263" y="1389063"/>
          <p14:tracePt t="2043" x="2989263" y="1395413"/>
          <p14:tracePt t="2080" x="2982913" y="1395413"/>
          <p14:tracePt t="2100" x="2982913" y="1401763"/>
          <p14:tracePt t="2226" x="2982913" y="1408113"/>
          <p14:tracePt t="2503" x="2982913" y="1414463"/>
          <p14:tracePt t="2821" x="2982913" y="1420813"/>
          <p14:tracePt t="3203" x="2989263" y="1420813"/>
          <p14:tracePt t="3216" x="2995613" y="1420813"/>
          <p14:tracePt t="3230" x="3008313" y="1420813"/>
          <p14:tracePt t="3240" x="3014663" y="1420813"/>
          <p14:tracePt t="3248" x="3027363" y="1427163"/>
          <p14:tracePt t="3253" x="3033713" y="1427163"/>
          <p14:tracePt t="3264" x="3046413" y="1427163"/>
          <p14:tracePt t="3273" x="3052763" y="1427163"/>
          <p14:tracePt t="3281" x="3059113" y="1427163"/>
          <p14:tracePt t="3284" x="3065463" y="1427163"/>
          <p14:tracePt t="3297" x="3078163" y="1427163"/>
          <p14:tracePt t="3301" x="3084513" y="1427163"/>
          <p14:tracePt t="3306" x="3090863" y="1427163"/>
          <p14:tracePt t="3314" x="3103563" y="1427163"/>
          <p14:tracePt t="3317" x="3109913" y="1427163"/>
          <p14:tracePt t="3322" x="3122613" y="1427163"/>
          <p14:tracePt t="3332" x="3148013" y="1427163"/>
          <p14:tracePt t="3338" x="3160713" y="1427163"/>
          <p14:tracePt t="3342" x="3160713" y="1420813"/>
          <p14:tracePt t="3349" x="3186113" y="1420813"/>
          <p14:tracePt t="3353" x="3198813" y="1414463"/>
          <p14:tracePt t="3365" x="3230563" y="1401763"/>
          <p14:tracePt t="3369" x="3236913" y="1395413"/>
          <p14:tracePt t="3374" x="3243263" y="1395413"/>
          <p14:tracePt t="3380" x="3262313" y="1389063"/>
          <p14:tracePt t="3387" x="3268663" y="1382713"/>
          <p14:tracePt t="3391" x="3275013" y="1382713"/>
          <p14:tracePt t="3396" x="3287713" y="1376363"/>
          <p14:tracePt t="3402" x="3294063" y="1376363"/>
          <p14:tracePt t="3404" x="3294063" y="1370013"/>
          <p14:tracePt t="3406" x="3300413" y="1370013"/>
          <p14:tracePt t="3409" x="3306763" y="1370013"/>
          <p14:tracePt t="3412" x="3313113" y="1370013"/>
          <p14:tracePt t="3418" x="3319463" y="1363663"/>
          <p14:tracePt t="3420" x="3325813" y="1363663"/>
          <p14:tracePt t="3426" x="3332163" y="1363663"/>
          <p14:tracePt t="3427" x="3332163" y="1357313"/>
          <p14:tracePt t="3429" x="3338513" y="1357313"/>
          <p14:tracePt t="3437" x="3344863" y="1357313"/>
          <p14:tracePt t="3453" x="3351213" y="1357313"/>
          <p14:tracePt t="3531" x="3357563" y="1357313"/>
          <p14:tracePt t="3535" x="3357563" y="1350963"/>
          <p14:tracePt t="3537" x="3363913" y="1350963"/>
          <p14:tracePt t="3542" x="3370263" y="1350963"/>
          <p14:tracePt t="3544" x="3376613" y="1350963"/>
          <p14:tracePt t="3547" x="3376613" y="1344613"/>
          <p14:tracePt t="3550" x="3389313" y="1344613"/>
          <p14:tracePt t="3554" x="3395663" y="1344613"/>
          <p14:tracePt t="3561" x="3402013" y="1344613"/>
          <p14:tracePt t="3562" x="3408363" y="1344613"/>
          <p14:tracePt t="3568" x="3414713" y="1344613"/>
          <p14:tracePt t="3577" x="3421063" y="1338263"/>
          <p14:tracePt t="3586" x="3427413" y="1338263"/>
          <p14:tracePt t="3598" x="3435350" y="1338263"/>
          <p14:tracePt t="3616" x="3441700" y="1338263"/>
          <p14:tracePt t="3626" x="3448050" y="1338263"/>
          <p14:tracePt t="3635" x="3454400" y="1338263"/>
          <p14:tracePt t="3644" x="3460750" y="1338263"/>
          <p14:tracePt t="3646" x="3467100" y="1338263"/>
          <p14:tracePt t="3653" x="3473450" y="1338263"/>
          <p14:tracePt t="3660" x="3479800" y="1338263"/>
          <p14:tracePt t="3669" x="3486150" y="1338263"/>
          <p14:tracePt t="3679" x="3492500" y="1338263"/>
          <p14:tracePt t="3699" x="3498850" y="1338263"/>
          <p14:tracePt t="3752" x="3505200" y="1338263"/>
          <p14:tracePt t="3764" x="3511550" y="1338263"/>
          <p14:tracePt t="3784" x="3517900" y="1338263"/>
          <p14:tracePt t="3796" x="3524250" y="1338263"/>
          <p14:tracePt t="3807" x="3530600" y="1338263"/>
          <p14:tracePt t="3821" x="3536950" y="1331913"/>
          <p14:tracePt t="5111" x="3543300" y="1331913"/>
          <p14:tracePt t="5129" x="3549650" y="1325563"/>
          <p14:tracePt t="5131" x="3556000" y="1325563"/>
          <p14:tracePt t="5140" x="3562350" y="1325563"/>
          <p14:tracePt t="5148" x="3575050" y="1319213"/>
          <p14:tracePt t="5153" x="3581400" y="1319213"/>
          <p14:tracePt t="5157" x="3587750" y="1319213"/>
          <p14:tracePt t="5165" x="3619500" y="1306513"/>
          <p14:tracePt t="5173" x="3651250" y="1306513"/>
          <p14:tracePt t="5182" x="3695700" y="1293813"/>
          <p14:tracePt t="5189" x="3727450" y="1293813"/>
          <p14:tracePt t="5198" x="3771900" y="1293813"/>
          <p14:tracePt t="5207" x="3810000" y="1293813"/>
          <p14:tracePt t="5216" x="3854450" y="1293813"/>
          <p14:tracePt t="5222" x="3873500" y="1293813"/>
          <p14:tracePt t="5226" x="3879850" y="1293813"/>
          <p14:tracePt t="5234" x="3919538" y="1293813"/>
          <p14:tracePt t="5239" x="3932238" y="1300163"/>
          <p14:tracePt t="5251" x="3976688" y="1312863"/>
          <p14:tracePt t="5256" x="3995738" y="1319213"/>
          <p14:tracePt t="5266" x="4027488" y="1338263"/>
          <p14:tracePt t="5274" x="4046538" y="1344613"/>
          <p14:tracePt t="5282" x="4078288" y="1363663"/>
          <p14:tracePt t="5287" x="4084638" y="1370013"/>
          <p14:tracePt t="5290" x="4090988" y="1370013"/>
          <p14:tracePt t="5293" x="4103688" y="1382713"/>
          <p14:tracePt t="5297" x="4110038" y="1389063"/>
          <p14:tracePt t="5301" x="4116388" y="1395413"/>
          <p14:tracePt t="5303" x="4122738" y="1401763"/>
          <p14:tracePt t="5306" x="4129088" y="1401763"/>
          <p14:tracePt t="5310" x="4141788" y="1414463"/>
          <p14:tracePt t="5313" x="4148138" y="1420813"/>
          <p14:tracePt t="5318" x="4154488" y="1433513"/>
          <p14:tracePt t="5320" x="4167188" y="1446213"/>
          <p14:tracePt t="5322" x="4173538" y="1446213"/>
          <p14:tracePt t="5327" x="4186238" y="1458913"/>
          <p14:tracePt t="5330" x="4186238" y="1465263"/>
          <p14:tracePt t="5335" x="4211638" y="1484313"/>
          <p14:tracePt t="5337" x="4211638" y="1490663"/>
          <p14:tracePt t="5340" x="4217988" y="1490663"/>
          <p14:tracePt t="5344" x="4230688" y="1504950"/>
          <p14:tracePt t="5350" x="4243388" y="1517650"/>
          <p14:tracePt t="5354" x="4262438" y="1530350"/>
          <p14:tracePt t="5361" x="4281488" y="1543050"/>
          <p14:tracePt t="5364" x="4287838" y="1543050"/>
          <p14:tracePt t="5368" x="4294188" y="1549400"/>
          <p14:tracePt t="5370" x="4300538" y="1555750"/>
          <p14:tracePt t="5376" x="4313238" y="1562100"/>
          <p14:tracePt t="5384" x="4319588" y="1562100"/>
          <p14:tracePt t="5386" x="4319588" y="1568450"/>
          <p14:tracePt t="5393" x="4325938" y="1568450"/>
          <p14:tracePt t="5650" x="4325938" y="1574800"/>
          <p14:tracePt t="5655" x="4325938" y="1581150"/>
          <p14:tracePt t="5659" x="4313238" y="1619250"/>
          <p14:tracePt t="5661" x="4300538" y="1638300"/>
          <p14:tracePt t="5664" x="4281488" y="1670050"/>
          <p14:tracePt t="5667" x="4237038" y="1758950"/>
          <p14:tracePt t="5669" x="4211638" y="1816100"/>
          <p14:tracePt t="5671" x="4192588" y="1841500"/>
          <p14:tracePt t="5672" x="4173538" y="1879600"/>
          <p14:tracePt t="5676" x="4071938" y="2071688"/>
          <p14:tracePt t="5678" x="4033838" y="2160588"/>
          <p14:tracePt t="5684" x="3919538" y="2384425"/>
          <p14:tracePt t="5686" x="3829050" y="2600325"/>
          <p14:tracePt t="5688" x="3771900" y="2714625"/>
          <p14:tracePt t="5692" x="3632200" y="3040063"/>
          <p14:tracePt t="5695" x="3575050" y="3186113"/>
          <p14:tracePt t="5702" x="3370263" y="3684588"/>
          <p14:tracePt t="5704" x="3319463" y="3830638"/>
          <p14:tracePt t="5710" x="3205163" y="4137025"/>
          <p14:tracePt t="5716" x="3148013" y="4289425"/>
          <p14:tracePt t="5719" x="3065463" y="4492625"/>
          <p14:tracePt t="5721" x="3040063" y="4538663"/>
          <p14:tracePt t="5726" x="2995613" y="4646613"/>
          <p14:tracePt t="5729" x="2982913" y="4678363"/>
          <p14:tracePt t="5735" x="2943225" y="4760913"/>
          <p14:tracePt t="5738" x="2930525" y="4786313"/>
          <p14:tracePt t="5743" x="2911475" y="4818063"/>
          <p14:tracePt t="5746" x="2905125" y="4837113"/>
          <p14:tracePt t="5753" x="2879725" y="4881563"/>
          <p14:tracePt t="5755" x="2873375" y="4900613"/>
          <p14:tracePt t="5759" x="2860675" y="4913313"/>
          <p14:tracePt t="5762" x="2847975" y="4926013"/>
          <p14:tracePt t="5769" x="2828925" y="4953000"/>
          <p14:tracePt t="5771" x="2822575" y="4959350"/>
          <p14:tracePt t="5774" x="2816225" y="4965700"/>
          <p14:tracePt t="5777" x="2797175" y="4978400"/>
          <p14:tracePt t="5784" x="2784475" y="4997450"/>
          <p14:tracePt t="5788" x="2759075" y="5010150"/>
          <p14:tracePt t="5793" x="2746375" y="5029200"/>
          <p14:tracePt t="5801" x="2727325" y="5048250"/>
          <p14:tracePt t="5804" x="2714625" y="5054600"/>
          <p14:tracePt t="5810" x="2701925" y="5073650"/>
          <p14:tracePt t="5814" x="2689225" y="5086350"/>
          <p14:tracePt t="5819" x="2670175" y="5105400"/>
          <p14:tracePt t="5822" x="2663825" y="5111750"/>
          <p14:tracePt t="5826" x="2651125" y="5124450"/>
          <p14:tracePt t="5830" x="2638425" y="5137150"/>
          <p14:tracePt t="6232" x="0" y="0"/>
        </p14:tracePtLst>
        <p14:tracePtLst>
          <p14:tracePt t="8001" x="2752725" y="4767263"/>
          <p14:tracePt t="8157" x="2370138" y="5041900"/>
          <p14:tracePt t="8170" x="2562225" y="4722813"/>
          <p14:tracePt t="8182" x="2733675" y="4397375"/>
          <p14:tracePt t="8192" x="2803525" y="4251325"/>
          <p14:tracePt t="8201" x="3046413" y="3703638"/>
          <p14:tracePt t="8206" x="3084513" y="3587750"/>
          <p14:tracePt t="8217" x="3281363" y="3160713"/>
          <p14:tracePt t="8226" x="3313113" y="3084513"/>
          <p14:tracePt t="8233" x="3492500" y="2701925"/>
          <p14:tracePt t="8238" x="3556000" y="2581275"/>
          <p14:tracePt t="8250" x="3702050" y="2268538"/>
          <p14:tracePt t="8258" x="3765550" y="2147888"/>
          <p14:tracePt t="8262" x="3848100" y="1989138"/>
          <p14:tracePt t="8264" x="3867150" y="1938338"/>
          <p14:tracePt t="8266" x="3894138" y="1892300"/>
          <p14:tracePt t="8268" x="3919538" y="1841500"/>
          <p14:tracePt t="8270" x="3938588" y="1797050"/>
          <p14:tracePt t="8274" x="3944938" y="1771650"/>
          <p14:tracePt t="8275" x="3989388" y="1689100"/>
          <p14:tracePt t="8278" x="4002088" y="1651000"/>
          <p14:tracePt t="8284" x="4071938" y="1497013"/>
          <p14:tracePt t="8287" x="4097338" y="1439863"/>
          <p14:tracePt t="8293" x="4129088" y="1363663"/>
          <p14:tracePt t="8295" x="4141788" y="1331913"/>
          <p14:tracePt t="8301" x="4192588" y="1223963"/>
          <p14:tracePt t="8303" x="4211638" y="1192213"/>
          <p14:tracePt t="8306" x="4217988" y="1173163"/>
          <p14:tracePt t="8309" x="4243388" y="1122363"/>
          <p14:tracePt t="8310" x="4256088" y="1090613"/>
          <p14:tracePt t="8314" x="4275138" y="1057275"/>
          <p14:tracePt t="8318" x="4294188" y="1012825"/>
          <p14:tracePt t="8319" x="4300538" y="1006475"/>
          <p14:tracePt t="8321" x="4313238" y="993775"/>
          <p14:tracePt t="8325" x="4319588" y="962025"/>
          <p14:tracePt t="8326" x="4325938" y="955675"/>
          <p14:tracePt t="8329" x="4332288" y="949325"/>
          <p14:tracePt t="8332" x="4332288" y="936625"/>
          <p14:tracePt t="8336" x="4338638" y="917575"/>
          <p14:tracePt t="8337" x="4346575" y="917575"/>
          <p14:tracePt t="8476" x="4352925" y="917575"/>
          <p14:tracePt t="8482" x="4365625" y="917575"/>
          <p14:tracePt t="8490" x="4391025" y="930275"/>
          <p14:tracePt t="8494" x="4410075" y="949325"/>
          <p14:tracePt t="8501" x="4441825" y="962025"/>
          <p14:tracePt t="8509" x="4448175" y="968375"/>
          <p14:tracePt t="8517" x="4486275" y="981075"/>
          <p14:tracePt t="8523" x="4492625" y="981075"/>
          <p14:tracePt t="8533" x="4505325" y="981075"/>
          <p14:tracePt t="8548" x="4511675" y="981075"/>
          <p14:tracePt t="8554" x="4518025" y="981075"/>
          <p14:tracePt t="8565" x="4530725" y="981075"/>
          <p14:tracePt t="8568" x="4537075" y="974725"/>
          <p14:tracePt t="8575" x="4543425" y="974725"/>
          <p14:tracePt t="8584" x="4562475" y="949325"/>
          <p14:tracePt t="8591" x="4568825" y="942975"/>
          <p14:tracePt t="8601" x="4594225" y="917575"/>
          <p14:tracePt t="8609" x="4600575" y="911225"/>
          <p14:tracePt t="8616" x="4619625" y="892175"/>
          <p14:tracePt t="8623" x="4632325" y="879475"/>
          <p14:tracePt t="8633" x="4657725" y="847725"/>
          <p14:tracePt t="8640" x="4657725" y="835025"/>
          <p14:tracePt t="8646" x="4670425" y="815975"/>
          <p14:tracePt t="8648" x="4670425" y="809625"/>
          <p14:tracePt t="8655" x="4670425" y="790575"/>
          <p14:tracePt t="8658" x="4670425" y="777875"/>
          <p14:tracePt t="8661" x="4670425" y="771525"/>
          <p14:tracePt t="8663" x="4670425" y="765175"/>
          <p14:tracePt t="8665" x="4670425" y="758825"/>
          <p14:tracePt t="8667" x="4670425" y="752475"/>
          <p14:tracePt t="8669" x="4670425" y="746125"/>
          <p14:tracePt t="8671" x="4670425" y="739775"/>
          <p14:tracePt t="8676" x="4670425" y="720725"/>
          <p14:tracePt t="8679" x="4670425" y="714375"/>
          <p14:tracePt t="8683" x="4664075" y="708025"/>
          <p14:tracePt t="8685" x="4657725" y="695325"/>
          <p14:tracePt t="8688" x="4657725" y="688975"/>
          <p14:tracePt t="8692" x="4645025" y="682625"/>
          <p14:tracePt t="8694" x="4645025" y="676275"/>
          <p14:tracePt t="8697" x="4638675" y="669925"/>
          <p14:tracePt t="8700" x="4632325" y="663575"/>
          <p14:tracePt t="8702" x="4632325" y="657225"/>
          <p14:tracePt t="8704" x="4625975" y="657225"/>
          <p14:tracePt t="8708" x="4625975" y="650875"/>
          <p14:tracePt t="8710" x="4619625" y="650875"/>
          <p14:tracePt t="8717" x="4613275" y="644525"/>
          <p14:tracePt t="8737" x="4606925" y="644525"/>
          <p14:tracePt t="8780" x="4600575" y="644525"/>
          <p14:tracePt t="8786" x="4600575" y="636588"/>
          <p14:tracePt t="8826" x="4594225" y="636588"/>
          <p14:tracePt t="8851" x="4587875" y="636588"/>
          <p14:tracePt t="8862" x="4581525" y="636588"/>
          <p14:tracePt t="8873" x="4575175" y="636588"/>
          <p14:tracePt t="8878" x="4568825" y="636588"/>
          <p14:tracePt t="8885" x="4562475" y="636588"/>
          <p14:tracePt t="8983" x="4562475" y="630238"/>
          <p14:tracePt t="9138" x="4556125" y="630238"/>
          <p14:tracePt t="9144" x="4549775" y="630238"/>
          <p14:tracePt t="9147" x="4543425" y="636588"/>
          <p14:tracePt t="9150" x="4537075" y="636588"/>
          <p14:tracePt t="9152" x="4530725" y="644525"/>
          <p14:tracePt t="9154" x="4524375" y="650875"/>
          <p14:tracePt t="9160" x="4511675" y="657225"/>
          <p14:tracePt t="9163" x="4505325" y="663575"/>
          <p14:tracePt t="9168" x="4492625" y="676275"/>
          <p14:tracePt t="9170" x="4486275" y="682625"/>
          <p14:tracePt t="9176" x="4479925" y="682625"/>
          <p14:tracePt t="9178" x="4473575" y="682625"/>
          <p14:tracePt t="9182" x="4467225" y="688975"/>
          <p14:tracePt t="9186" x="4460875" y="695325"/>
          <p14:tracePt t="9188" x="4454525" y="701675"/>
          <p14:tracePt t="9192" x="4441825" y="708025"/>
          <p14:tracePt t="9196" x="4429125" y="714375"/>
          <p14:tracePt t="9199" x="4422775" y="720725"/>
          <p14:tracePt t="9202" x="4403725" y="727075"/>
          <p14:tracePt t="9204" x="4397375" y="733425"/>
          <p14:tracePt t="9209" x="4371975" y="746125"/>
          <p14:tracePt t="9214" x="4352925" y="752475"/>
          <p14:tracePt t="9219" x="4319588" y="771525"/>
          <p14:tracePt t="9221" x="4313238" y="771525"/>
          <p14:tracePt t="9226" x="4281488" y="784225"/>
          <p14:tracePt t="9228" x="4275138" y="790575"/>
          <p14:tracePt t="9234" x="4243388" y="815975"/>
          <p14:tracePt t="9236" x="4217988" y="822325"/>
          <p14:tracePt t="9242" x="4192588" y="828675"/>
          <p14:tracePt t="9246" x="4179888" y="835025"/>
          <p14:tracePt t="9250" x="4167188" y="841375"/>
          <p14:tracePt t="9252" x="4154488" y="847725"/>
          <p14:tracePt t="9254" x="4148138" y="847725"/>
          <p14:tracePt t="9259" x="4135438" y="854075"/>
          <p14:tracePt t="9262" x="4129088" y="860425"/>
          <p14:tracePt t="9267" x="4116388" y="860425"/>
          <p14:tracePt t="9269" x="4110038" y="866775"/>
          <p14:tracePt t="9276" x="4103688" y="866775"/>
          <p14:tracePt t="9277" x="4097338" y="873125"/>
          <p14:tracePt t="9285" x="4090988" y="873125"/>
          <p14:tracePt t="9293" x="4084638" y="879475"/>
          <p14:tracePt t="9301" x="4078288" y="879475"/>
          <p14:tracePt t="9309" x="4071938" y="879475"/>
          <p14:tracePt t="9319" x="4065588" y="879475"/>
          <p14:tracePt t="9325" x="4065588" y="885825"/>
          <p14:tracePt t="9329" x="4059238" y="885825"/>
          <p14:tracePt t="9345" x="4052888" y="885825"/>
          <p14:tracePt t="9374" x="4046538" y="885825"/>
          <p14:tracePt t="9420" x="4040188" y="885825"/>
          <p14:tracePt t="9425" x="4033838" y="885825"/>
          <p14:tracePt t="9428" x="4027488" y="885825"/>
          <p14:tracePt t="9433" x="4014788" y="885825"/>
          <p14:tracePt t="9435" x="4008438" y="885825"/>
          <p14:tracePt t="9437" x="3989388" y="879475"/>
          <p14:tracePt t="9444" x="3963988" y="866775"/>
          <p14:tracePt t="9447" x="3944938" y="860425"/>
          <p14:tracePt t="9452" x="3919538" y="854075"/>
          <p14:tracePt t="9455" x="3913188" y="854075"/>
          <p14:tracePt t="9463" x="3887788" y="854075"/>
          <p14:tracePt t="9467" x="3873500" y="873125"/>
          <p14:tracePt t="9815" x="3867150" y="879475"/>
          <p14:tracePt t="9824" x="3860800" y="885825"/>
          <p14:tracePt t="9828" x="3854450" y="885825"/>
          <p14:tracePt t="9833" x="3848100" y="885825"/>
          <p14:tracePt t="9837" x="3848100" y="892175"/>
          <p14:tracePt t="9842" x="3841750" y="892175"/>
          <p14:tracePt t="9861" x="3841750" y="885825"/>
          <p14:tracePt t="9865" x="3835400" y="879475"/>
          <p14:tracePt t="9870" x="3835400" y="873125"/>
          <p14:tracePt t="9890" x="3835400" y="860425"/>
          <p14:tracePt t="9894" x="3829050" y="854075"/>
          <p14:tracePt t="9902" x="3822700" y="854075"/>
          <p14:tracePt t="9904" x="3816350" y="847725"/>
          <p14:tracePt t="9911" x="3810000" y="847725"/>
          <p14:tracePt t="9913" x="3803650" y="841375"/>
          <p14:tracePt t="9916" x="3797300" y="841375"/>
          <p14:tracePt t="9918" x="3790950" y="841375"/>
          <p14:tracePt t="9921" x="3784600" y="835025"/>
          <p14:tracePt t="9929" x="3759200" y="835025"/>
          <p14:tracePt t="9933" x="3746500" y="828675"/>
          <p14:tracePt t="9937" x="3727450" y="828675"/>
          <p14:tracePt t="9943" x="3708400" y="822325"/>
          <p14:tracePt t="9946" x="3702050" y="822325"/>
          <p14:tracePt t="9949" x="3689350" y="815975"/>
          <p14:tracePt t="9953" x="3676650" y="809625"/>
          <p14:tracePt t="9955" x="3663950" y="803275"/>
          <p14:tracePt t="9959" x="3651250" y="796925"/>
          <p14:tracePt t="9962" x="3638550" y="790575"/>
          <p14:tracePt t="9965" x="3625850" y="784225"/>
          <p14:tracePt t="9968" x="3613150" y="771525"/>
          <p14:tracePt t="9970" x="3606800" y="771525"/>
          <p14:tracePt t="9972" x="3600450" y="765175"/>
          <p14:tracePt t="9975" x="3587750" y="758825"/>
          <p14:tracePt t="9977" x="3575050" y="752475"/>
          <p14:tracePt t="9978" x="3568700" y="752475"/>
          <p14:tracePt t="9983" x="3562350" y="746125"/>
          <p14:tracePt t="9985" x="3536950" y="733425"/>
          <p14:tracePt t="9986" x="3530600" y="733425"/>
          <p14:tracePt t="9992" x="3511550" y="720725"/>
          <p14:tracePt t="9994" x="3505200" y="720725"/>
          <p14:tracePt t="9999" x="3492500" y="714375"/>
          <p14:tracePt t="10001" x="3479800" y="714375"/>
          <p14:tracePt t="10003" x="3473450" y="714375"/>
          <p14:tracePt t="10008" x="3467100" y="714375"/>
          <p14:tracePt t="10012" x="3460750" y="714375"/>
          <p14:tracePt t="10018" x="3460750" y="720725"/>
          <p14:tracePt t="10025" x="3460750" y="727075"/>
          <p14:tracePt t="10028" x="3460750" y="733425"/>
          <p14:tracePt t="10030" x="3460750" y="739775"/>
          <p14:tracePt t="10034" x="3460750" y="746125"/>
          <p14:tracePt t="10036" x="3460750" y="752475"/>
          <p14:tracePt t="10041" x="3460750" y="758825"/>
          <p14:tracePt t="10042" x="3460750" y="765175"/>
          <p14:tracePt t="10047" x="3460750" y="771525"/>
          <p14:tracePt t="10050" x="3460750" y="777875"/>
          <p14:tracePt t="10052" x="3460750" y="784225"/>
          <p14:tracePt t="10055" x="3460750" y="790575"/>
          <p14:tracePt t="10058" x="3460750" y="803275"/>
          <p14:tracePt t="10060" x="3460750" y="809625"/>
          <p14:tracePt t="10063" x="3460750" y="815975"/>
          <p14:tracePt t="10067" x="3454400" y="835025"/>
          <p14:tracePt t="10068" x="3454400" y="841375"/>
          <p14:tracePt t="10070" x="3454400" y="847725"/>
          <p14:tracePt t="10071" x="3448050" y="860425"/>
          <p14:tracePt t="10075" x="3448050" y="866775"/>
          <p14:tracePt t="10077" x="3448050" y="892175"/>
          <p14:tracePt t="10079" x="3448050" y="898525"/>
          <p14:tracePt t="10084" x="3441700" y="942975"/>
          <p14:tracePt t="10085" x="3441700" y="949325"/>
          <p14:tracePt t="10087" x="3441700" y="955675"/>
          <p14:tracePt t="10088" x="3441700" y="962025"/>
          <p14:tracePt t="10092" x="3441700" y="987425"/>
          <p14:tracePt t="10094" x="3441700" y="1000125"/>
          <p14:tracePt t="10098" x="3441700" y="1012825"/>
          <p14:tracePt t="10101" x="3441700" y="1031875"/>
          <p14:tracePt t="10102" x="3448050" y="1038225"/>
          <p14:tracePt t="10104" x="3448050" y="1044575"/>
          <p14:tracePt t="10108" x="3454400" y="1057275"/>
          <p14:tracePt t="10110" x="3460750" y="1069975"/>
          <p14:tracePt t="10112" x="3467100" y="1077913"/>
          <p14:tracePt t="10116" x="3473450" y="1084263"/>
          <p14:tracePt t="10118" x="3479800" y="1096963"/>
          <p14:tracePt t="10119" x="3486150" y="1096963"/>
          <p14:tracePt t="10122" x="3492500" y="1103313"/>
          <p14:tracePt t="10125" x="3505200" y="1109663"/>
          <p14:tracePt t="10131" x="3517900" y="1116013"/>
          <p14:tracePt t="10134" x="3536950" y="1122363"/>
          <p14:tracePt t="10136" x="3543300" y="1122363"/>
          <p14:tracePt t="10137" x="3549650" y="1128713"/>
          <p14:tracePt t="10142" x="3562350" y="1135063"/>
          <p14:tracePt t="10144" x="3568700" y="1135063"/>
          <p14:tracePt t="10148" x="3581400" y="1141413"/>
          <p14:tracePt t="10152" x="3606800" y="1147763"/>
          <p14:tracePt t="10155" x="3613150" y="1154113"/>
          <p14:tracePt t="10159" x="3625850" y="1160463"/>
          <p14:tracePt t="10160" x="3632200" y="1160463"/>
          <p14:tracePt t="10162" x="3638550" y="1166813"/>
          <p14:tracePt t="10168" x="3651250" y="1166813"/>
          <p14:tracePt t="10173" x="3657600" y="1173163"/>
          <p14:tracePt t="10178" x="3676650" y="1179513"/>
          <p14:tracePt t="10185" x="3683000" y="1179513"/>
          <p14:tracePt t="10187" x="3689350" y="1179513"/>
          <p14:tracePt t="10192" x="3695700" y="1185863"/>
          <p14:tracePt t="10200" x="3702050" y="1185863"/>
          <p14:tracePt t="10209" x="3708400" y="1192213"/>
          <p14:tracePt t="10225" x="3708400" y="1198563"/>
          <p14:tracePt t="10236" x="3708400" y="1204913"/>
          <p14:tracePt t="10247" x="3708400" y="1211263"/>
          <p14:tracePt t="10251" x="3708400" y="1217613"/>
          <p14:tracePt t="10255" x="3708400" y="1223963"/>
          <p14:tracePt t="10260" x="3708400" y="1230313"/>
          <p14:tracePt t="10262" x="3708400" y="1236663"/>
          <p14:tracePt t="10264" x="3708400" y="1243013"/>
          <p14:tracePt t="10270" x="3708400" y="1262063"/>
          <p14:tracePt t="10277" x="3714750" y="1274763"/>
          <p14:tracePt t="10280" x="3714750" y="1287463"/>
          <p14:tracePt t="10284" x="3721100" y="1300163"/>
          <p14:tracePt t="10287" x="3721100" y="1312863"/>
          <p14:tracePt t="10289" x="3727450" y="1312863"/>
          <p14:tracePt t="10294" x="3733800" y="1338263"/>
          <p14:tracePt t="10297" x="3746500" y="1350963"/>
          <p14:tracePt t="10302" x="3752850" y="1363663"/>
          <p14:tracePt t="10304" x="3759200" y="1370013"/>
          <p14:tracePt t="10310" x="3765550" y="1376363"/>
          <p14:tracePt t="10311" x="3771900" y="1382713"/>
          <p14:tracePt t="10317" x="3778250" y="1389063"/>
          <p14:tracePt t="10320" x="3784600" y="1395413"/>
          <p14:tracePt t="10326" x="3790950" y="1395413"/>
          <p14:tracePt t="10328" x="3790950" y="1401763"/>
          <p14:tracePt t="10336" x="3797300" y="1401763"/>
          <p14:tracePt t="10351" x="3803650" y="1408113"/>
          <p14:tracePt t="10427" x="3810000" y="1408113"/>
          <p14:tracePt t="10459" x="3816350" y="1408113"/>
          <p14:tracePt t="10494" x="3822700" y="1408113"/>
          <p14:tracePt t="10518" x="3829050" y="1408113"/>
          <p14:tracePt t="10531" x="3835400" y="1408113"/>
          <p14:tracePt t="10539" x="3841750" y="1408113"/>
          <p14:tracePt t="10552" x="3848100" y="1408113"/>
          <p14:tracePt t="10566" x="3854450" y="1408113"/>
          <p14:tracePt t="10592" x="3860800" y="1408113"/>
          <p14:tracePt t="10606" x="3867150" y="1408113"/>
          <p14:tracePt t="10615" x="3873500" y="1408113"/>
          <p14:tracePt t="10622" x="3879850" y="1408113"/>
          <p14:tracePt t="10628" x="3887788" y="1408113"/>
          <p14:tracePt t="10630" x="3894138" y="1408113"/>
          <p14:tracePt t="10636" x="3900488" y="1408113"/>
          <p14:tracePt t="10639" x="3906838" y="1408113"/>
          <p14:tracePt t="10646" x="3913188" y="1408113"/>
          <p14:tracePt t="10647" x="3919538" y="1408113"/>
          <p14:tracePt t="10651" x="3925888" y="1408113"/>
          <p14:tracePt t="10655" x="3932238" y="1408113"/>
          <p14:tracePt t="10660" x="3938588" y="1408113"/>
          <p14:tracePt t="10664" x="3944938" y="1408113"/>
          <p14:tracePt t="10672" x="3951288" y="1408113"/>
          <p14:tracePt t="10736" x="3957638" y="1408113"/>
          <p14:tracePt t="10759" x="3957638" y="1414463"/>
          <p14:tracePt t="10780" x="3963988" y="1414463"/>
          <p14:tracePt t="10821" x="3970338" y="1414463"/>
          <p14:tracePt t="10853" x="3970338" y="1420813"/>
          <p14:tracePt t="10862" x="3976688" y="1420813"/>
          <p14:tracePt t="10870" x="3976688" y="1427163"/>
          <p14:tracePt t="10879" x="3983038" y="1427163"/>
          <p14:tracePt t="10936" x="3989388" y="1433513"/>
          <p14:tracePt t="10952" x="3995738" y="1439863"/>
          <p14:tracePt t="10965" x="4002088" y="1439863"/>
          <p14:tracePt t="10972" x="4002088" y="1446213"/>
          <p14:tracePt t="10980" x="4008438" y="1446213"/>
          <p14:tracePt t="10986" x="4014788" y="1452563"/>
          <p14:tracePt t="10996" x="4021138" y="1452563"/>
          <p14:tracePt t="11002" x="4021138" y="1458913"/>
          <p14:tracePt t="11011" x="4027488" y="1458913"/>
          <p14:tracePt t="11028" x="4033838" y="1465263"/>
          <p14:tracePt t="11066" x="4040188" y="1465263"/>
          <p14:tracePt t="11092" x="4046538" y="1465263"/>
          <p14:tracePt t="11100" x="4046538" y="1471613"/>
          <p14:tracePt t="11103" x="4052888" y="1471613"/>
          <p14:tracePt t="11113" x="4059238" y="1477963"/>
          <p14:tracePt t="11122" x="4065588" y="1477963"/>
          <p14:tracePt t="11129" x="4065588" y="1484313"/>
          <p14:tracePt t="11132" x="4071938" y="1484313"/>
          <p14:tracePt t="11137" x="4071938" y="1490663"/>
          <p14:tracePt t="11146" x="4078288" y="1490663"/>
          <p14:tracePt t="11149" x="4078288" y="1497013"/>
          <p14:tracePt t="11163" x="4084638" y="1504950"/>
          <p14:tracePt t="11248" x="4090988" y="1504950"/>
          <p14:tracePt t="11254" x="4090988" y="1511300"/>
          <p14:tracePt t="11276" x="4090988" y="1517650"/>
          <p14:tracePt t="11278" x="4097338" y="1517650"/>
          <p14:tracePt t="11373" x="4103688" y="1517650"/>
          <p14:tracePt t="11375" x="4103688" y="1524000"/>
          <p14:tracePt t="11415" x="4110038" y="1524000"/>
          <p14:tracePt t="11431" x="4110038" y="1530350"/>
          <p14:tracePt t="11437" x="4116388" y="1530350"/>
          <p14:tracePt t="11451" x="4122738" y="1530350"/>
          <p14:tracePt t="11460" x="4122738" y="1536700"/>
          <p14:tracePt t="11467" x="4129088" y="1536700"/>
          <p14:tracePt t="11496" x="4135438" y="1536700"/>
          <p14:tracePt t="11513" x="4141788" y="1536700"/>
          <p14:tracePt t="11528" x="4148138" y="1536700"/>
          <p14:tracePt t="11533" x="4154488" y="1536700"/>
          <p14:tracePt t="11541" x="4154488" y="1543050"/>
          <p14:tracePt t="11545" x="4160838" y="1543050"/>
          <p14:tracePt t="11567" x="4167188" y="1543050"/>
          <p14:tracePt t="11589" x="4167188" y="1549400"/>
          <p14:tracePt t="11599" x="4173538" y="1549400"/>
          <p14:tracePt t="11612" x="4179888" y="1555750"/>
          <p14:tracePt t="11620" x="4186238" y="1555750"/>
          <p14:tracePt t="11629" x="4205288" y="1568450"/>
          <p14:tracePt t="11635" x="4217988" y="1574800"/>
          <p14:tracePt t="11641" x="4230688" y="1581150"/>
          <p14:tracePt t="11649" x="4268788" y="1606550"/>
          <p14:tracePt t="11657" x="4294188" y="1619250"/>
          <p14:tracePt t="11668" x="4359275" y="1676400"/>
          <p14:tracePt t="11674" x="4365625" y="1689100"/>
          <p14:tracePt t="11684" x="4435475" y="1746250"/>
          <p14:tracePt t="11695" x="4498975" y="1809750"/>
          <p14:tracePt t="11704" x="4575175" y="1873250"/>
          <p14:tracePt t="11715" x="4645025" y="1951038"/>
          <p14:tracePt t="11723" x="4670425" y="1989138"/>
          <p14:tracePt t="11733" x="4752975" y="2103438"/>
          <p14:tracePt t="11742" x="4772025" y="2141538"/>
          <p14:tracePt t="11749" x="4805363" y="2243138"/>
          <p14:tracePt t="11756" x="4811713" y="2281238"/>
          <p14:tracePt t="11762" x="4811713" y="2351088"/>
          <p14:tracePt t="11769" x="4805363" y="2422525"/>
          <p14:tracePt t="11771" x="4797425" y="2441575"/>
          <p14:tracePt t="11776" x="4772025" y="2511425"/>
          <p14:tracePt t="11783" x="4752975" y="2562225"/>
          <p14:tracePt t="11786" x="4714875" y="2613025"/>
          <p14:tracePt t="11788" x="4708525" y="2625725"/>
          <p14:tracePt t="11793" x="4664075" y="2676525"/>
          <p14:tracePt t="11797" x="4638675" y="2714625"/>
          <p14:tracePt t="11801" x="4581525" y="2759075"/>
          <p14:tracePt t="11803" x="4562475" y="2771775"/>
          <p14:tracePt t="11809" x="4498975" y="2811463"/>
          <p14:tracePt t="11812" x="4479925" y="2824163"/>
          <p14:tracePt t="11818" x="4403725" y="2843213"/>
          <p14:tracePt t="11820" x="4384675" y="2849563"/>
          <p14:tracePt t="11826" x="4313238" y="2849563"/>
          <p14:tracePt t="11829" x="4256088" y="2849563"/>
          <p14:tracePt t="11835" x="4173538" y="2849563"/>
          <p14:tracePt t="11837" x="4135438" y="2849563"/>
          <p14:tracePt t="11839" x="4116388" y="2843213"/>
          <p14:tracePt t="11843" x="4033838" y="2824163"/>
          <p14:tracePt t="11847" x="3970338" y="2811463"/>
          <p14:tracePt t="11851" x="3867150" y="2778125"/>
          <p14:tracePt t="11853" x="3848100" y="2771775"/>
          <p14:tracePt t="11854" x="3810000" y="2759075"/>
          <p14:tracePt t="11859" x="3727450" y="2733675"/>
          <p14:tracePt t="11863" x="3676650" y="2708275"/>
          <p14:tracePt t="11868" x="3575050" y="2663825"/>
          <p14:tracePt t="11870" x="3543300" y="2644775"/>
          <p14:tracePt t="11890" x="3294063" y="2492375"/>
          <p14:tracePt t="11894" x="3198813" y="2416175"/>
          <p14:tracePt t="11896" x="3173413" y="2397125"/>
          <p14:tracePt t="11899" x="3148013" y="2365375"/>
          <p14:tracePt t="11901" x="3109913" y="2332038"/>
          <p14:tracePt t="11905" x="3090863" y="2312988"/>
          <p14:tracePt t="11911" x="3008313" y="2224088"/>
          <p14:tracePt t="11913" x="2995613" y="2205038"/>
          <p14:tracePt t="11920" x="2936875" y="2128838"/>
          <p14:tracePt t="11922" x="2930525" y="2122488"/>
          <p14:tracePt t="11926" x="2898775" y="2052638"/>
          <p14:tracePt t="11929" x="2892425" y="2033588"/>
          <p14:tracePt t="11935" x="2860675" y="1951038"/>
          <p14:tracePt t="11938" x="2847975" y="1917700"/>
          <p14:tracePt t="11943" x="2828925" y="1816100"/>
          <p14:tracePt t="11946" x="2828925" y="1778000"/>
          <p14:tracePt t="11952" x="2822575" y="1625600"/>
          <p14:tracePt t="11955" x="2822575" y="1600200"/>
          <p14:tracePt t="11959" x="2835275" y="1452563"/>
          <p14:tracePt t="11963" x="2847975" y="1389063"/>
          <p14:tracePt t="11967" x="2879725" y="1236663"/>
          <p14:tracePt t="11969" x="2898775" y="1166813"/>
          <p14:tracePt t="11972" x="2911475" y="1141413"/>
          <p14:tracePt t="11975" x="2962275" y="1000125"/>
          <p14:tracePt t="11977" x="2968625" y="974725"/>
          <p14:tracePt t="11982" x="3027363" y="854075"/>
          <p14:tracePt t="11985" x="3078163" y="752475"/>
          <p14:tracePt t="11988" x="3116263" y="688975"/>
          <p14:tracePt t="11992" x="3186113" y="579438"/>
          <p14:tracePt t="11996" x="3217863" y="528638"/>
          <p14:tracePt t="12002" x="3325813" y="382588"/>
          <p14:tracePt t="12004" x="3338513" y="357188"/>
          <p14:tracePt t="12006" x="3351213" y="344488"/>
          <p14:tracePt t="12010" x="3460750" y="230188"/>
          <p14:tracePt t="12015" x="3505200" y="184150"/>
          <p14:tracePt t="12020" x="3619500" y="82550"/>
          <p14:tracePt t="12026" x="3708400" y="6350"/>
          <p14:tracePt t="12104" x="5568950" y="69850"/>
          <p14:tracePt t="12107" x="5626100" y="95250"/>
          <p14:tracePt t="12109" x="5689600" y="127000"/>
          <p14:tracePt t="12111" x="5748338" y="165100"/>
          <p14:tracePt t="12112" x="5792788" y="190500"/>
          <p14:tracePt t="12114" x="5818188" y="203200"/>
          <p14:tracePt t="12115" x="5862638" y="236538"/>
          <p14:tracePt t="12117" x="5913438" y="280988"/>
          <p14:tracePt t="12118" x="5957888" y="312738"/>
          <p14:tracePt t="12119" x="5976938" y="325438"/>
          <p14:tracePt t="12121" x="5995988" y="331788"/>
          <p14:tracePt t="12125" x="6078538" y="407988"/>
          <p14:tracePt t="12127" x="6135688" y="465138"/>
          <p14:tracePt t="12129" x="6167438" y="496888"/>
          <p14:tracePt t="12132" x="6207125" y="534988"/>
          <p14:tracePt t="12133" x="6219825" y="547688"/>
          <p14:tracePt t="12136" x="6257925" y="604838"/>
          <p14:tracePt t="12138" x="6276975" y="623888"/>
          <p14:tracePt t="12141" x="6321425" y="701675"/>
          <p14:tracePt t="12145" x="6353175" y="746125"/>
          <p14:tracePt t="12149" x="6378575" y="790575"/>
          <p14:tracePt t="12155" x="6435725" y="904875"/>
          <p14:tracePt t="12159" x="6473825" y="1006475"/>
          <p14:tracePt t="12163" x="6492875" y="1050925"/>
          <p14:tracePt t="12167" x="6518275" y="1135063"/>
          <p14:tracePt t="12170" x="6530975" y="1166813"/>
          <p14:tracePt t="12171" x="6530975" y="1179513"/>
          <p14:tracePt t="12174" x="6550025" y="1249363"/>
          <p14:tracePt t="12177" x="6569075" y="1300163"/>
          <p14:tracePt t="12181" x="6575425" y="1350963"/>
          <p14:tracePt t="12184" x="6588125" y="1420813"/>
          <p14:tracePt t="12185" x="6600825" y="1446213"/>
          <p14:tracePt t="12187" x="6600825" y="1458913"/>
          <p14:tracePt t="12189" x="6600825" y="1484313"/>
          <p14:tracePt t="12191" x="6613525" y="1568450"/>
          <p14:tracePt t="12193" x="6613525" y="1587500"/>
          <p14:tracePt t="12198" x="6619875" y="1651000"/>
          <p14:tracePt t="12201" x="6619875" y="1746250"/>
          <p14:tracePt t="12202" x="6619875" y="1758950"/>
          <p14:tracePt t="12203" x="6619875" y="1784350"/>
          <p14:tracePt t="12205" x="6619875" y="1797050"/>
          <p14:tracePt t="12209" x="6619875" y="1879600"/>
          <p14:tracePt t="12210" x="6619875" y="1892300"/>
          <p14:tracePt t="12216" x="6594475" y="2033588"/>
          <p14:tracePt t="12218" x="6588125" y="2071688"/>
          <p14:tracePt t="12219" x="6581775" y="2090738"/>
          <p14:tracePt t="12220" x="6581775" y="2097088"/>
          <p14:tracePt t="12224" x="6550025" y="2166938"/>
          <p14:tracePt t="12227" x="6537325" y="2205038"/>
          <p14:tracePt t="12230" x="6511925" y="2255838"/>
          <p14:tracePt t="12233" x="6461125" y="2351088"/>
          <p14:tracePt t="12234" x="6448425" y="2365375"/>
          <p14:tracePt t="12236" x="6429375" y="2384425"/>
          <p14:tracePt t="12238" x="6403975" y="2422525"/>
          <p14:tracePt t="12241" x="6378575" y="2460625"/>
          <p14:tracePt t="12243" x="6353175" y="2492375"/>
          <p14:tracePt t="12246" x="6315075" y="2536825"/>
          <p14:tracePt t="12251" x="6238875" y="2619375"/>
          <p14:tracePt t="12252" x="6219825" y="2632075"/>
          <p14:tracePt t="12253" x="6207125" y="2644775"/>
          <p14:tracePt t="12258" x="6148388" y="2689225"/>
          <p14:tracePt t="12260" x="6103938" y="2727325"/>
          <p14:tracePt t="12263" x="6072188" y="2752725"/>
          <p14:tracePt t="12268" x="6008688" y="2798763"/>
          <p14:tracePt t="12269" x="5970588" y="2824163"/>
          <p14:tracePt t="12271" x="5951538" y="2830513"/>
          <p14:tracePt t="12275" x="5881688" y="2868613"/>
          <p14:tracePt t="12276" x="5862638" y="2881313"/>
          <p14:tracePt t="12279" x="5824538" y="2900363"/>
          <p14:tracePt t="12284" x="5729288" y="2938463"/>
          <p14:tracePt t="12286" x="5670550" y="2951163"/>
          <p14:tracePt t="12288" x="5645150" y="2957513"/>
          <p14:tracePt t="12292" x="5568950" y="2982913"/>
          <p14:tracePt t="12294" x="5530850" y="2989263"/>
          <p14:tracePt t="12297" x="5492750" y="3001963"/>
          <p14:tracePt t="12301" x="5359400" y="3014663"/>
          <p14:tracePt t="12303" x="5308600" y="3021013"/>
          <p14:tracePt t="12305" x="5283200" y="3021013"/>
          <p14:tracePt t="12308" x="5199063" y="3021013"/>
          <p14:tracePt t="12310" x="5160963" y="3021013"/>
          <p14:tracePt t="12313" x="5091113" y="3021013"/>
          <p14:tracePt t="12318" x="4995863" y="3021013"/>
          <p14:tracePt t="12319" x="4957763" y="3014663"/>
          <p14:tracePt t="12321" x="4932363" y="3014663"/>
          <p14:tracePt t="12325" x="4849813" y="2989263"/>
          <p14:tracePt t="12328" x="4765675" y="2970213"/>
          <p14:tracePt t="12332" x="4702175" y="2957513"/>
          <p14:tracePt t="12334" x="4638675" y="2938463"/>
          <p14:tracePt t="12336" x="4594225" y="2925763"/>
          <p14:tracePt t="12338" x="4575175" y="2919413"/>
          <p14:tracePt t="12342" x="4460875" y="2874963"/>
          <p14:tracePt t="12343" x="4422775" y="2855913"/>
          <p14:tracePt t="12349" x="4325938" y="2824163"/>
          <p14:tracePt t="12351" x="4262438" y="2784475"/>
          <p14:tracePt t="12352" x="4249738" y="2778125"/>
          <p14:tracePt t="12353" x="4224338" y="2771775"/>
          <p14:tracePt t="12358" x="4122738" y="2720975"/>
          <p14:tracePt t="12360" x="4065588" y="2682875"/>
          <p14:tracePt t="12366" x="3976688" y="2632075"/>
          <p14:tracePt t="12368" x="3919538" y="2606675"/>
          <p14:tracePt t="12370" x="3913188" y="2600325"/>
          <p14:tracePt t="12371" x="3900488" y="2587625"/>
          <p14:tracePt t="12376" x="3790950" y="2517775"/>
          <p14:tracePt t="12378" x="3759200" y="2492375"/>
          <p14:tracePt t="12384" x="3644900" y="2416175"/>
          <p14:tracePt t="12386" x="3600450" y="2371725"/>
          <p14:tracePt t="12388" x="3587750" y="2365375"/>
          <p14:tracePt t="12392" x="3505200" y="2300288"/>
          <p14:tracePt t="12395" x="3473450" y="2274888"/>
          <p14:tracePt t="12399" x="3435350" y="2249488"/>
          <p14:tracePt t="12403" x="3370263" y="2179638"/>
          <p14:tracePt t="12408" x="3325813" y="2141538"/>
          <p14:tracePt t="12411" x="3300413" y="2116138"/>
          <p14:tracePt t="12415" x="3281363" y="2090738"/>
          <p14:tracePt t="12419" x="3249613" y="2046288"/>
          <p14:tracePt t="12421" x="3243263" y="2020888"/>
          <p14:tracePt t="12425" x="3230563" y="1982788"/>
          <p14:tracePt t="12427" x="3224213" y="1963738"/>
          <p14:tracePt t="12430" x="3217863" y="1938338"/>
          <p14:tracePt t="12434" x="3211513" y="1873250"/>
          <p14:tracePt t="12437" x="3211513" y="1841500"/>
          <p14:tracePt t="12442" x="3211513" y="1758950"/>
          <p14:tracePt t="12446" x="3211513" y="1714500"/>
          <p14:tracePt t="12451" x="3224213" y="1606550"/>
          <p14:tracePt t="12453" x="3236913" y="1568450"/>
          <p14:tracePt t="12459" x="3255963" y="1477963"/>
          <p14:tracePt t="12463" x="3281363" y="1401763"/>
          <p14:tracePt t="12467" x="3313113" y="1319213"/>
          <p14:tracePt t="12469" x="3332163" y="1255713"/>
          <p14:tracePt t="12471" x="3338513" y="1243013"/>
          <p14:tracePt t="12475" x="3395663" y="1109663"/>
          <p14:tracePt t="12478" x="3414713" y="1077913"/>
          <p14:tracePt t="12483" x="3479800" y="942975"/>
          <p14:tracePt t="12485" x="3505200" y="904875"/>
          <p14:tracePt t="12487" x="3543300" y="828675"/>
          <p14:tracePt t="12492" x="3600450" y="752475"/>
          <p14:tracePt t="12494" x="3619500" y="720725"/>
          <p14:tracePt t="12499" x="3676650" y="657225"/>
          <p14:tracePt t="12502" x="3746500" y="579438"/>
          <p14:tracePt t="12504" x="3778250" y="547688"/>
          <p14:tracePt t="12509" x="3860800" y="471488"/>
          <p14:tracePt t="12511" x="3894138" y="439738"/>
          <p14:tracePt t="12514" x="3944938" y="414338"/>
          <p14:tracePt t="12520" x="4071938" y="319088"/>
          <p14:tracePt t="12522" x="4097338" y="306388"/>
          <p14:tracePt t="12526" x="4217988" y="230188"/>
          <p14:tracePt t="12528" x="4249738" y="203200"/>
          <p14:tracePt t="12533" x="4384675" y="133350"/>
          <p14:tracePt t="12535" x="4454525" y="88900"/>
          <p14:tracePt t="12537" x="4498975" y="63500"/>
          <p14:tracePt t="12542" x="4625975" y="6350"/>
          <p14:tracePt t="12630" x="5881688" y="12700"/>
          <p14:tracePt t="12632" x="5919788" y="38100"/>
          <p14:tracePt t="12633" x="5932488" y="44450"/>
          <p14:tracePt t="12635" x="5938838" y="50800"/>
          <p14:tracePt t="12636" x="5964238" y="69850"/>
          <p14:tracePt t="12638" x="5970588" y="76200"/>
          <p14:tracePt t="12641" x="5995988" y="101600"/>
          <p14:tracePt t="12643" x="6021388" y="133350"/>
          <p14:tracePt t="12645" x="6046788" y="158750"/>
          <p14:tracePt t="12647" x="6059488" y="184150"/>
          <p14:tracePt t="12648" x="6072188" y="196850"/>
          <p14:tracePt t="12649" x="6078538" y="203200"/>
          <p14:tracePt t="12651" x="6084888" y="217488"/>
          <p14:tracePt t="12652" x="6091238" y="230188"/>
          <p14:tracePt t="12653" x="6097588" y="236538"/>
          <p14:tracePt t="12658" x="6129338" y="287338"/>
          <p14:tracePt t="12660" x="6142038" y="306388"/>
          <p14:tracePt t="12667" x="6175375" y="395288"/>
          <p14:tracePt t="12670" x="6188075" y="420688"/>
          <p14:tracePt t="12671" x="6188075" y="427038"/>
          <p14:tracePt t="12675" x="6207125" y="477838"/>
          <p14:tracePt t="12677" x="6213475" y="503238"/>
          <p14:tracePt t="12680" x="6219825" y="528638"/>
          <p14:tracePt t="12686" x="6232525" y="592138"/>
          <p14:tracePt t="12691" x="6232525" y="636588"/>
          <p14:tracePt t="12694" x="6238875" y="657225"/>
          <p14:tracePt t="12699" x="6238875" y="695325"/>
          <p14:tracePt t="12702" x="6238875" y="714375"/>
          <p14:tracePt t="12703" x="6245225" y="727075"/>
          <p14:tracePt t="12708" x="6245225" y="752475"/>
          <p14:tracePt t="12710" x="6245225" y="765175"/>
          <p14:tracePt t="12716" x="6245225" y="790575"/>
          <p14:tracePt t="12719" x="6245225" y="815975"/>
          <p14:tracePt t="12722" x="6245225" y="822325"/>
          <p14:tracePt t="12725" x="6245225" y="841375"/>
          <p14:tracePt t="12728" x="6245225" y="854075"/>
          <p14:tracePt t="12732" x="6245225" y="873125"/>
          <p14:tracePt t="12734" x="6245225" y="879475"/>
          <p14:tracePt t="12736" x="6245225" y="892175"/>
          <p14:tracePt t="12741" x="6245225" y="911225"/>
          <p14:tracePt t="12743" x="6245225" y="917575"/>
          <p14:tracePt t="12750" x="6238875" y="936625"/>
          <p14:tracePt t="12751" x="6232525" y="942975"/>
          <p14:tracePt t="12753" x="6232525" y="949325"/>
          <p14:tracePt t="12755" x="6232525" y="955675"/>
          <p14:tracePt t="12759" x="6219825" y="968375"/>
          <p14:tracePt t="12761" x="6219825" y="974725"/>
          <p14:tracePt t="12765" x="6213475" y="981075"/>
          <p14:tracePt t="12768" x="6207125" y="993775"/>
          <p14:tracePt t="12769" x="6200775" y="1000125"/>
          <p14:tracePt t="12771" x="6194425" y="1000125"/>
          <p14:tracePt t="12775" x="6188075" y="1012825"/>
          <p14:tracePt t="12777" x="6181725" y="1025525"/>
          <p14:tracePt t="12783" x="6167438" y="1038225"/>
          <p14:tracePt t="12786" x="6161088" y="1038225"/>
          <p14:tracePt t="12787" x="6161088" y="1044575"/>
          <p14:tracePt t="12792" x="6148388" y="1050925"/>
          <p14:tracePt t="12796" x="6142038" y="1057275"/>
          <p14:tracePt t="12799" x="6135688" y="1063625"/>
          <p14:tracePt t="12801" x="6135688" y="1069975"/>
          <p14:tracePt t="12803" x="6129338" y="1077913"/>
          <p14:tracePt t="12809" x="6122988" y="1084263"/>
          <p14:tracePt t="12813" x="6116638" y="1084263"/>
          <p14:tracePt t="12817" x="6116638" y="1090613"/>
          <p14:tracePt t="12819" x="6110288" y="1090613"/>
          <p14:tracePt t="12821" x="6110288" y="1096963"/>
          <p14:tracePt t="12828" x="6103938" y="1096963"/>
          <p14:tracePt t="12842" x="6097588" y="1096963"/>
          <p14:tracePt t="13060" x="6097588" y="1103313"/>
          <p14:tracePt t="13066" x="6097588" y="1109663"/>
          <p14:tracePt t="13071" x="6097588" y="1122363"/>
          <p14:tracePt t="13082" x="6091238" y="1173163"/>
          <p14:tracePt t="13090" x="6091238" y="1179513"/>
          <p14:tracePt t="13096" x="6072188" y="1274763"/>
          <p14:tracePt t="13106" x="6065838" y="1319213"/>
          <p14:tracePt t="13116" x="6046788" y="1401763"/>
          <p14:tracePt t="13123" x="6040438" y="1427163"/>
          <p14:tracePt t="13128" x="6040438" y="1433513"/>
          <p14:tracePt t="13133" x="6021388" y="1484313"/>
          <p14:tracePt t="13138" x="6008688" y="1511300"/>
          <p14:tracePt t="13149" x="5983288" y="1562100"/>
          <p14:tracePt t="13157" x="5970588" y="1587500"/>
          <p14:tracePt t="13165" x="5913438" y="1663700"/>
          <p14:tracePt t="13170" x="5875338" y="1714500"/>
          <p14:tracePt t="13174" x="5868988" y="1720850"/>
          <p14:tracePt t="13180" x="5805488" y="1790700"/>
          <p14:tracePt t="13188" x="5735638" y="1854200"/>
          <p14:tracePt t="13196" x="5676900" y="1911350"/>
          <p14:tracePt t="13205" x="5594350" y="1970088"/>
          <p14:tracePt t="13212" x="5543550" y="1995488"/>
          <p14:tracePt t="13218" x="5511800" y="2014538"/>
          <p14:tracePt t="13225" x="5486400" y="2027238"/>
          <p14:tracePt t="13235" x="5397500" y="2058988"/>
          <p14:tracePt t="13239" x="5384800" y="2058988"/>
          <p14:tracePt t="13244" x="5334000" y="2065338"/>
          <p14:tracePt t="13247" x="5321300" y="2065338"/>
          <p14:tracePt t="13253" x="5276850" y="2065338"/>
          <p14:tracePt t="13255" x="5270500" y="2065338"/>
          <p14:tracePt t="13259" x="5243513" y="2065338"/>
          <p14:tracePt t="13263" x="5211763" y="2065338"/>
          <p14:tracePt t="13267" x="5173663" y="2058988"/>
          <p14:tracePt t="13269" x="5160963" y="2058988"/>
          <p14:tracePt t="13270" x="5141913" y="2052638"/>
          <p14:tracePt t="13275" x="5116513" y="2052638"/>
          <p14:tracePt t="13278" x="5091113" y="2046288"/>
          <p14:tracePt t="13281" x="5065713" y="2046288"/>
          <p14:tracePt t="13284" x="5040313" y="2039938"/>
          <p14:tracePt t="13286" x="5027613" y="2039938"/>
          <p14:tracePt t="13288" x="5014913" y="2039938"/>
          <p14:tracePt t="13291" x="4976813" y="2033588"/>
          <p14:tracePt t="13293" x="4970463" y="2033588"/>
          <p14:tracePt t="13301" x="4900613" y="2020888"/>
          <p14:tracePt t="13302" x="4887913" y="2020888"/>
          <p14:tracePt t="13303" x="4881563" y="2020888"/>
          <p14:tracePt t="13308" x="4843463" y="2014538"/>
          <p14:tracePt t="13310" x="4824413" y="2008188"/>
          <p14:tracePt t="13312" x="4818063" y="2008188"/>
          <p14:tracePt t="13315" x="4784725" y="2001838"/>
          <p14:tracePt t="13317" x="4759325" y="1995488"/>
          <p14:tracePt t="13319" x="4740275" y="1995488"/>
          <p14:tracePt t="13320" x="4721225" y="1989138"/>
          <p14:tracePt t="13324" x="4683125" y="1982788"/>
          <p14:tracePt t="13326" x="4664075" y="1982788"/>
          <p14:tracePt t="13329" x="4645025" y="1976438"/>
          <p14:tracePt t="13332" x="4613275" y="1970088"/>
          <p14:tracePt t="13334" x="4594225" y="1957388"/>
          <p14:tracePt t="13336" x="4562475" y="1951038"/>
          <p14:tracePt t="13338" x="4556125" y="1951038"/>
          <p14:tracePt t="13341" x="4511675" y="1944688"/>
          <p14:tracePt t="13343" x="4486275" y="1938338"/>
          <p14:tracePt t="13350" x="4435475" y="1924050"/>
          <p14:tracePt t="13352" x="4410075" y="1917700"/>
          <p14:tracePt t="13353" x="4391025" y="1917700"/>
          <p14:tracePt t="13358" x="4352925" y="1905000"/>
          <p14:tracePt t="13361" x="4332288" y="1905000"/>
          <p14:tracePt t="13367" x="4287838" y="1892300"/>
          <p14:tracePt t="13369" x="4268788" y="1892300"/>
          <p14:tracePt t="13370" x="4256088" y="1885950"/>
          <p14:tracePt t="13374" x="4224338" y="1885950"/>
          <p14:tracePt t="13377" x="4211638" y="1885950"/>
          <p14:tracePt t="13381" x="4186238" y="1879600"/>
          <p14:tracePt t="13384" x="4160838" y="1879600"/>
          <p14:tracePt t="13385" x="4154488" y="1879600"/>
          <p14:tracePt t="13388" x="4141788" y="1879600"/>
          <p14:tracePt t="13392" x="4110038" y="1873250"/>
          <p14:tracePt t="13394" x="4103688" y="1873250"/>
          <p14:tracePt t="13398" x="4084638" y="1873250"/>
          <p14:tracePt t="13401" x="4065588" y="1873250"/>
          <p14:tracePt t="13402" x="4052888" y="1873250"/>
          <p14:tracePt t="13404" x="4046538" y="1873250"/>
          <p14:tracePt t="13408" x="4027488" y="1873250"/>
          <p14:tracePt t="13410" x="4014788" y="1873250"/>
          <p14:tracePt t="13414" x="4008438" y="1873250"/>
          <p14:tracePt t="13417" x="3989388" y="1873250"/>
          <p14:tracePt t="13419" x="3976688" y="1873250"/>
          <p14:tracePt t="13425" x="3963988" y="1873250"/>
          <p14:tracePt t="13426" x="3951288" y="1873250"/>
          <p14:tracePt t="13429" x="3951288" y="1879600"/>
          <p14:tracePt t="13432" x="3938588" y="1879600"/>
          <p14:tracePt t="13433" x="3938588" y="1885950"/>
          <p14:tracePt t="13435" x="3932238" y="1885950"/>
          <p14:tracePt t="13437" x="3925888" y="1885950"/>
          <p14:tracePt t="13441" x="3919538" y="1892300"/>
          <p14:tracePt t="13446" x="3913188" y="1898650"/>
          <p14:tracePt t="13451" x="3913188" y="1905000"/>
          <p14:tracePt t="13453" x="3906838" y="1905000"/>
          <p14:tracePt t="13459" x="3906838" y="1911350"/>
          <p14:tracePt t="13462" x="3900488" y="1911350"/>
          <p14:tracePt t="13466" x="3900488" y="1917700"/>
          <p14:tracePt t="13468" x="3900488" y="1924050"/>
          <p14:tracePt t="13470" x="3894138" y="1924050"/>
          <p14:tracePt t="13474" x="3894138" y="1931988"/>
          <p14:tracePt t="13476" x="3887788" y="1931988"/>
          <p14:tracePt t="13478" x="3887788" y="1938338"/>
          <p14:tracePt t="13480" x="3879850" y="1944688"/>
          <p14:tracePt t="13483" x="3879850" y="1951038"/>
          <p14:tracePt t="13485" x="3873500" y="1957388"/>
          <p14:tracePt t="13491" x="3867150" y="1970088"/>
          <p14:tracePt t="13495" x="3867150" y="1976438"/>
          <p14:tracePt t="13499" x="3860800" y="1982788"/>
          <p14:tracePt t="13500" x="3860800" y="1995488"/>
          <p14:tracePt t="13502" x="3854450" y="2001838"/>
          <p14:tracePt t="13508" x="3848100" y="2020888"/>
          <p14:tracePt t="13512" x="3848100" y="2033588"/>
          <p14:tracePt t="13516" x="3841750" y="2046288"/>
          <p14:tracePt t="13518" x="3835400" y="2052638"/>
          <p14:tracePt t="13521" x="3835400" y="2065338"/>
          <p14:tracePt t="13525" x="3829050" y="2084388"/>
          <p14:tracePt t="13529" x="3822700" y="2103438"/>
          <p14:tracePt t="13533" x="3816350" y="2116138"/>
          <p14:tracePt t="13534" x="3816350" y="2122488"/>
          <p14:tracePt t="13537" x="3810000" y="2135188"/>
          <p14:tracePt t="13541" x="3803650" y="2154238"/>
          <p14:tracePt t="13543" x="3803650" y="2160588"/>
          <p14:tracePt t="13548" x="3797300" y="2179638"/>
          <p14:tracePt t="13552" x="3790950" y="2192338"/>
          <p14:tracePt t="13553" x="3790950" y="2205038"/>
          <p14:tracePt t="13558" x="3784600" y="2224088"/>
          <p14:tracePt t="13563" x="3778250" y="2236788"/>
          <p14:tracePt t="13566" x="3771900" y="2249488"/>
          <p14:tracePt t="13568" x="3765550" y="2255838"/>
          <p14:tracePt t="13570" x="3765550" y="2262188"/>
          <p14:tracePt t="13575" x="3759200" y="2274888"/>
          <p14:tracePt t="13579" x="3752850" y="2287588"/>
          <p14:tracePt t="13583" x="3746500" y="2300288"/>
          <p14:tracePt t="13586" x="3740150" y="2306638"/>
          <p14:tracePt t="13591" x="3733800" y="2312988"/>
          <p14:tracePt t="13596" x="3733800" y="2325688"/>
          <p14:tracePt t="13599" x="3727450" y="2332038"/>
          <p14:tracePt t="13601" x="3721100" y="2332038"/>
          <p14:tracePt t="13603" x="3721100" y="2338388"/>
          <p14:tracePt t="13609" x="3714750" y="2344738"/>
          <p14:tracePt t="13616" x="3708400" y="2351088"/>
          <p14:tracePt t="13621" x="3708400" y="2359025"/>
          <p14:tracePt t="13628" x="3702050" y="2359025"/>
          <p14:tracePt t="13630" x="3702050" y="2365375"/>
          <p14:tracePt t="13878" x="3702050" y="2359025"/>
          <p14:tracePt t="13900" x="3702050" y="2351088"/>
          <p14:tracePt t="13923" x="3702050" y="2344738"/>
          <p14:tracePt t="13930" x="3702050" y="2338388"/>
          <p14:tracePt t="13939" x="3702050" y="2325688"/>
          <p14:tracePt t="13948" x="3702050" y="2306638"/>
          <p14:tracePt t="13954" x="3702050" y="2300288"/>
          <p14:tracePt t="13959" x="3702050" y="2293938"/>
          <p14:tracePt t="13965" x="3702050" y="2274888"/>
          <p14:tracePt t="13971" x="3702050" y="2268538"/>
          <p14:tracePt t="13981" x="3695700" y="2255838"/>
          <p14:tracePt t="13986" x="3695700" y="2249488"/>
          <p14:tracePt t="14002" x="3695700" y="2243138"/>
          <p14:tracePt t="14017" x="3695700" y="2236788"/>
          <p14:tracePt t="14029" x="3695700" y="2230438"/>
          <p14:tracePt t="14039" x="3695700" y="2224088"/>
          <p14:tracePt t="14054" x="3695700" y="2217738"/>
          <p14:tracePt t="14495" x="3695700" y="2211388"/>
          <p14:tracePt t="14506" x="3695700" y="2205038"/>
          <p14:tracePt t="14511" x="3702050" y="2198688"/>
          <p14:tracePt t="14520" x="3702050" y="2192338"/>
          <p14:tracePt t="14529" x="3708400" y="2179638"/>
          <p14:tracePt t="14536" x="3714750" y="2173288"/>
          <p14:tracePt t="14539" x="3714750" y="2166938"/>
          <p14:tracePt t="14545" x="3721100" y="2160588"/>
          <p14:tracePt t="14549" x="3721100" y="2154238"/>
          <p14:tracePt t="14554" x="3721100" y="2147888"/>
          <p14:tracePt t="14562" x="3727450" y="2135188"/>
          <p14:tracePt t="14568" x="3733800" y="2122488"/>
          <p14:tracePt t="14571" x="3733800" y="2116138"/>
          <p14:tracePt t="14576" x="3740150" y="2109788"/>
          <p14:tracePt t="14579" x="3746500" y="2103438"/>
          <p14:tracePt t="14584" x="3752850" y="2090738"/>
          <p14:tracePt t="14586" x="3752850" y="2084388"/>
          <p14:tracePt t="14593" x="3765550" y="2065338"/>
          <p14:tracePt t="14599" x="3771900" y="2052638"/>
          <p14:tracePt t="14602" x="3778250" y="2046288"/>
          <p14:tracePt t="14604" x="3784600" y="2033588"/>
          <p14:tracePt t="14608" x="3790950" y="2027238"/>
          <p14:tracePt t="14611" x="3797300" y="2020888"/>
          <p14:tracePt t="14614" x="3797300" y="2014538"/>
          <p14:tracePt t="14617" x="3803650" y="2008188"/>
          <p14:tracePt t="14619" x="3803650" y="2001838"/>
          <p14:tracePt t="14620" x="3810000" y="2001838"/>
          <p14:tracePt t="14624" x="3810000" y="1995488"/>
          <p14:tracePt t="14626" x="3816350" y="1989138"/>
          <p14:tracePt t="14632" x="3816350" y="1982788"/>
          <p14:tracePt t="14634" x="3816350" y="1976438"/>
          <p14:tracePt t="14642" x="3822700" y="1970088"/>
          <p14:tracePt t="14650" x="3822700" y="1963738"/>
          <p14:tracePt t="14658" x="3822700" y="1957388"/>
          <p14:tracePt t="14659" x="3829050" y="1957388"/>
          <p14:tracePt t="14666" x="3829050" y="1951038"/>
          <p14:tracePt t="14674" x="3829050" y="1944688"/>
          <p14:tracePt t="14684" x="3829050" y="1938338"/>
          <p14:tracePt t="14694" x="3835400" y="1931988"/>
          <p14:tracePt t="14700" x="3835400" y="1924050"/>
          <p14:tracePt t="14711" x="3841750" y="1917700"/>
          <p14:tracePt t="14717" x="3841750" y="1911350"/>
          <p14:tracePt t="14723" x="3841750" y="1905000"/>
          <p14:tracePt t="14729" x="3848100" y="1905000"/>
          <p14:tracePt t="14733" x="3848100" y="1898650"/>
          <p14:tracePt t="14745" x="3848100" y="1892300"/>
          <p14:tracePt t="14751" x="3854450" y="1892300"/>
          <p14:tracePt t="14755" x="3854450" y="1885950"/>
          <p14:tracePt t="14763" x="3854450" y="1879600"/>
          <p14:tracePt t="14772" x="3854450" y="1873250"/>
          <p14:tracePt t="14778" x="3860800" y="1866900"/>
          <p14:tracePt t="14782" x="3867150" y="1860550"/>
          <p14:tracePt t="14786" x="3867150" y="1854200"/>
          <p14:tracePt t="14790" x="3873500" y="1854200"/>
          <p14:tracePt t="14796" x="3879850" y="1841500"/>
          <p14:tracePt t="14805" x="3894138" y="1822450"/>
          <p14:tracePt t="14813" x="3913188" y="1803400"/>
          <p14:tracePt t="14821" x="3925888" y="1784350"/>
          <p14:tracePt t="14831" x="3951288" y="1758950"/>
          <p14:tracePt t="14839" x="3957638" y="1746250"/>
          <p14:tracePt t="14846" x="3976688" y="1727200"/>
          <p14:tracePt t="14849" x="3983038" y="1720850"/>
          <p14:tracePt t="14856" x="3995738" y="1708150"/>
          <p14:tracePt t="14865" x="4008438" y="1695450"/>
          <p14:tracePt t="14872" x="4014788" y="1689100"/>
          <p14:tracePt t="14888" x="4046538" y="1657350"/>
          <p14:tracePt t="14896" x="4065588" y="1638300"/>
          <p14:tracePt t="14901" x="4084638" y="1625600"/>
          <p14:tracePt t="14905" x="4090988" y="1619250"/>
          <p14:tracePt t="14911" x="4110038" y="1600200"/>
          <p14:tracePt t="14913" x="4116388" y="1600200"/>
          <p14:tracePt t="14915" x="4116388" y="1587500"/>
          <p14:tracePt t="14916" x="4122738" y="1587500"/>
          <p14:tracePt t="14918" x="4129088" y="1581150"/>
          <p14:tracePt t="14922" x="4135438" y="1574800"/>
          <p14:tracePt t="14927" x="4154488" y="1555750"/>
          <p14:tracePt t="14931" x="4160838" y="1549400"/>
          <p14:tracePt t="14936" x="4173538" y="1536700"/>
          <p14:tracePt t="14941" x="4192588" y="1517650"/>
          <p14:tracePt t="14945" x="4198938" y="1511300"/>
          <p14:tracePt t="14948" x="4198938" y="1504950"/>
          <p14:tracePt t="14950" x="4211638" y="1497013"/>
          <p14:tracePt t="14952" x="4217988" y="1490663"/>
          <p14:tracePt t="14958" x="4230688" y="1477963"/>
          <p14:tracePt t="14960" x="4230688" y="1471613"/>
          <p14:tracePt t="14964" x="4243388" y="1465263"/>
          <p14:tracePt t="14967" x="4243388" y="1458913"/>
          <p14:tracePt t="14968" x="4249738" y="1452563"/>
          <p14:tracePt t="14971" x="4256088" y="1446213"/>
          <p14:tracePt t="14974" x="4262438" y="1439863"/>
          <p14:tracePt t="14976" x="4268788" y="1433513"/>
          <p14:tracePt t="14979" x="4275138" y="1427163"/>
          <p14:tracePt t="14982" x="4281488" y="1420813"/>
          <p14:tracePt t="14983" x="4287838" y="1420813"/>
          <p14:tracePt t="14985" x="4287838" y="1414463"/>
          <p14:tracePt t="14986" x="4294188" y="1408113"/>
          <p14:tracePt t="14991" x="4300538" y="1401763"/>
          <p14:tracePt t="14992" x="4306888" y="1395413"/>
          <p14:tracePt t="14994" x="4313238" y="1395413"/>
          <p14:tracePt t="14999" x="4319588" y="1382713"/>
          <p14:tracePt t="15000" x="4332288" y="1376363"/>
          <p14:tracePt t="15002" x="4338638" y="1370013"/>
          <p14:tracePt t="15008" x="4352925" y="1357313"/>
          <p14:tracePt t="15010" x="4359275" y="1350963"/>
          <p14:tracePt t="15013" x="4371975" y="1344613"/>
          <p14:tracePt t="15016" x="4384675" y="1344613"/>
          <p14:tracePt t="15019" x="4397375" y="1331913"/>
          <p14:tracePt t="15020" x="4397375" y="1325563"/>
          <p14:tracePt t="15025" x="4416425" y="1319213"/>
          <p14:tracePt t="15027" x="4422775" y="1312863"/>
          <p14:tracePt t="15029" x="4429125" y="1306513"/>
          <p14:tracePt t="15034" x="4454525" y="1287463"/>
          <p14:tracePt t="15036" x="4460875" y="1281113"/>
          <p14:tracePt t="15041" x="4473575" y="1274763"/>
          <p14:tracePt t="15043" x="4479925" y="1268413"/>
          <p14:tracePt t="15046" x="4492625" y="1255713"/>
          <p14:tracePt t="15049" x="4505325" y="1249363"/>
          <p14:tracePt t="15051" x="4518025" y="1243013"/>
          <p14:tracePt t="15053" x="4524375" y="1243013"/>
          <p14:tracePt t="15059" x="4537075" y="1230313"/>
          <p14:tracePt t="15061" x="4543425" y="1230313"/>
          <p14:tracePt t="15067" x="4562475" y="1217613"/>
          <p14:tracePt t="15069" x="4568825" y="1217613"/>
          <p14:tracePt t="15070" x="4575175" y="1217613"/>
          <p14:tracePt t="15076" x="4587875" y="1211263"/>
          <p14:tracePt t="15078" x="4594225" y="1204913"/>
          <p14:tracePt t="15081" x="4600575" y="1204913"/>
          <p14:tracePt t="15088" x="4606925" y="1198563"/>
          <p14:tracePt t="15092" x="4625975" y="1192213"/>
          <p14:tracePt t="15099" x="4638675" y="1185863"/>
          <p14:tracePt t="15102" x="4651375" y="1185863"/>
          <p14:tracePt t="15108" x="4664075" y="1179513"/>
          <p14:tracePt t="15112" x="4670425" y="1179513"/>
          <p14:tracePt t="15115" x="4676775" y="1179513"/>
          <p14:tracePt t="15119" x="4689475" y="1173163"/>
          <p14:tracePt t="15121" x="4695825" y="1173163"/>
          <p14:tracePt t="15125" x="4708525" y="1166813"/>
          <p14:tracePt t="15128" x="4714875" y="1166813"/>
          <p14:tracePt t="15133" x="4733925" y="1160463"/>
          <p14:tracePt t="15135" x="4740275" y="1160463"/>
          <p14:tracePt t="15137" x="4752975" y="1160463"/>
          <p14:tracePt t="15140" x="4759325" y="1160463"/>
          <p14:tracePt t="15142" x="4765675" y="1160463"/>
          <p14:tracePt t="15146" x="4772025" y="1160463"/>
          <p14:tracePt t="15151" x="4791075" y="1154113"/>
          <p14:tracePt t="15153" x="4797425" y="1154113"/>
          <p14:tracePt t="15155" x="4805363" y="1154113"/>
          <p14:tracePt t="15159" x="4818063" y="1154113"/>
          <p14:tracePt t="15163" x="4824413" y="1154113"/>
          <p14:tracePt t="15167" x="4830763" y="1154113"/>
          <p14:tracePt t="15168" x="4837113" y="1154113"/>
          <p14:tracePt t="15175" x="4843463" y="1154113"/>
          <p14:tracePt t="15177" x="4849813" y="1154113"/>
          <p14:tracePt t="15183" x="4856163" y="1154113"/>
          <p14:tracePt t="15185" x="4862513" y="1154113"/>
          <p14:tracePt t="15190" x="4868863" y="1154113"/>
          <p14:tracePt t="15196" x="4875213" y="1154113"/>
          <p14:tracePt t="15199" x="4881563" y="1154113"/>
          <p14:tracePt t="15201" x="4887913" y="1154113"/>
          <p14:tracePt t="15207" x="4900613" y="1160463"/>
          <p14:tracePt t="15210" x="4906963" y="1160463"/>
          <p14:tracePt t="15214" x="4913313" y="1160463"/>
          <p14:tracePt t="15217" x="4926013" y="1166813"/>
          <p14:tracePt t="15219" x="4932363" y="1173163"/>
          <p14:tracePt t="15221" x="4938713" y="1173163"/>
          <p14:tracePt t="15224" x="4945063" y="1173163"/>
          <p14:tracePt t="15227" x="4957763" y="1179513"/>
          <p14:tracePt t="15231" x="4976813" y="1185863"/>
          <p14:tracePt t="15233" x="4995863" y="1185863"/>
          <p14:tracePt t="15235" x="5002213" y="1192213"/>
          <p14:tracePt t="15238" x="5014913" y="1192213"/>
          <p14:tracePt t="15241" x="5027613" y="1198563"/>
          <p14:tracePt t="15242" x="5040313" y="1198563"/>
          <p14:tracePt t="15248" x="5072063" y="1211263"/>
          <p14:tracePt t="15252" x="5103813" y="1217613"/>
          <p14:tracePt t="15254" x="5110163" y="1217613"/>
          <p14:tracePt t="15258" x="5135563" y="1230313"/>
          <p14:tracePt t="15260" x="5148263" y="1230313"/>
          <p14:tracePt t="15266" x="5180013" y="1236663"/>
          <p14:tracePt t="15268" x="5199063" y="1243013"/>
          <p14:tracePt t="15270" x="5205413" y="1243013"/>
          <p14:tracePt t="15275" x="5230813" y="1249363"/>
          <p14:tracePt t="15277" x="5237163" y="1255713"/>
          <p14:tracePt t="15283" x="5256213" y="1262063"/>
          <p14:tracePt t="15284" x="5270500" y="1262063"/>
          <p14:tracePt t="15286" x="5276850" y="1262063"/>
          <p14:tracePt t="15288" x="5283200" y="1268413"/>
          <p14:tracePt t="15291" x="5302250" y="1268413"/>
          <p14:tracePt t="15293" x="5308600" y="1274763"/>
          <p14:tracePt t="15298" x="5327650" y="1281113"/>
          <p14:tracePt t="15301" x="5346700" y="1281113"/>
          <p14:tracePt t="15304" x="5359400" y="1287463"/>
          <p14:tracePt t="15308" x="5384800" y="1293813"/>
          <p14:tracePt t="15310" x="5397500" y="1293813"/>
          <p14:tracePt t="15317" x="5429250" y="1306513"/>
          <p14:tracePt t="15319" x="5454650" y="1312863"/>
          <p14:tracePt t="15325" x="5486400" y="1319213"/>
          <p14:tracePt t="15329" x="5505450" y="1325563"/>
          <p14:tracePt t="15334" x="5543550" y="1331913"/>
          <p14:tracePt t="15335" x="5556250" y="1338263"/>
          <p14:tracePt t="15338" x="5562600" y="1338263"/>
          <p14:tracePt t="15342" x="5600700" y="1344613"/>
          <p14:tracePt t="15344" x="5619750" y="1350963"/>
          <p14:tracePt t="15348" x="5626100" y="1350963"/>
          <p14:tracePt t="15352" x="5657850" y="1357313"/>
          <p14:tracePt t="15354" x="5664200" y="1363663"/>
          <p14:tracePt t="15358" x="5683250" y="1363663"/>
          <p14:tracePt t="15361" x="5695950" y="1370013"/>
          <p14:tracePt t="15366" x="5708650" y="1376363"/>
          <p14:tracePt t="15367" x="5716588" y="1376363"/>
          <p14:tracePt t="15369" x="5722938" y="1376363"/>
          <p14:tracePt t="15374" x="5729288" y="1382713"/>
          <p14:tracePt t="15376" x="5735638" y="1382713"/>
          <p14:tracePt t="15380" x="5741988" y="1382713"/>
          <p14:tracePt t="15383" x="5741988" y="1389063"/>
          <p14:tracePt t="15384" x="5748338" y="1389063"/>
          <p14:tracePt t="15391" x="5754688" y="1395413"/>
          <p14:tracePt t="15393" x="5761038" y="1395413"/>
          <p14:tracePt t="15399" x="5767388" y="1401763"/>
          <p14:tracePt t="15404" x="5773738" y="1401763"/>
          <p14:tracePt t="15409" x="5780088" y="1408113"/>
          <p14:tracePt t="15413" x="5786438" y="1414463"/>
          <p14:tracePt t="15418" x="5792788" y="1420813"/>
          <p14:tracePt t="15419" x="5799138" y="1427163"/>
          <p14:tracePt t="15426" x="5811838" y="1433513"/>
          <p14:tracePt t="15428" x="5818188" y="1433513"/>
          <p14:tracePt t="15432" x="5824538" y="1446213"/>
          <p14:tracePt t="15435" x="5830888" y="1452563"/>
          <p14:tracePt t="15437" x="5837238" y="1458913"/>
          <p14:tracePt t="15442" x="5843588" y="1465263"/>
          <p14:tracePt t="15444" x="5849938" y="1471613"/>
          <p14:tracePt t="15447" x="5856288" y="1471613"/>
          <p14:tracePt t="15452" x="5862638" y="1484313"/>
          <p14:tracePt t="15455" x="5868988" y="1484313"/>
          <p14:tracePt t="15460" x="5875338" y="1484313"/>
          <p14:tracePt t="15463" x="5875338" y="1490663"/>
          <p14:tracePt t="15497" x="5875338" y="1497013"/>
          <p14:tracePt t="15511" x="5875338" y="1504950"/>
          <p14:tracePt t="15521" x="5875338" y="1517650"/>
          <p14:tracePt t="15530" x="5868988" y="1536700"/>
          <p14:tracePt t="15534" x="5868988" y="1543050"/>
          <p14:tracePt t="15540" x="5862638" y="1549400"/>
          <p14:tracePt t="15547" x="5849938" y="1568450"/>
          <p14:tracePt t="15553" x="5843588" y="1574800"/>
          <p14:tracePt t="15562" x="5830888" y="1587500"/>
          <p14:tracePt t="15565" x="5830888" y="1593850"/>
          <p14:tracePt t="15572" x="5818188" y="1606550"/>
          <p14:tracePt t="15581" x="5792788" y="1619250"/>
          <p14:tracePt t="15586" x="5780088" y="1631950"/>
          <p14:tracePt t="15592" x="5773738" y="1631950"/>
          <p14:tracePt t="15598" x="5722938" y="1657350"/>
          <p14:tracePt t="15603" x="5702300" y="1663700"/>
          <p14:tracePt t="15614" x="5645150" y="1682750"/>
          <p14:tracePt t="15622" x="5619750" y="1689100"/>
          <p14:tracePt t="15626" x="5594350" y="1695450"/>
          <p14:tracePt t="15630" x="5575300" y="1701800"/>
          <p14:tracePt t="15635" x="5556250" y="1701800"/>
          <p14:tracePt t="15638" x="5549900" y="1701800"/>
          <p14:tracePt t="15646" x="5518150" y="1708150"/>
          <p14:tracePt t="15651" x="5505450" y="1708150"/>
          <p14:tracePt t="15658" x="5499100" y="1714500"/>
          <p14:tracePt t="15663" x="5467350" y="1714500"/>
          <p14:tracePt t="15666" x="5454650" y="1714500"/>
          <p14:tracePt t="15671" x="5441950" y="1714500"/>
          <p14:tracePt t="15679" x="5416550" y="1714500"/>
          <p14:tracePt t="15683" x="5397500" y="1714500"/>
          <p14:tracePt t="15689" x="5384800" y="1714500"/>
          <p14:tracePt t="15695" x="5346700" y="1714500"/>
          <p14:tracePt t="15698" x="5334000" y="1714500"/>
          <p14:tracePt t="15700" x="5327650" y="1714500"/>
          <p14:tracePt t="15702" x="5321300" y="1714500"/>
          <p14:tracePt t="15704" x="5314950" y="1714500"/>
          <p14:tracePt t="15711" x="5276850" y="1708150"/>
          <p14:tracePt t="15714" x="5264150" y="1701800"/>
          <p14:tracePt t="15719" x="5230813" y="1695450"/>
          <p14:tracePt t="15722" x="5224463" y="1695450"/>
          <p14:tracePt t="15727" x="5205413" y="1689100"/>
          <p14:tracePt t="15733" x="5173663" y="1682750"/>
          <p14:tracePt t="15736" x="5160963" y="1682750"/>
          <p14:tracePt t="15743" x="5135563" y="1676400"/>
          <p14:tracePt t="15746" x="5122863" y="1670050"/>
          <p14:tracePt t="15752" x="5110163" y="1670050"/>
          <p14:tracePt t="15753" x="5110163" y="1663700"/>
          <p14:tracePt t="15758" x="5097463" y="1663700"/>
          <p14:tracePt t="15765" x="5091113" y="1657350"/>
          <p14:tracePt t="15770" x="5084763" y="1657350"/>
          <p14:tracePt t="15810" x="5084763" y="1651000"/>
          <p14:tracePt t="15827" x="5078413" y="1651000"/>
          <p14:tracePt t="15912" x="5072063" y="1651000"/>
          <p14:tracePt t="16099" x="5072063" y="1644650"/>
          <p14:tracePt t="16955" x="5065713" y="1644650"/>
          <p14:tracePt t="16966" x="5059363" y="1644650"/>
          <p14:tracePt t="16972" x="5053013" y="1644650"/>
          <p14:tracePt t="16979" x="5040313" y="1644650"/>
          <p14:tracePt t="16984" x="5033963" y="1644650"/>
          <p14:tracePt t="16996" x="5021263" y="1644650"/>
          <p14:tracePt t="17014" x="5014913" y="1644650"/>
          <p14:tracePt t="17029" x="5008563" y="1644650"/>
          <p14:tracePt t="17044" x="5008563" y="1638300"/>
          <p14:tracePt t="17211" x="5008563" y="1644650"/>
          <p14:tracePt t="17217" x="5008563" y="1651000"/>
          <p14:tracePt t="17222" x="5008563" y="1657350"/>
          <p14:tracePt t="17230" x="5008563" y="1663700"/>
          <p14:tracePt t="17231" x="5008563" y="1670050"/>
          <p14:tracePt t="17238" x="5008563" y="1676400"/>
          <p14:tracePt t="17245" x="4995863" y="1695450"/>
          <p14:tracePt t="17811" x="4989513" y="1695450"/>
          <p14:tracePt t="17818" x="4983163" y="1695450"/>
          <p14:tracePt t="17827" x="4976813" y="1695450"/>
          <p14:tracePt t="17835" x="4970463" y="1695450"/>
          <p14:tracePt t="17840" x="4964113" y="1695450"/>
          <p14:tracePt t="17846" x="4945063" y="1695450"/>
          <p14:tracePt t="17851" x="4938713" y="1695450"/>
          <p14:tracePt t="17857" x="4932363" y="1695450"/>
          <p14:tracePt t="17862" x="4919663" y="1701800"/>
          <p14:tracePt t="17870" x="4906963" y="1720850"/>
          <p14:tracePt t="17887" x="4887913" y="1739900"/>
          <p14:tracePt t="17892" x="4881563" y="1739900"/>
          <p14:tracePt t="17897" x="4875213" y="1746250"/>
          <p14:tracePt t="17906" x="4868863" y="1752600"/>
          <p14:tracePt t="17917" x="4856163" y="1765300"/>
          <p14:tracePt t="17923" x="4849813" y="1771650"/>
          <p14:tracePt t="17937" x="4818063" y="1809750"/>
          <p14:tracePt t="17950" x="4772025" y="1841500"/>
          <p14:tracePt t="17957" x="4759325" y="1854200"/>
          <p14:tracePt t="17974" x="4664075" y="1905000"/>
          <p14:tracePt t="17989" x="4549775" y="1951038"/>
          <p14:tracePt t="18001" x="4429125" y="1963738"/>
          <p14:tracePt t="18009" x="4416425" y="1963738"/>
          <p14:tracePt t="18015" x="4319588" y="1963738"/>
          <p14:tracePt t="18023" x="4281488" y="1957388"/>
          <p14:tracePt t="18025" x="4243388" y="1938338"/>
          <p14:tracePt t="18028" x="4217988" y="1931988"/>
          <p14:tracePt t="18030" x="4205288" y="1924050"/>
          <p14:tracePt t="18031" x="4179888" y="1924050"/>
          <p14:tracePt t="18033" x="4167188" y="1917700"/>
          <p14:tracePt t="18035" x="4148138" y="1911350"/>
          <p14:tracePt t="18037" x="4141788" y="1905000"/>
          <p14:tracePt t="18042" x="4103688" y="1898650"/>
          <p14:tracePt t="18046" x="4071938" y="1892300"/>
          <p14:tracePt t="18050" x="4040188" y="1885950"/>
          <p14:tracePt t="18052" x="4021138" y="1879600"/>
          <p14:tracePt t="18058" x="3989388" y="1873250"/>
          <p14:tracePt t="18062" x="3963988" y="1866900"/>
          <p14:tracePt t="18066" x="3938588" y="1860550"/>
          <p14:tracePt t="18068" x="3932238" y="1860550"/>
          <p14:tracePt t="18069" x="3919538" y="1854200"/>
          <p14:tracePt t="18072" x="3913188" y="1854200"/>
          <p14:tracePt t="18075" x="3887788" y="1847850"/>
          <p14:tracePt t="18077" x="3873500" y="1841500"/>
          <p14:tracePt t="18083" x="3835400" y="1828800"/>
          <p14:tracePt t="18085" x="3829050" y="1828800"/>
          <p14:tracePt t="18088" x="3822700" y="1828800"/>
          <p14:tracePt t="18092" x="3790950" y="1816100"/>
          <p14:tracePt t="18095" x="3778250" y="1809750"/>
          <p14:tracePt t="18098" x="3771900" y="1809750"/>
          <p14:tracePt t="18100" x="3752850" y="1803400"/>
          <p14:tracePt t="18102" x="3740150" y="1797050"/>
          <p14:tracePt t="18104" x="3733800" y="1790700"/>
          <p14:tracePt t="18109" x="3708400" y="1784350"/>
          <p14:tracePt t="18112" x="3695700" y="1778000"/>
          <p14:tracePt t="18117" x="3676650" y="1765300"/>
          <p14:tracePt t="18118" x="3663950" y="1758950"/>
          <p14:tracePt t="18120" x="3657600" y="1752600"/>
          <p14:tracePt t="18125" x="3632200" y="1739900"/>
          <p14:tracePt t="18127" x="3619500" y="1727200"/>
          <p14:tracePt t="18133" x="3587750" y="1708150"/>
          <p14:tracePt t="18135" x="3581400" y="1701800"/>
          <p14:tracePt t="18137" x="3568700" y="1695450"/>
          <p14:tracePt t="18141" x="3543300" y="1676400"/>
          <p14:tracePt t="18143" x="3536950" y="1670050"/>
          <p14:tracePt t="18149" x="3517900" y="1651000"/>
          <p14:tracePt t="18152" x="3498850" y="1638300"/>
          <p14:tracePt t="18155" x="3492500" y="1631950"/>
          <p14:tracePt t="18159" x="3467100" y="1612900"/>
          <p14:tracePt t="18161" x="3460750" y="1600200"/>
          <p14:tracePt t="18168" x="3435350" y="1574800"/>
          <p14:tracePt t="18170" x="3427413" y="1574800"/>
          <p14:tracePt t="18175" x="3402013" y="1549400"/>
          <p14:tracePt t="18179" x="3395663" y="1543050"/>
          <p14:tracePt t="18185" x="3376613" y="1517650"/>
          <p14:tracePt t="18187" x="3370263" y="1511300"/>
          <p14:tracePt t="18192" x="3351213" y="1497013"/>
          <p14:tracePt t="18195" x="3344863" y="1484313"/>
          <p14:tracePt t="18201" x="3325813" y="1465263"/>
          <p14:tracePt t="18203" x="3319463" y="1458913"/>
          <p14:tracePt t="18209" x="3313113" y="1446213"/>
          <p14:tracePt t="18215" x="3300413" y="1439863"/>
          <p14:tracePt t="18219" x="3294063" y="1427163"/>
          <p14:tracePt t="18225" x="3287713" y="1420813"/>
          <p14:tracePt t="18227" x="3287713" y="1414463"/>
          <p14:tracePt t="18233" x="3281363" y="1408113"/>
          <p14:tracePt t="18235" x="3281363" y="1401763"/>
          <p14:tracePt t="18242" x="3275013" y="1389063"/>
          <p14:tracePt t="18248" x="3275013" y="1382713"/>
          <p14:tracePt t="18251" x="3268663" y="1376363"/>
          <p14:tracePt t="18253" x="3268663" y="1370013"/>
          <p14:tracePt t="18260" x="3262313" y="1357313"/>
          <p14:tracePt t="18263" x="3262313" y="1350963"/>
          <p14:tracePt t="18267" x="3255963" y="1344613"/>
          <p14:tracePt t="18269" x="3255963" y="1338263"/>
          <p14:tracePt t="18271" x="3249613" y="1331913"/>
          <p14:tracePt t="18275" x="3243263" y="1325563"/>
          <p14:tracePt t="18279" x="3236913" y="1312863"/>
          <p14:tracePt t="18283" x="3236913" y="1300163"/>
          <p14:tracePt t="18285" x="3230563" y="1287463"/>
          <p14:tracePt t="18291" x="3217863" y="1274763"/>
          <p14:tracePt t="18295" x="3217863" y="1262063"/>
          <p14:tracePt t="18300" x="3211513" y="1249363"/>
          <p14:tracePt t="18302" x="3205163" y="1249363"/>
          <p14:tracePt t="18303" x="3205163" y="1243013"/>
          <p14:tracePt t="18308" x="3198813" y="1230313"/>
          <p14:tracePt t="18311" x="3198813" y="1223963"/>
          <p14:tracePt t="18315" x="3198813" y="1217613"/>
          <p14:tracePt t="18318" x="3192463" y="1211263"/>
          <p14:tracePt t="18320" x="3192463" y="1204913"/>
          <p14:tracePt t="18324" x="3192463" y="1198563"/>
          <p14:tracePt t="18328" x="3192463" y="1192213"/>
          <p14:tracePt t="18333" x="3192463" y="1185863"/>
          <p14:tracePt t="18336" x="3192463" y="1179513"/>
          <p14:tracePt t="18341" x="3192463" y="1173163"/>
          <p14:tracePt t="18343" x="3192463" y="1166813"/>
          <p14:tracePt t="18348" x="3192463" y="1160463"/>
          <p14:tracePt t="18350" x="3192463" y="1147763"/>
          <p14:tracePt t="18357" x="3192463" y="1135063"/>
          <p14:tracePt t="18361" x="3192463" y="1128713"/>
          <p14:tracePt t="18366" x="3192463" y="1116013"/>
          <p14:tracePt t="18369" x="3192463" y="1109663"/>
          <p14:tracePt t="18376" x="3192463" y="1096963"/>
          <p14:tracePt t="18380" x="3192463" y="1084263"/>
          <p14:tracePt t="18385" x="3192463" y="1069975"/>
          <p14:tracePt t="18395" x="3198813" y="1050925"/>
          <p14:tracePt t="18399" x="3198813" y="1038225"/>
          <p14:tracePt t="18403" x="3198813" y="1031875"/>
          <p14:tracePt t="18413" x="3211513" y="1006475"/>
          <p14:tracePt t="18418" x="3217863" y="993775"/>
          <p14:tracePt t="18423" x="3217863" y="981075"/>
          <p14:tracePt t="18431" x="3236913" y="955675"/>
          <p14:tracePt t="18436" x="3243263" y="942975"/>
          <p14:tracePt t="18440" x="3249613" y="942975"/>
          <p14:tracePt t="18449" x="3275013" y="911225"/>
          <p14:tracePt t="18456" x="3294063" y="892175"/>
          <p14:tracePt t="18463" x="3319463" y="854075"/>
          <p14:tracePt t="18466" x="3332163" y="841375"/>
          <p14:tracePt t="18471" x="3351213" y="822325"/>
          <p14:tracePt t="18483" x="3389313" y="765175"/>
          <p14:tracePt t="18490" x="3408363" y="746125"/>
          <p14:tracePt t="18496" x="3435350" y="714375"/>
          <p14:tracePt t="18498" x="3441700" y="701675"/>
          <p14:tracePt t="18501" x="3448050" y="695325"/>
          <p14:tracePt t="18503" x="3454400" y="688975"/>
          <p14:tracePt t="18510" x="3473450" y="663575"/>
          <p14:tracePt t="18515" x="3486150" y="650875"/>
          <p14:tracePt t="18519" x="3505200" y="636588"/>
          <p14:tracePt t="18526" x="3543300" y="611188"/>
          <p14:tracePt t="18528" x="3556000" y="598488"/>
          <p14:tracePt t="18531" x="3575050" y="585788"/>
          <p14:tracePt t="18533" x="3587750" y="579438"/>
          <p14:tracePt t="18536" x="3600450" y="573088"/>
          <p14:tracePt t="18538" x="3606800" y="566738"/>
          <p14:tracePt t="18544" x="3663950" y="541338"/>
          <p14:tracePt t="18547" x="3676650" y="528638"/>
          <p14:tracePt t="18552" x="3708400" y="509588"/>
          <p14:tracePt t="18555" x="3721100" y="503238"/>
          <p14:tracePt t="18557" x="3740150" y="490538"/>
          <p14:tracePt t="18562" x="3765550" y="471488"/>
          <p14:tracePt t="18566" x="3790950" y="452438"/>
          <p14:tracePt t="18568" x="3797300" y="446088"/>
          <p14:tracePt t="18575" x="3816350" y="433388"/>
          <p14:tracePt t="18577" x="3822700" y="420688"/>
          <p14:tracePt t="18583" x="3835400" y="407988"/>
          <p14:tracePt t="18585" x="3848100" y="401638"/>
          <p14:tracePt t="18590" x="3860800" y="388938"/>
          <p14:tracePt t="18593" x="3860800" y="382588"/>
          <p14:tracePt t="18596" x="3867150" y="376238"/>
          <p14:tracePt t="18597" x="3873500" y="369888"/>
          <p14:tracePt t="18599" x="3879850" y="369888"/>
          <p14:tracePt t="18602" x="3887788" y="363538"/>
          <p14:tracePt t="18603" x="3887788" y="357188"/>
          <p14:tracePt t="18607" x="3900488" y="344488"/>
          <p14:tracePt t="18609" x="3906838" y="344488"/>
          <p14:tracePt t="18611" x="3913188" y="338138"/>
          <p14:tracePt t="18615" x="3919538" y="331788"/>
          <p14:tracePt t="18616" x="3925888" y="325438"/>
          <p14:tracePt t="18617" x="3932238" y="319088"/>
          <p14:tracePt t="18619" x="3938588" y="319088"/>
          <p14:tracePt t="18623" x="3951288" y="306388"/>
          <p14:tracePt t="18625" x="3957638" y="300038"/>
          <p14:tracePt t="18627" x="3970338" y="293688"/>
          <p14:tracePt t="18630" x="3976688" y="287338"/>
          <p14:tracePt t="18632" x="3989388" y="280988"/>
          <p14:tracePt t="18633" x="3995738" y="280988"/>
          <p14:tracePt t="18634" x="3995738" y="274638"/>
          <p14:tracePt t="18636" x="4008438" y="268288"/>
          <p14:tracePt t="18641" x="4027488" y="261938"/>
          <p14:tracePt t="18642" x="4033838" y="261938"/>
          <p14:tracePt t="18645" x="4046538" y="255588"/>
          <p14:tracePt t="18648" x="4059238" y="249238"/>
          <p14:tracePt t="18650" x="4065588" y="249238"/>
          <p14:tracePt t="18651" x="4071938" y="242888"/>
          <p14:tracePt t="18652" x="4078288" y="242888"/>
          <p14:tracePt t="18653" x="4084638" y="242888"/>
          <p14:tracePt t="18657" x="4103688" y="236538"/>
          <p14:tracePt t="18658" x="4110038" y="236538"/>
          <p14:tracePt t="18661" x="4122738" y="236538"/>
          <p14:tracePt t="18664" x="4135438" y="236538"/>
          <p14:tracePt t="18666" x="4148138" y="230188"/>
          <p14:tracePt t="18667" x="4154488" y="230188"/>
          <p14:tracePt t="18668" x="4160838" y="230188"/>
          <p14:tracePt t="18670" x="4167188" y="230188"/>
          <p14:tracePt t="18674" x="4179888" y="230188"/>
          <p14:tracePt t="18676" x="4192588" y="223838"/>
          <p14:tracePt t="18679" x="4205288" y="223838"/>
          <p14:tracePt t="18682" x="4224338" y="223838"/>
          <p14:tracePt t="18684" x="4230688" y="223838"/>
          <p14:tracePt t="18686" x="4237038" y="223838"/>
          <p14:tracePt t="18687" x="4243388" y="223838"/>
          <p14:tracePt t="18690" x="4256088" y="223838"/>
          <p14:tracePt t="18693" x="4268788" y="223838"/>
          <p14:tracePt t="18694" x="4275138" y="223838"/>
          <p14:tracePt t="18698" x="4294188" y="223838"/>
          <p14:tracePt t="18700" x="4300538" y="223838"/>
          <p14:tracePt t="18701" x="4306888" y="223838"/>
          <p14:tracePt t="18703" x="4313238" y="223838"/>
          <p14:tracePt t="18704" x="4319588" y="223838"/>
          <p14:tracePt t="18707" x="4338638" y="223838"/>
          <p14:tracePt t="18709" x="4352925" y="223838"/>
          <p14:tracePt t="18711" x="4365625" y="223838"/>
          <p14:tracePt t="18714" x="4371975" y="223838"/>
          <p14:tracePt t="18716" x="4391025" y="223838"/>
          <p14:tracePt t="18718" x="4403725" y="223838"/>
          <p14:tracePt t="18719" x="4416425" y="223838"/>
          <p14:tracePt t="18726" x="4467225" y="223838"/>
          <p14:tracePt t="18728" x="4492625" y="223838"/>
          <p14:tracePt t="18731" x="4511675" y="223838"/>
          <p14:tracePt t="18734" x="4537075" y="223838"/>
          <p14:tracePt t="18735" x="4562475" y="223838"/>
          <p14:tracePt t="18737" x="4568825" y="223838"/>
          <p14:tracePt t="18740" x="4619625" y="223838"/>
          <p14:tracePt t="18742" x="4645025" y="223838"/>
          <p14:tracePt t="18745" x="4670425" y="223838"/>
          <p14:tracePt t="18749" x="4752975" y="223838"/>
          <p14:tracePt t="18751" x="4784725" y="223838"/>
          <p14:tracePt t="18752" x="4797425" y="223838"/>
          <p14:tracePt t="18754" x="4824413" y="223838"/>
          <p14:tracePt t="18758" x="4900613" y="223838"/>
          <p14:tracePt t="18760" x="4938713" y="223838"/>
          <p14:tracePt t="18762" x="4983163" y="230188"/>
          <p14:tracePt t="18766" x="5033963" y="236538"/>
          <p14:tracePt t="18768" x="5072063" y="236538"/>
          <p14:tracePt t="18769" x="5110163" y="249238"/>
          <p14:tracePt t="18775" x="5199063" y="261938"/>
          <p14:tracePt t="18777" x="5230813" y="268288"/>
          <p14:tracePt t="18782" x="5308600" y="287338"/>
          <p14:tracePt t="18784" x="5359400" y="300038"/>
          <p14:tracePt t="18785" x="5384800" y="300038"/>
          <p14:tracePt t="18787" x="5397500" y="306388"/>
          <p14:tracePt t="18791" x="5467350" y="325438"/>
          <p14:tracePt t="18793" x="5511800" y="338138"/>
          <p14:tracePt t="18799" x="5594350" y="357188"/>
          <p14:tracePt t="18800" x="5638800" y="369888"/>
          <p14:tracePt t="18802" x="5683250" y="376238"/>
          <p14:tracePt t="18804" x="5695950" y="376238"/>
          <p14:tracePt t="18807" x="5708650" y="388938"/>
          <p14:tracePt t="18809" x="5786438" y="401638"/>
          <p14:tracePt t="18810" x="5824538" y="407988"/>
          <p14:tracePt t="18816" x="5888038" y="427038"/>
          <p14:tracePt t="18817" x="5938838" y="439738"/>
          <p14:tracePt t="18819" x="5995988" y="458788"/>
          <p14:tracePt t="18824" x="6065838" y="471488"/>
          <p14:tracePt t="18826" x="6103938" y="484188"/>
          <p14:tracePt t="18829" x="6154738" y="496888"/>
          <p14:tracePt t="18833" x="6238875" y="515938"/>
          <p14:tracePt t="18835" x="6270625" y="528638"/>
          <p14:tracePt t="18837" x="6283325" y="528638"/>
          <p14:tracePt t="18841" x="6334125" y="541338"/>
          <p14:tracePt t="18843" x="6372225" y="554038"/>
          <p14:tracePt t="18846" x="6397625" y="560388"/>
          <p14:tracePt t="18851" x="6454775" y="573088"/>
          <p14:tracePt t="18852" x="6473825" y="579438"/>
          <p14:tracePt t="18854" x="6480175" y="585788"/>
          <p14:tracePt t="18858" x="6511925" y="598488"/>
          <p14:tracePt t="18859" x="6524625" y="598488"/>
          <p14:tracePt t="18863" x="6543675" y="604838"/>
          <p14:tracePt t="18867" x="6562725" y="617538"/>
          <p14:tracePt t="18868" x="6569075" y="623888"/>
          <p14:tracePt t="18869" x="6575425" y="623888"/>
          <p14:tracePt t="18874" x="6588125" y="636588"/>
          <p14:tracePt t="18876" x="6600825" y="644525"/>
          <p14:tracePt t="18880" x="6600825" y="650875"/>
          <p14:tracePt t="18882" x="6613525" y="657225"/>
          <p14:tracePt t="18884" x="6613525" y="663575"/>
          <p14:tracePt t="18890" x="6626225" y="682625"/>
          <p14:tracePt t="18892" x="6626225" y="688975"/>
          <p14:tracePt t="18895" x="6634163" y="701675"/>
          <p14:tracePt t="18898" x="6634163" y="714375"/>
          <p14:tracePt t="18900" x="6640513" y="720725"/>
          <p14:tracePt t="18902" x="6640513" y="733425"/>
          <p14:tracePt t="18904" x="6640513" y="739775"/>
          <p14:tracePt t="18908" x="6640513" y="771525"/>
          <p14:tracePt t="18911" x="6646863" y="784225"/>
          <p14:tracePt t="18912" x="6646863" y="796925"/>
          <p14:tracePt t="18914" x="6646863" y="809625"/>
          <p14:tracePt t="18916" x="6646863" y="822325"/>
          <p14:tracePt t="18918" x="6646863" y="847725"/>
          <p14:tracePt t="18922" x="6646863" y="854075"/>
          <p14:tracePt t="18926" x="6646863" y="904875"/>
          <p14:tracePt t="18929" x="6646863" y="923925"/>
          <p14:tracePt t="18932" x="6646863" y="949325"/>
          <p14:tracePt t="18935" x="6646863" y="974725"/>
          <p14:tracePt t="18937" x="6646863" y="987425"/>
          <p14:tracePt t="18941" x="6640513" y="1012825"/>
          <p14:tracePt t="18942" x="6640513" y="1031875"/>
          <p14:tracePt t="18944" x="6640513" y="1044575"/>
          <p14:tracePt t="18948" x="6634163" y="1063625"/>
          <p14:tracePt t="18950" x="6626225" y="1084263"/>
          <p14:tracePt t="18952" x="6626225" y="1090613"/>
          <p14:tracePt t="18954" x="6626225" y="1103313"/>
          <p14:tracePt t="18957" x="6619875" y="1128713"/>
          <p14:tracePt t="18958" x="6613525" y="1141413"/>
          <p14:tracePt t="18961" x="6607175" y="1160463"/>
          <p14:tracePt t="18966" x="6600825" y="1185863"/>
          <p14:tracePt t="18967" x="6594475" y="1217613"/>
          <p14:tracePt t="18969" x="6594475" y="1223963"/>
          <p14:tracePt t="18970" x="6588125" y="1230313"/>
          <p14:tracePt t="18973" x="6575425" y="1255713"/>
          <p14:tracePt t="18975" x="6569075" y="1268413"/>
          <p14:tracePt t="18978" x="6562725" y="1281113"/>
          <p14:tracePt t="18983" x="6543675" y="1319213"/>
          <p14:tracePt t="18984" x="6537325" y="1331913"/>
          <p14:tracePt t="18986" x="6537325" y="1338263"/>
          <p14:tracePt t="18987" x="6530975" y="1344613"/>
          <p14:tracePt t="18990" x="6511925" y="1376363"/>
          <p14:tracePt t="18992" x="6505575" y="1389063"/>
          <p14:tracePt t="18997" x="6492875" y="1408113"/>
          <p14:tracePt t="19000" x="6467475" y="1433513"/>
          <p14:tracePt t="19002" x="6454775" y="1458913"/>
          <p14:tracePt t="19004" x="6448425" y="1465263"/>
          <p14:tracePt t="19009" x="6423025" y="1497013"/>
          <p14:tracePt t="19010" x="6397625" y="1517650"/>
          <p14:tracePt t="19014" x="6391275" y="1536700"/>
          <p14:tracePt t="19018" x="6340475" y="1581150"/>
          <p14:tracePt t="19020" x="6334125" y="1593850"/>
          <p14:tracePt t="19024" x="6308725" y="1619250"/>
          <p14:tracePt t="19025" x="6296025" y="1625600"/>
          <p14:tracePt t="19029" x="6276975" y="1651000"/>
          <p14:tracePt t="19033" x="6226175" y="1695450"/>
          <p14:tracePt t="19034" x="6219825" y="1701800"/>
          <p14:tracePt t="19036" x="6200775" y="1714500"/>
          <p14:tracePt t="19041" x="6154738" y="1746250"/>
          <p14:tracePt t="19044" x="6135688" y="1765300"/>
          <p14:tracePt t="19046" x="6116638" y="1778000"/>
          <p14:tracePt t="19050" x="6065838" y="1822450"/>
          <p14:tracePt t="19053" x="6046788" y="1828800"/>
          <p14:tracePt t="19058" x="6002338" y="1854200"/>
          <p14:tracePt t="19060" x="5976938" y="1866900"/>
          <p14:tracePt t="19063" x="5951538" y="1879600"/>
          <p14:tracePt t="19066" x="5919788" y="1892300"/>
          <p14:tracePt t="19069" x="5900738" y="1905000"/>
          <p14:tracePt t="19075" x="5849938" y="1917700"/>
          <p14:tracePt t="19077" x="5824538" y="1931988"/>
          <p14:tracePt t="19082" x="5805488" y="1938338"/>
          <p14:tracePt t="19085" x="5761038" y="1951038"/>
          <p14:tracePt t="19087" x="5754688" y="1957388"/>
          <p14:tracePt t="19092" x="5708650" y="1963738"/>
          <p14:tracePt t="19095" x="5689600" y="1970088"/>
          <p14:tracePt t="19101" x="5626100" y="1982788"/>
          <p14:tracePt t="19103" x="5619750" y="1989138"/>
          <p14:tracePt t="19109" x="5581650" y="1989138"/>
          <p14:tracePt t="19112" x="5562600" y="1989138"/>
          <p14:tracePt t="19117" x="5530850" y="1989138"/>
          <p14:tracePt t="19119" x="5505450" y="1989138"/>
          <p14:tracePt t="19121" x="5499100" y="1989138"/>
          <p14:tracePt t="19125" x="5461000" y="1989138"/>
          <p14:tracePt t="19128" x="5435600" y="1989138"/>
          <p14:tracePt t="19134" x="5391150" y="1989138"/>
          <p14:tracePt t="19135" x="5365750" y="1982788"/>
          <p14:tracePt t="19137" x="5359400" y="1982788"/>
          <p14:tracePt t="19141" x="5327650" y="1976438"/>
          <p14:tracePt t="19143" x="5314950" y="1976438"/>
          <p14:tracePt t="19147" x="5289550" y="1970088"/>
          <p14:tracePt t="19150" x="5264150" y="1963738"/>
          <p14:tracePt t="19152" x="5249863" y="1963738"/>
          <p14:tracePt t="19154" x="5243513" y="1963738"/>
          <p14:tracePt t="19158" x="5218113" y="1951038"/>
          <p14:tracePt t="19160" x="5205413" y="1951038"/>
          <p14:tracePt t="19162" x="5199063" y="1951038"/>
          <p14:tracePt t="19167" x="5186363" y="1944688"/>
          <p14:tracePt t="19168" x="5173663" y="1938338"/>
          <p14:tracePt t="19171" x="5167313" y="1938338"/>
          <p14:tracePt t="19174" x="5154613" y="1931988"/>
          <p14:tracePt t="19178" x="5148263" y="1924050"/>
          <p14:tracePt t="19182" x="5135563" y="1924050"/>
          <p14:tracePt t="19183" x="5135563" y="1917700"/>
          <p14:tracePt t="19189" x="5129213" y="1917700"/>
          <p14:tracePt t="19191" x="5122863" y="1917700"/>
          <p14:tracePt t="19192" x="5122863" y="1911350"/>
          <p14:tracePt t="19196" x="5116513" y="1911350"/>
          <p14:tracePt t="19207" x="5116513" y="1905000"/>
          <p14:tracePt t="19208" x="5110163" y="1905000"/>
          <p14:tracePt t="19281" x="5110163" y="1898650"/>
          <p14:tracePt t="19302" x="5110163" y="1892300"/>
          <p14:tracePt t="19310" x="5110163" y="1885950"/>
          <p14:tracePt t="19315" x="5116513" y="1885950"/>
          <p14:tracePt t="19317" x="5116513" y="1879600"/>
          <p14:tracePt t="19320" x="5122863" y="1873250"/>
          <p14:tracePt t="19329" x="5135563" y="1860550"/>
          <p14:tracePt t="19334" x="5141913" y="1847850"/>
          <p14:tracePt t="19339" x="5154613" y="1841500"/>
          <p14:tracePt t="19347" x="5173663" y="1809750"/>
          <p14:tracePt t="19356" x="5180013" y="1803400"/>
          <p14:tracePt t="19364" x="5211763" y="1765300"/>
          <p14:tracePt t="19371" x="5218113" y="1746250"/>
          <p14:tracePt t="19374" x="5224463" y="1746250"/>
          <p14:tracePt t="19381" x="5243513" y="1720850"/>
          <p14:tracePt t="19387" x="5256213" y="1701800"/>
          <p14:tracePt t="19393" x="5270500" y="1682750"/>
          <p14:tracePt t="19397" x="5276850" y="1676400"/>
          <p14:tracePt t="19402" x="5276850" y="1670050"/>
          <p14:tracePt t="19403" x="5283200" y="1663700"/>
          <p14:tracePt t="19408" x="5283200" y="1657350"/>
          <p14:tracePt t="19410" x="5289550" y="1651000"/>
          <p14:tracePt t="19413" x="5289550" y="1644650"/>
          <p14:tracePt t="19424" x="5295900" y="1638300"/>
          <p14:tracePt t="19427" x="5295900" y="1631950"/>
          <p14:tracePt t="19431" x="5295900" y="1625600"/>
          <p14:tracePt t="19435" x="5295900" y="1619250"/>
          <p14:tracePt t="19440" x="5295900" y="1612900"/>
          <p14:tracePt t="19445" x="5295900" y="1606550"/>
          <p14:tracePt t="19453" x="5295900" y="1600200"/>
          <p14:tracePt t="19897" x="5289550" y="1600200"/>
          <p14:tracePt t="19910" x="5283200" y="1600200"/>
          <p14:tracePt t="19912" x="5276850" y="1600200"/>
          <p14:tracePt t="19916" x="5270500" y="1606550"/>
          <p14:tracePt t="19922" x="5256213" y="1612900"/>
          <p14:tracePt t="19927" x="5224463" y="1631950"/>
          <p14:tracePt t="19933" x="5167313" y="1663700"/>
          <p14:tracePt t="19940" x="5122863" y="1689100"/>
          <p14:tracePt t="19946" x="4995863" y="1758950"/>
          <p14:tracePt t="19951" x="4881563" y="1803400"/>
          <p14:tracePt t="19956" x="4843463" y="1822450"/>
          <p14:tracePt t="19962" x="4619625" y="1905000"/>
          <p14:tracePt t="19968" x="4448175" y="1957388"/>
          <p14:tracePt t="19974" x="4391025" y="1970088"/>
          <p14:tracePt t="19981" x="4097338" y="2046288"/>
          <p14:tracePt t="19986" x="3913188" y="2084388"/>
          <p14:tracePt t="19997" x="3625850" y="2122488"/>
          <p14:tracePt t="20002" x="3517900" y="2128838"/>
          <p14:tracePt t="20006" x="3492500" y="2128838"/>
          <p14:tracePt t="20014" x="3344863" y="2128838"/>
          <p14:tracePt t="20022" x="3173413" y="2128838"/>
          <p14:tracePt t="20029" x="3059113" y="2116138"/>
          <p14:tracePt t="20036" x="2976563" y="2103438"/>
          <p14:tracePt t="20041" x="2949575" y="2090738"/>
          <p14:tracePt t="20047" x="2816225" y="2065338"/>
          <p14:tracePt t="20057" x="2759075" y="2052638"/>
          <p14:tracePt t="20062" x="2676525" y="2020888"/>
          <p14:tracePt t="20068" x="2638425" y="2008188"/>
          <p14:tracePt t="20073" x="2625725" y="2001838"/>
          <p14:tracePt t="20084" x="2549525" y="1963738"/>
          <p14:tracePt t="20090" x="2524125" y="1957388"/>
          <p14:tracePt t="20101" x="2465388" y="1911350"/>
          <p14:tracePt t="20107" x="2452688" y="1898650"/>
          <p14:tracePt t="20111" x="2420938" y="1873250"/>
          <p14:tracePt t="20119" x="2395538" y="1835150"/>
          <p14:tracePt t="20122" x="2389188" y="1828800"/>
          <p14:tracePt t="20125" x="2370138" y="1803400"/>
          <p14:tracePt t="20126" x="2370138" y="1797050"/>
          <p14:tracePt t="20132" x="2351088" y="1771650"/>
          <p14:tracePt t="20137" x="2338388" y="1739900"/>
          <p14:tracePt t="20142" x="2319338" y="1708150"/>
          <p14:tracePt t="20146" x="2312988" y="1689100"/>
          <p14:tracePt t="20151" x="2287588" y="1651000"/>
          <p14:tracePt t="20153" x="2281238" y="1638300"/>
          <p14:tracePt t="20155" x="2281238" y="1625600"/>
          <p14:tracePt t="20158" x="2274888" y="1600200"/>
          <p14:tracePt t="20161" x="2268538" y="1574800"/>
          <p14:tracePt t="20165" x="2262188" y="1549400"/>
          <p14:tracePt t="20168" x="2255838" y="1524000"/>
          <p14:tracePt t="20171" x="2255838" y="1511300"/>
          <p14:tracePt t="20174" x="2249488" y="1471613"/>
          <p14:tracePt t="20177" x="2249488" y="1446213"/>
          <p14:tracePt t="20183" x="2243138" y="1389063"/>
          <p14:tracePt t="20185" x="2243138" y="1376363"/>
          <p14:tracePt t="20188" x="2243138" y="1363663"/>
          <p14:tracePt t="20191" x="2243138" y="1338263"/>
          <p14:tracePt t="20195" x="2236788" y="1312863"/>
          <p14:tracePt t="20200" x="2236788" y="1274763"/>
          <p14:tracePt t="20201" x="2236788" y="1255713"/>
          <p14:tracePt t="20203" x="2236788" y="1249363"/>
          <p14:tracePt t="20208" x="2236788" y="1211263"/>
          <p14:tracePt t="20210" x="2236788" y="1192213"/>
          <p14:tracePt t="20215" x="2236788" y="1141413"/>
          <p14:tracePt t="20217" x="2236788" y="1116013"/>
          <p14:tracePt t="20219" x="2236788" y="1103313"/>
          <p14:tracePt t="20225" x="2236788" y="1050925"/>
          <p14:tracePt t="20227" x="2243138" y="1012825"/>
          <p14:tracePt t="20232" x="2249488" y="987425"/>
          <p14:tracePt t="20234" x="2255838" y="955675"/>
          <p14:tracePt t="20235" x="2255838" y="923925"/>
          <p14:tracePt t="20238" x="2255838" y="917575"/>
          <p14:tracePt t="20243" x="2274888" y="847725"/>
          <p14:tracePt t="20244" x="2281238" y="822325"/>
          <p14:tracePt t="20246" x="2287588" y="796925"/>
          <p14:tracePt t="20250" x="2293938" y="765175"/>
          <p14:tracePt t="20252" x="2312988" y="727075"/>
          <p14:tracePt t="20253" x="2319338" y="701675"/>
          <p14:tracePt t="20257" x="2338388" y="657225"/>
          <p14:tracePt t="20259" x="2351088" y="636588"/>
          <p14:tracePt t="20262" x="2357438" y="604838"/>
          <p14:tracePt t="20266" x="2376488" y="566738"/>
          <p14:tracePt t="20267" x="2382838" y="554038"/>
          <p14:tracePt t="20269" x="2395538" y="541338"/>
          <p14:tracePt t="20270" x="2395538" y="534988"/>
          <p14:tracePt t="20273" x="2414588" y="503238"/>
          <p14:tracePt t="20275" x="2420938" y="490538"/>
          <p14:tracePt t="20278" x="2427288" y="477838"/>
          <p14:tracePt t="20282" x="2439988" y="452438"/>
          <p14:tracePt t="20284" x="2446338" y="446088"/>
          <p14:tracePt t="20285" x="2446338" y="439738"/>
          <p14:tracePt t="20287" x="2446338" y="433388"/>
          <p14:tracePt t="20291" x="2459038" y="420688"/>
          <p14:tracePt t="20293" x="2465388" y="407988"/>
          <p14:tracePt t="20299" x="2478088" y="382588"/>
          <p14:tracePt t="20301" x="2478088" y="376238"/>
          <p14:tracePt t="20303" x="2484438" y="369888"/>
          <p14:tracePt t="20308" x="2497138" y="350838"/>
          <p14:tracePt t="20311" x="2503488" y="331788"/>
          <p14:tracePt t="20316" x="2524125" y="306388"/>
          <p14:tracePt t="20318" x="2530475" y="300038"/>
          <p14:tracePt t="20319" x="2536825" y="287338"/>
          <p14:tracePt t="20324" x="2549525" y="261938"/>
          <p14:tracePt t="20327" x="2562225" y="242888"/>
          <p14:tracePt t="20333" x="2581275" y="209550"/>
          <p14:tracePt t="20335" x="2606675" y="184150"/>
          <p14:tracePt t="20337" x="2613025" y="177800"/>
          <p14:tracePt t="20341" x="2644775" y="139700"/>
          <p14:tracePt t="20343" x="2657475" y="114300"/>
          <p14:tracePt t="20346" x="2663825" y="107950"/>
          <p14:tracePt t="20351" x="2695575" y="76200"/>
          <p14:tracePt t="20354" x="2727325" y="44450"/>
          <p14:tracePt t="20358" x="2759075" y="19050"/>
          <p14:tracePt t="20360" x="2765425" y="6350"/>
          <p14:tracePt t="20362" x="2778125" y="0"/>
          <p14:tracePt t="20598" x="5416550" y="12700"/>
          <p14:tracePt t="20599" x="5454650" y="19050"/>
          <p14:tracePt t="20601" x="5461000" y="19050"/>
          <p14:tracePt t="20602" x="5505450" y="31750"/>
          <p14:tracePt t="20603" x="5530850" y="38100"/>
          <p14:tracePt t="20607" x="5600700" y="44450"/>
          <p14:tracePt t="20611" x="5676900" y="69850"/>
          <p14:tracePt t="20613" x="5741988" y="82550"/>
          <p14:tracePt t="20614" x="5761038" y="95250"/>
          <p14:tracePt t="20616" x="5786438" y="101600"/>
          <p14:tracePt t="20618" x="5818188" y="114300"/>
          <p14:tracePt t="20619" x="5830888" y="114300"/>
          <p14:tracePt t="20624" x="5868988" y="133350"/>
          <p14:tracePt t="20628" x="5907088" y="146050"/>
          <p14:tracePt t="20633" x="5938838" y="158750"/>
          <p14:tracePt t="20635" x="5945188" y="165100"/>
          <p14:tracePt t="20636" x="5951538" y="171450"/>
          <p14:tracePt t="20640" x="5964238" y="177800"/>
          <p14:tracePt t="20644" x="5970588" y="184150"/>
          <p14:tracePt t="20648" x="5976938" y="190500"/>
          <p14:tracePt t="20651" x="5983288" y="196850"/>
          <p14:tracePt t="20656" x="5989638" y="203200"/>
          <p14:tracePt t="20665" x="5995988" y="209550"/>
          <p14:tracePt t="20670" x="5995988" y="217488"/>
          <p14:tracePt t="20673" x="6002338" y="217488"/>
          <p14:tracePt t="20675" x="6002338" y="223838"/>
          <p14:tracePt t="20678" x="6008688" y="223838"/>
          <p14:tracePt t="20680" x="6008688" y="230188"/>
          <p14:tracePt t="20684" x="6015038" y="236538"/>
          <p14:tracePt t="20687" x="6015038" y="242888"/>
          <p14:tracePt t="20690" x="6021388" y="242888"/>
          <p14:tracePt t="20693" x="6021388" y="249238"/>
          <p14:tracePt t="20696" x="6027738" y="249238"/>
          <p14:tracePt t="20699" x="6027738" y="255588"/>
          <p14:tracePt t="20780" x="6027738" y="261938"/>
          <p14:tracePt t="21197" x="6027738" y="268288"/>
          <p14:tracePt t="21203" x="6027738" y="274638"/>
          <p14:tracePt t="21211" x="6027738" y="287338"/>
          <p14:tracePt t="21219" x="6027738" y="293688"/>
          <p14:tracePt t="21228" x="6027738" y="306388"/>
          <p14:tracePt t="21233" x="6027738" y="312738"/>
          <p14:tracePt t="21239" x="6027738" y="319088"/>
          <p14:tracePt t="21244" x="6027738" y="325438"/>
          <p14:tracePt t="21248" x="6021388" y="331788"/>
          <p14:tracePt t="21253" x="6021388" y="338138"/>
          <p14:tracePt t="21261" x="6021388" y="350838"/>
          <p14:tracePt t="21269" x="6021388" y="363538"/>
          <p14:tracePt t="21277" x="6015038" y="376238"/>
          <p14:tracePt t="21283" x="6015038" y="388938"/>
          <p14:tracePt t="21289" x="6015038" y="395288"/>
          <p14:tracePt t="21294" x="6015038" y="401638"/>
          <p14:tracePt t="21298" x="6015038" y="407988"/>
          <p14:tracePt t="21302" x="6008688" y="414338"/>
          <p14:tracePt t="21311" x="6008688" y="420688"/>
          <p14:tracePt t="21314" x="6008688" y="427038"/>
          <p14:tracePt t="21321" x="6002338" y="433388"/>
          <p14:tracePt t="21329" x="6002338" y="446088"/>
          <p14:tracePt t="21337" x="6002338" y="452438"/>
          <p14:tracePt t="21345" x="6002338" y="458788"/>
          <p14:tracePt t="21370" x="5995988" y="458788"/>
          <p14:tracePt t="21378" x="5995988" y="465138"/>
          <p14:tracePt t="21395" x="5995988" y="471488"/>
          <p14:tracePt t="21404" x="5989638" y="477838"/>
          <p14:tracePt t="21411" x="5989638" y="484188"/>
          <p14:tracePt t="21421" x="5983288" y="490538"/>
          <p14:tracePt t="21427" x="5976938" y="496888"/>
          <p14:tracePt t="21435" x="5976938" y="503238"/>
          <p14:tracePt t="21445" x="5970588" y="509588"/>
          <p14:tracePt t="21509" x="5970588" y="515938"/>
          <p14:tracePt t="21563" x="5964238" y="515938"/>
          <p14:tracePt t="21569" x="5964238" y="522288"/>
          <p14:tracePt t="21577" x="5957888" y="528638"/>
          <p14:tracePt t="21585" x="5957888" y="534988"/>
          <p14:tracePt t="21595" x="5951538" y="541338"/>
          <p14:tracePt t="21600" x="5951538" y="547688"/>
          <p14:tracePt t="21611" x="5945188" y="554038"/>
          <p14:tracePt t="21617" x="5945188" y="560388"/>
          <p14:tracePt t="21627" x="5945188" y="566738"/>
          <p14:tracePt t="21630" x="5938838" y="573088"/>
          <p14:tracePt t="21637" x="5938838" y="579438"/>
          <p14:tracePt t="21645" x="5932488" y="592138"/>
          <p14:tracePt t="21648" x="5932488" y="598488"/>
          <p14:tracePt t="21654" x="5926138" y="604838"/>
          <p14:tracePt t="21661" x="5926138" y="611188"/>
          <p14:tracePt t="21666" x="5919788" y="623888"/>
          <p14:tracePt t="21672" x="5919788" y="630238"/>
          <p14:tracePt t="21677" x="5913438" y="644525"/>
          <p14:tracePt t="21684" x="5907088" y="657225"/>
          <p14:tracePt t="21688" x="5907088" y="663575"/>
          <p14:tracePt t="21694" x="5900738" y="676275"/>
          <p14:tracePt t="21699" x="5900738" y="682625"/>
          <p14:tracePt t="21703" x="5900738" y="688975"/>
          <p14:tracePt t="21711" x="5894388" y="695325"/>
          <p14:tracePt t="21717" x="5894388" y="701675"/>
          <p14:tracePt t="21722" x="5894388" y="708025"/>
          <p14:tracePt t="21728" x="5888038" y="708025"/>
          <p14:tracePt t="21732" x="5888038" y="714375"/>
          <p14:tracePt t="21793" x="5888038" y="720725"/>
          <p14:tracePt t="21812" x="5888038" y="727075"/>
          <p14:tracePt t="21968" x="5888038" y="733425"/>
          <p14:tracePt t="21987" x="5888038" y="739775"/>
          <p14:tracePt t="21994" x="5881688" y="739775"/>
          <p14:tracePt t="21997" x="5881688" y="746125"/>
          <p14:tracePt t="22005" x="5881688" y="758825"/>
          <p14:tracePt t="22013" x="5875338" y="777875"/>
          <p14:tracePt t="22020" x="5868988" y="803275"/>
          <p14:tracePt t="22031" x="5856288" y="860425"/>
          <p14:tracePt t="22039" x="5849938" y="879475"/>
          <p14:tracePt t="22048" x="5837238" y="930275"/>
          <p14:tracePt t="22056" x="5830888" y="949325"/>
          <p14:tracePt t="22066" x="5811838" y="1006475"/>
          <p14:tracePt t="22074" x="5811838" y="1025525"/>
          <p14:tracePt t="22081" x="5799138" y="1057275"/>
          <p14:tracePt t="22090" x="5792788" y="1069975"/>
          <p14:tracePt t="22097" x="5773738" y="1109663"/>
          <p14:tracePt t="22101" x="5767388" y="1122363"/>
          <p14:tracePt t="22107" x="5767388" y="1128713"/>
          <p14:tracePt t="22116" x="5741988" y="1185863"/>
          <p14:tracePt t="22120" x="5735638" y="1198563"/>
          <p14:tracePt t="22127" x="5716588" y="1236663"/>
          <p14:tracePt t="22132" x="5708650" y="1262063"/>
          <p14:tracePt t="22137" x="5702300" y="1281113"/>
          <p14:tracePt t="22141" x="5695950" y="1287463"/>
          <p14:tracePt t="22149" x="5670550" y="1350963"/>
          <p14:tracePt t="22156" x="5664200" y="1370013"/>
          <p14:tracePt t="22162" x="5638800" y="1414463"/>
          <p14:tracePt t="22168" x="5619750" y="1446213"/>
          <p14:tracePt t="22172" x="5613400" y="1452563"/>
          <p14:tracePt t="22176" x="5594350" y="1471613"/>
          <p14:tracePt t="22178" x="5588000" y="1484313"/>
          <p14:tracePt t="22179" x="5581650" y="1490663"/>
          <p14:tracePt t="22181" x="5575300" y="1497013"/>
          <p14:tracePt t="22183" x="5568950" y="1504950"/>
          <p14:tracePt t="22185" x="5562600" y="1511300"/>
          <p14:tracePt t="22188" x="5556250" y="1517650"/>
          <p14:tracePt t="22190" x="5543550" y="1530350"/>
          <p14:tracePt t="22193" x="5530850" y="1536700"/>
          <p14:tracePt t="22197" x="5518150" y="1549400"/>
          <p14:tracePt t="22202" x="5486400" y="1574800"/>
          <p14:tracePt t="22207" x="5467350" y="1587500"/>
          <p14:tracePt t="22209" x="5461000" y="1593850"/>
          <p14:tracePt t="22211" x="5454650" y="1606550"/>
          <p14:tracePt t="22212" x="5448300" y="1606550"/>
          <p14:tracePt t="22215" x="5429250" y="1619250"/>
          <p14:tracePt t="22217" x="5422900" y="1625600"/>
          <p14:tracePt t="22218" x="5416550" y="1625600"/>
          <p14:tracePt t="22219" x="5410200" y="1631950"/>
          <p14:tracePt t="22224" x="5391150" y="1651000"/>
          <p14:tracePt t="22226" x="5378450" y="1663700"/>
          <p14:tracePt t="22229" x="5365750" y="1670050"/>
          <p14:tracePt t="22233" x="5346700" y="1682750"/>
          <p14:tracePt t="22235" x="5340350" y="1689100"/>
          <p14:tracePt t="22237" x="5334000" y="1695450"/>
          <p14:tracePt t="22241" x="5327650" y="1708150"/>
          <p14:tracePt t="22243" x="5321300" y="1708150"/>
          <p14:tracePt t="22249" x="5302250" y="1727200"/>
          <p14:tracePt t="22254" x="5302250" y="1733550"/>
          <p14:tracePt t="22257" x="5295900" y="1733550"/>
          <p14:tracePt t="22259" x="5295900" y="1739900"/>
          <p14:tracePt t="22267" x="5289550" y="1739900"/>
          <p14:tracePt t="22276" x="5289550" y="1746250"/>
          <p14:tracePt t="22303" x="5289550" y="1752600"/>
          <p14:tracePt t="22321" x="5283200" y="1752600"/>
          <p14:tracePt t="22326" x="5283200" y="1758950"/>
          <p14:tracePt t="22337" x="5283200" y="1765300"/>
          <p14:tracePt t="22346" x="5276850" y="1771650"/>
          <p14:tracePt t="22351" x="5276850" y="1778000"/>
          <p14:tracePt t="22362" x="5276850" y="1784350"/>
          <p14:tracePt t="22368" x="5270500" y="1784350"/>
          <p14:tracePt t="22372" x="5270500" y="1790700"/>
          <p14:tracePt t="22385" x="5270500" y="1797050"/>
          <p14:tracePt t="22395" x="5264150" y="1797050"/>
          <p14:tracePt t="22402" x="5264150" y="1803400"/>
          <p14:tracePt t="22412" x="5256213" y="1809750"/>
          <p14:tracePt t="22421" x="5249863" y="1816100"/>
          <p14:tracePt t="22429" x="5237163" y="1822450"/>
          <p14:tracePt t="22430" x="5237163" y="1828800"/>
          <p14:tracePt t="22437" x="5224463" y="1835150"/>
          <p14:tracePt t="22446" x="5199063" y="1854200"/>
          <p14:tracePt t="22453" x="5180013" y="1860550"/>
          <p14:tracePt t="22460" x="5148263" y="1879600"/>
          <p14:tracePt t="22464" x="5135563" y="1885950"/>
          <p14:tracePt t="22468" x="5110163" y="1892300"/>
          <p14:tracePt t="22471" x="5103813" y="1898650"/>
          <p14:tracePt t="22475" x="5078413" y="1905000"/>
          <p14:tracePt t="22478" x="5059363" y="1911350"/>
          <p14:tracePt t="22483" x="5033963" y="1917700"/>
          <p14:tracePt t="22485" x="5021263" y="1924050"/>
          <p14:tracePt t="22487" x="5008563" y="1924050"/>
          <p14:tracePt t="22492" x="4964113" y="1931988"/>
          <p14:tracePt t="22499" x="4926013" y="1938338"/>
          <p14:tracePt t="22502" x="4887913" y="1944688"/>
          <p14:tracePt t="22504" x="4881563" y="1944688"/>
          <p14:tracePt t="22508" x="4811713" y="1951038"/>
          <p14:tracePt t="22512" x="4778375" y="1951038"/>
          <p14:tracePt t="22518" x="4702175" y="1951038"/>
          <p14:tracePt t="22521" x="4695825" y="1951038"/>
          <p14:tracePt t="22525" x="4645025" y="1957388"/>
          <p14:tracePt t="22529" x="4594225" y="1957388"/>
          <p14:tracePt t="22533" x="4549775" y="1957388"/>
          <p14:tracePt t="22536" x="4530725" y="1957388"/>
          <p14:tracePt t="22538" x="4518025" y="1957388"/>
          <p14:tracePt t="22543" x="4473575" y="1957388"/>
          <p14:tracePt t="22547" x="4441825" y="1957388"/>
          <p14:tracePt t="22551" x="4410075" y="1957388"/>
          <p14:tracePt t="22558" x="4378325" y="1957388"/>
          <p14:tracePt t="22561" x="4371975" y="1957388"/>
          <p14:tracePt t="22566" x="4359275" y="1957388"/>
          <p14:tracePt t="22568" x="4346575" y="1957388"/>
          <p14:tracePt t="22574" x="4332288" y="1957388"/>
          <p14:tracePt t="22579" x="4325938" y="1957388"/>
          <p14:tracePt t="22584" x="4319588" y="1957388"/>
          <p14:tracePt t="22590" x="4313238" y="1957388"/>
          <p14:tracePt t="22601" x="4306888" y="1957388"/>
          <p14:tracePt t="22623" x="4300538" y="1957388"/>
          <p14:tracePt t="22729" x="4294188" y="1957388"/>
          <p14:tracePt t="22749" x="4287838" y="1957388"/>
          <p14:tracePt t="22758" x="4287838" y="1963738"/>
          <p14:tracePt t="22774" x="4281488" y="1963738"/>
          <p14:tracePt t="22812" x="4275138" y="1963738"/>
          <p14:tracePt t="22818" x="4275138" y="1970088"/>
          <p14:tracePt t="22823" x="4268788" y="1970088"/>
          <p14:tracePt t="22831" x="4262438" y="1970088"/>
          <p14:tracePt t="22842" x="4256088" y="1976438"/>
          <p14:tracePt t="22844" x="4249738" y="1976438"/>
          <p14:tracePt t="22851" x="4243388" y="1976438"/>
          <p14:tracePt t="22853" x="4237038" y="1976438"/>
          <p14:tracePt t="22858" x="4230688" y="1982788"/>
          <p14:tracePt t="22868" x="4224338" y="1982788"/>
          <p14:tracePt t="22894" x="4217988" y="1982788"/>
          <p14:tracePt t="22899" x="4217988" y="1989138"/>
          <p14:tracePt t="22918" x="4211638" y="1989138"/>
          <p14:tracePt t="22928" x="4205288" y="1995488"/>
          <p14:tracePt t="22936" x="4198938" y="1995488"/>
          <p14:tracePt t="22944" x="4192588" y="2001838"/>
          <p14:tracePt t="22947" x="4186238" y="2008188"/>
          <p14:tracePt t="22952" x="4179888" y="2008188"/>
          <p14:tracePt t="22961" x="4173538" y="2014538"/>
          <p14:tracePt t="22969" x="4167188" y="2020888"/>
          <p14:tracePt t="22978" x="4160838" y="2027238"/>
          <p14:tracePt t="22988" x="4160838" y="2033588"/>
          <p14:tracePt t="22995" x="4154488" y="2033588"/>
          <p14:tracePt t="22996" x="4154488" y="2039938"/>
          <p14:tracePt t="23003" x="4148138" y="2046288"/>
          <p14:tracePt t="23011" x="4141788" y="2052638"/>
          <p14:tracePt t="23021" x="4129088" y="2071688"/>
          <p14:tracePt t="23028" x="4103688" y="2090738"/>
          <p14:tracePt t="23037" x="4071938" y="2109788"/>
          <p14:tracePt t="23046" x="4027488" y="2135188"/>
          <p14:tracePt t="23055" x="3983038" y="2154238"/>
          <p14:tracePt t="23066" x="3887788" y="2185988"/>
          <p14:tracePt t="23074" x="3848100" y="2192338"/>
          <p14:tracePt t="23089" x="3752850" y="2205038"/>
          <p14:tracePt t="23097" x="3651250" y="2211388"/>
          <p14:tracePt t="23107" x="3600450" y="2211388"/>
          <p14:tracePt t="23111" x="3536950" y="2205038"/>
          <p14:tracePt t="23114" x="3511550" y="2205038"/>
          <p14:tracePt t="23119" x="3467100" y="2198688"/>
          <p14:tracePt t="23122" x="3460750" y="2192338"/>
          <p14:tracePt t="23125" x="3395663" y="2179638"/>
          <p14:tracePt t="23127" x="3376613" y="2173288"/>
          <p14:tracePt t="23128" x="3344863" y="2166938"/>
          <p14:tracePt t="23130" x="3325813" y="2166938"/>
          <p14:tracePt t="23132" x="3313113" y="2160588"/>
          <p14:tracePt t="23133" x="3287713" y="2154238"/>
          <p14:tracePt t="23134" x="3275013" y="2154238"/>
          <p14:tracePt t="23136" x="3255963" y="2147888"/>
          <p14:tracePt t="23141" x="3198813" y="2128838"/>
          <p14:tracePt t="23143" x="3167063" y="2122488"/>
          <p14:tracePt t="23144" x="3141663" y="2116138"/>
          <p14:tracePt t="23147" x="3109913" y="2103438"/>
          <p14:tracePt t="23149" x="3078163" y="2097088"/>
          <p14:tracePt t="23151" x="3065463" y="2090738"/>
          <p14:tracePt t="23153" x="3033713" y="2078038"/>
          <p14:tracePt t="23157" x="2968625" y="2052638"/>
          <p14:tracePt t="23159" x="2936875" y="2046288"/>
          <p14:tracePt t="23163" x="2879725" y="2020888"/>
          <p14:tracePt t="23167" x="2803525" y="1995488"/>
          <p14:tracePt t="23170" x="2771775" y="1976438"/>
          <p14:tracePt t="23174" x="2733675" y="1957388"/>
          <p14:tracePt t="23178" x="2670175" y="1924050"/>
          <p14:tracePt t="23183" x="2613025" y="1892300"/>
          <p14:tracePt t="23185" x="2574925" y="1873250"/>
          <p14:tracePt t="23187" x="2568575" y="1866900"/>
          <p14:tracePt t="23191" x="2530475" y="1835150"/>
          <p14:tracePt t="23193" x="2497138" y="1816100"/>
          <p14:tracePt t="23196" x="2490788" y="1809750"/>
          <p14:tracePt t="23200" x="2446338" y="1771650"/>
          <p14:tracePt t="23202" x="2433638" y="1758950"/>
          <p14:tracePt t="23208" x="2401888" y="1714500"/>
          <p14:tracePt t="23211" x="2389188" y="1701800"/>
          <p14:tracePt t="23217" x="2351088" y="1638300"/>
          <p14:tracePt t="23219" x="2338388" y="1612900"/>
          <p14:tracePt t="23224" x="2325688" y="1574800"/>
          <p14:tracePt t="23227" x="2319338" y="1549400"/>
          <p14:tracePt t="23231" x="2306638" y="1511300"/>
          <p14:tracePt t="23233" x="2306638" y="1484313"/>
          <p14:tracePt t="23235" x="2300288" y="1477963"/>
          <p14:tracePt t="23237" x="2300288" y="1458913"/>
          <p14:tracePt t="23240" x="2293938" y="1427163"/>
          <p14:tracePt t="23242" x="2293938" y="1420813"/>
          <p14:tracePt t="23245" x="2287588" y="1389063"/>
          <p14:tracePt t="23248" x="2287588" y="1370013"/>
          <p14:tracePt t="23250" x="2287588" y="1338263"/>
          <p14:tracePt t="23251" x="2287588" y="1331913"/>
          <p14:tracePt t="23253" x="2287588" y="1325563"/>
          <p14:tracePt t="23257" x="2287588" y="1281113"/>
          <p14:tracePt t="23258" x="2287588" y="1262063"/>
          <p14:tracePt t="23262" x="2287588" y="1236663"/>
          <p14:tracePt t="23265" x="2287588" y="1185863"/>
          <p14:tracePt t="23267" x="2287588" y="1173163"/>
          <p14:tracePt t="23268" x="2287588" y="1160463"/>
          <p14:tracePt t="23270" x="2293938" y="1154113"/>
          <p14:tracePt t="23273" x="2300288" y="1116013"/>
          <p14:tracePt t="23276" x="2300288" y="1096963"/>
          <p14:tracePt t="23281" x="2306638" y="1063625"/>
          <p14:tracePt t="23283" x="2319338" y="1019175"/>
          <p14:tracePt t="23285" x="2319338" y="1006475"/>
          <p14:tracePt t="23287" x="2325688" y="981075"/>
          <p14:tracePt t="23291" x="2338388" y="936625"/>
          <p14:tracePt t="23293" x="2338388" y="917575"/>
          <p14:tracePt t="23297" x="2351088" y="885825"/>
          <p14:tracePt t="23300" x="2363788" y="835025"/>
          <p14:tracePt t="23302" x="2376488" y="815975"/>
          <p14:tracePt t="23307" x="2389188" y="784225"/>
          <p14:tracePt t="23310" x="2408238" y="746125"/>
          <p14:tracePt t="23315" x="2427288" y="701675"/>
          <p14:tracePt t="23316" x="2439988" y="682625"/>
          <p14:tracePt t="23318" x="2446338" y="669925"/>
          <p14:tracePt t="23320" x="2452688" y="650875"/>
          <p14:tracePt t="23323" x="2478088" y="611188"/>
          <p14:tracePt t="23325" x="2490788" y="592138"/>
          <p14:tracePt t="23328" x="2517775" y="560388"/>
          <p14:tracePt t="23332" x="2549525" y="509588"/>
          <p14:tracePt t="23333" x="2555875" y="496888"/>
          <p14:tracePt t="23335" x="2574925" y="490538"/>
          <p14:tracePt t="23337" x="2587625" y="477838"/>
          <p14:tracePt t="23340" x="2606675" y="452438"/>
          <p14:tracePt t="23342" x="2625725" y="433388"/>
          <p14:tracePt t="23344" x="2638425" y="414338"/>
          <p14:tracePt t="23349" x="2689225" y="376238"/>
          <p14:tracePt t="23351" x="2701925" y="376238"/>
          <p14:tracePt t="23352" x="2714625" y="363538"/>
          <p14:tracePt t="23357" x="2746375" y="344488"/>
          <p14:tracePt t="23359" x="2765425" y="331788"/>
          <p14:tracePt t="23365" x="2816225" y="312738"/>
          <p14:tracePt t="23367" x="2841625" y="306388"/>
          <p14:tracePt t="23368" x="2847975" y="300038"/>
          <p14:tracePt t="23369" x="2854325" y="300038"/>
          <p14:tracePt t="23374" x="2886075" y="287338"/>
          <p14:tracePt t="23376" x="2905125" y="280988"/>
          <p14:tracePt t="23378" x="2924175" y="274638"/>
          <p14:tracePt t="23382" x="2968625" y="255588"/>
          <p14:tracePt t="23383" x="2982913" y="249238"/>
          <p14:tracePt t="23385" x="3001963" y="249238"/>
          <p14:tracePt t="23386" x="3021013" y="242888"/>
          <p14:tracePt t="23390" x="3065463" y="230188"/>
          <p14:tracePt t="23392" x="3097213" y="217488"/>
          <p14:tracePt t="23395" x="3116263" y="217488"/>
          <p14:tracePt t="23399" x="3179763" y="203200"/>
          <p14:tracePt t="23401" x="3192463" y="203200"/>
          <p14:tracePt t="23402" x="3224213" y="196850"/>
          <p14:tracePt t="23406" x="3281363" y="196850"/>
          <p14:tracePt t="23408" x="3306763" y="190500"/>
          <p14:tracePt t="23413" x="3370263" y="190500"/>
          <p14:tracePt t="23415" x="3435350" y="184150"/>
          <p14:tracePt t="23417" x="3454400" y="184150"/>
          <p14:tracePt t="23418" x="3492500" y="184150"/>
          <p14:tracePt t="23420" x="3511550" y="184150"/>
          <p14:tracePt t="23423" x="3581400" y="184150"/>
          <p14:tracePt t="23425" x="3606800" y="184150"/>
          <p14:tracePt t="23428" x="3644900" y="184150"/>
          <p14:tracePt t="23431" x="3702050" y="184150"/>
          <p14:tracePt t="23433" x="3771900" y="184150"/>
          <p14:tracePt t="23434" x="3790950" y="184150"/>
          <p14:tracePt t="23435" x="3810000" y="184150"/>
          <p14:tracePt t="23437" x="3829050" y="184150"/>
          <p14:tracePt t="23439" x="3879850" y="184150"/>
          <p14:tracePt t="23441" x="3906838" y="184150"/>
          <p14:tracePt t="23443" x="3983038" y="184150"/>
          <p14:tracePt t="23447" x="4059238" y="184150"/>
          <p14:tracePt t="23449" x="4129088" y="184150"/>
          <p14:tracePt t="23450" x="4160838" y="184150"/>
          <p14:tracePt t="23451" x="4186238" y="190500"/>
          <p14:tracePt t="23453" x="4198938" y="190500"/>
          <p14:tracePt t="23457" x="4306888" y="203200"/>
          <p14:tracePt t="23458" x="4332288" y="203200"/>
          <p14:tracePt t="23459" x="4359275" y="203200"/>
          <p14:tracePt t="23461" x="4441825" y="209550"/>
          <p14:tracePt t="23463" x="4460875" y="217488"/>
          <p14:tracePt t="23466" x="4511675" y="217488"/>
          <p14:tracePt t="23467" x="4568825" y="230188"/>
          <p14:tracePt t="23468" x="4594225" y="236538"/>
          <p14:tracePt t="23469" x="4619625" y="236538"/>
          <p14:tracePt t="23473" x="4702175" y="249238"/>
          <p14:tracePt t="23476" x="4752975" y="261938"/>
          <p14:tracePt t="23478" x="4791075" y="261938"/>
          <p14:tracePt t="23482" x="4875213" y="274638"/>
          <p14:tracePt t="23483" x="4900613" y="280988"/>
          <p14:tracePt t="23484" x="4919663" y="280988"/>
          <p14:tracePt t="23485" x="4932363" y="280988"/>
          <p14:tracePt t="23490" x="5014913" y="306388"/>
          <p14:tracePt t="23494" x="5046663" y="306388"/>
          <p14:tracePt t="23499" x="5103813" y="319088"/>
          <p14:tracePt t="23500" x="5122863" y="319088"/>
          <p14:tracePt t="23501" x="5129213" y="325438"/>
          <p14:tracePt t="23502" x="5135563" y="325438"/>
          <p14:tracePt t="23507" x="5167313" y="331788"/>
          <p14:tracePt t="23510" x="5192713" y="338138"/>
          <p14:tracePt t="23515" x="5224463" y="344488"/>
          <p14:tracePt t="23517" x="5230813" y="350838"/>
          <p14:tracePt t="23519" x="5237163" y="350838"/>
          <p14:tracePt t="23524" x="5249863" y="357188"/>
          <p14:tracePt t="23526" x="5256213" y="357188"/>
          <p14:tracePt t="23530" x="5264150" y="363538"/>
          <p14:tracePt t="23533" x="5270500" y="363538"/>
          <p14:tracePt t="23534" x="5270500" y="369888"/>
          <p14:tracePt t="23539" x="5276850" y="369888"/>
          <p14:tracePt t="23542" x="5276850" y="376238"/>
          <p14:tracePt t="23548" x="5283200" y="382588"/>
          <p14:tracePt t="23551" x="5283200" y="388938"/>
          <p14:tracePt t="23556" x="5289550" y="395288"/>
          <p14:tracePt t="23557" x="5289550" y="401638"/>
          <p14:tracePt t="23562" x="5289550" y="407988"/>
          <p14:tracePt t="23565" x="5295900" y="427038"/>
          <p14:tracePt t="23567" x="5295900" y="433388"/>
          <p14:tracePt t="23568" x="5295900" y="439738"/>
          <p14:tracePt t="23570" x="5302250" y="439738"/>
          <p14:tracePt t="23573" x="5308600" y="465138"/>
          <p14:tracePt t="23576" x="5308600" y="477838"/>
          <p14:tracePt t="23578" x="5314950" y="490538"/>
          <p14:tracePt t="23582" x="5321300" y="509588"/>
          <p14:tracePt t="23583" x="5321300" y="528638"/>
          <p14:tracePt t="23584" x="5327650" y="534988"/>
          <p14:tracePt t="23587" x="5327650" y="547688"/>
          <p14:tracePt t="23590" x="5334000" y="579438"/>
          <p14:tracePt t="23591" x="5340350" y="592138"/>
          <p14:tracePt t="23596" x="5340350" y="617538"/>
          <p14:tracePt t="23599" x="5353050" y="663575"/>
          <p14:tracePt t="23601" x="5353050" y="676275"/>
          <p14:tracePt t="23603" x="5353050" y="688975"/>
          <p14:tracePt t="23608" x="5359400" y="733425"/>
          <p14:tracePt t="23610" x="5365750" y="752475"/>
          <p14:tracePt t="23616" x="5365750" y="815975"/>
          <p14:tracePt t="23617" x="5365750" y="822325"/>
          <p14:tracePt t="23620" x="5365750" y="835025"/>
          <p14:tracePt t="23624" x="5365750" y="866775"/>
          <p14:tracePt t="23626" x="5365750" y="879475"/>
          <p14:tracePt t="23631" x="5365750" y="917575"/>
          <p14:tracePt t="23633" x="5365750" y="942975"/>
          <p14:tracePt t="23635" x="5365750" y="955675"/>
          <p14:tracePt t="23637" x="5365750" y="962025"/>
          <p14:tracePt t="23641" x="5365750" y="1000125"/>
          <p14:tracePt t="23644" x="5365750" y="1012825"/>
          <p14:tracePt t="23647" x="5365750" y="1025525"/>
          <p14:tracePt t="23650" x="5365750" y="1050925"/>
          <p14:tracePt t="23651" x="5365750" y="1069975"/>
          <p14:tracePt t="23652" x="5359400" y="1069975"/>
          <p14:tracePt t="23657" x="5353050" y="1109663"/>
          <p14:tracePt t="23658" x="5353050" y="1116013"/>
          <p14:tracePt t="23660" x="5353050" y="1128713"/>
          <p14:tracePt t="23664" x="5346700" y="1147763"/>
          <p14:tracePt t="23666" x="5340350" y="1166813"/>
          <p14:tracePt t="23668" x="5340350" y="1173163"/>
          <p14:tracePt t="23669" x="5334000" y="1185863"/>
          <p14:tracePt t="23673" x="5327650" y="1204913"/>
          <p14:tracePt t="23676" x="5321300" y="1223963"/>
          <p14:tracePt t="23679" x="5321300" y="1236663"/>
          <p14:tracePt t="23682" x="5314950" y="1262063"/>
          <p14:tracePt t="23683" x="5308600" y="1268413"/>
          <p14:tracePt t="23685" x="5308600" y="1281113"/>
          <p14:tracePt t="23687" x="5302250" y="1287463"/>
          <p14:tracePt t="23690" x="5302250" y="1306513"/>
          <p14:tracePt t="23692" x="5295900" y="1319213"/>
          <p14:tracePt t="23697" x="5289550" y="1338263"/>
          <p14:tracePt t="23699" x="5283200" y="1357313"/>
          <p14:tracePt t="23700" x="5283200" y="1363663"/>
          <p14:tracePt t="23702" x="5276850" y="1376363"/>
          <p14:tracePt t="23707" x="5264150" y="1408113"/>
          <p14:tracePt t="23710" x="5256213" y="1414463"/>
          <p14:tracePt t="23715" x="5243513" y="1446213"/>
          <p14:tracePt t="23717" x="5237163" y="1458913"/>
          <p14:tracePt t="23718" x="5230813" y="1477963"/>
          <p14:tracePt t="23719" x="5230813" y="1484313"/>
          <p14:tracePt t="23723" x="5211763" y="1511300"/>
          <p14:tracePt t="23725" x="5199063" y="1530350"/>
          <p14:tracePt t="23730" x="5192713" y="1543050"/>
          <p14:tracePt t="23733" x="5154613" y="1593850"/>
          <p14:tracePt t="23734" x="5141913" y="1606550"/>
          <p14:tracePt t="23735" x="5135563" y="1612900"/>
          <p14:tracePt t="23741" x="5103813" y="1663700"/>
          <p14:tracePt t="23743" x="5084763" y="1682750"/>
          <p14:tracePt t="23748" x="5027613" y="1739900"/>
          <p14:tracePt t="23750" x="5008563" y="1758950"/>
          <p14:tracePt t="23751" x="4995863" y="1765300"/>
          <p14:tracePt t="23753" x="4983163" y="1784350"/>
          <p14:tracePt t="23757" x="4926013" y="1828800"/>
          <p14:tracePt t="23759" x="4919663" y="1835150"/>
          <p14:tracePt t="23761" x="4906963" y="1847850"/>
          <p14:tracePt t="23767" x="4843463" y="1885950"/>
          <p14:tracePt t="23768" x="4824413" y="1905000"/>
          <p14:tracePt t="23770" x="4818063" y="1911350"/>
          <p14:tracePt t="23774" x="4778375" y="1931988"/>
          <p14:tracePt t="23777" x="4740275" y="1951038"/>
          <p14:tracePt t="23783" x="4695825" y="1970088"/>
          <p14:tracePt t="23784" x="4683125" y="1982788"/>
          <p14:tracePt t="23786" x="4676775" y="1982788"/>
          <p14:tracePt t="23790" x="4625975" y="2001838"/>
          <p14:tracePt t="23792" x="4613275" y="2008188"/>
          <p14:tracePt t="23799" x="4562475" y="2020888"/>
          <p14:tracePt t="23800" x="4549775" y="2020888"/>
          <p14:tracePt t="23801" x="4543425" y="2020888"/>
          <p14:tracePt t="23803" x="4537075" y="2027238"/>
          <p14:tracePt t="23807" x="4505325" y="2033588"/>
          <p14:tracePt t="23811" x="4467225" y="2039938"/>
          <p14:tracePt t="23815" x="4441825" y="2039938"/>
          <p14:tracePt t="23817" x="4422775" y="2039938"/>
          <p14:tracePt t="23818" x="4403725" y="2046288"/>
          <p14:tracePt t="23819" x="4384675" y="2046288"/>
          <p14:tracePt t="23823" x="4352925" y="2046288"/>
          <p14:tracePt t="23825" x="4338638" y="2046288"/>
          <p14:tracePt t="23829" x="4300538" y="2046288"/>
          <p14:tracePt t="23832" x="4249738" y="2046288"/>
          <p14:tracePt t="23834" x="4230688" y="2046288"/>
          <p14:tracePt t="23837" x="4211638" y="2046288"/>
          <p14:tracePt t="23842" x="4141788" y="2046288"/>
          <p14:tracePt t="23844" x="4122738" y="2039938"/>
          <p14:tracePt t="23847" x="4103688" y="2039938"/>
          <p14:tracePt t="23851" x="4040188" y="2033588"/>
          <p14:tracePt t="23853" x="4033838" y="2033588"/>
          <p14:tracePt t="23857" x="3970338" y="2020888"/>
          <p14:tracePt t="23859" x="3951288" y="2020888"/>
          <p14:tracePt t="23862" x="3932238" y="2014538"/>
          <p14:tracePt t="23865" x="3900488" y="2008188"/>
          <p14:tracePt t="23867" x="3879850" y="2001838"/>
          <p14:tracePt t="23868" x="3860800" y="2001838"/>
          <p14:tracePt t="23869" x="3854450" y="1995488"/>
          <p14:tracePt t="23873" x="3810000" y="1989138"/>
          <p14:tracePt t="23876" x="3797300" y="1982788"/>
          <p14:tracePt t="23879" x="3759200" y="1976438"/>
          <p14:tracePt t="23882" x="3727450" y="1963738"/>
          <p14:tracePt t="23883" x="3721100" y="1963738"/>
          <p14:tracePt t="23884" x="3708400" y="1957388"/>
          <p14:tracePt t="23890" x="3663950" y="1944688"/>
          <p14:tracePt t="23892" x="3651250" y="1938338"/>
          <p14:tracePt t="23897" x="3632200" y="1924050"/>
          <p14:tracePt t="23900" x="3594100" y="1911350"/>
          <p14:tracePt t="23901" x="3587750" y="1905000"/>
          <p14:tracePt t="23903" x="3581400" y="1905000"/>
          <p14:tracePt t="23908" x="3556000" y="1885950"/>
          <p14:tracePt t="23910" x="3536950" y="1873250"/>
          <p14:tracePt t="23912" x="3524250" y="1866900"/>
          <p14:tracePt t="23913" x="3517900" y="1860550"/>
          <p14:tracePt t="23915" x="3505200" y="1854200"/>
          <p14:tracePt t="23919" x="3492500" y="1847850"/>
          <p14:tracePt t="23922" x="3486150" y="1841500"/>
          <p14:tracePt t="23925" x="3454400" y="1816100"/>
          <p14:tracePt t="23926" x="3441700" y="1809750"/>
          <p14:tracePt t="23934" x="3414713" y="1790700"/>
          <p14:tracePt t="23935" x="3402013" y="1778000"/>
          <p14:tracePt t="23937" x="3395663" y="1771650"/>
          <p14:tracePt t="23940" x="3376613" y="1758950"/>
          <p14:tracePt t="23942" x="3376613" y="1752600"/>
          <p14:tracePt t="23945" x="3357563" y="1739900"/>
          <p14:tracePt t="23950" x="3332163" y="1714500"/>
          <p14:tracePt t="23951" x="3325813" y="1708150"/>
          <p14:tracePt t="23953" x="3319463" y="1708150"/>
          <p14:tracePt t="23956" x="3300413" y="1689100"/>
          <p14:tracePt t="23958" x="3294063" y="1676400"/>
          <p14:tracePt t="23964" x="3262313" y="1651000"/>
          <p14:tracePt t="23965" x="3255963" y="1644650"/>
          <p14:tracePt t="23967" x="3243263" y="1631950"/>
          <p14:tracePt t="23968" x="3236913" y="1625600"/>
          <p14:tracePt t="23970" x="3230563" y="1619250"/>
          <p14:tracePt t="23973" x="3205163" y="1593850"/>
          <p14:tracePt t="23976" x="3198813" y="1581150"/>
          <p14:tracePt t="23979" x="3179763" y="1562100"/>
          <p14:tracePt t="23983" x="3148013" y="1517650"/>
          <p14:tracePt t="23984" x="3141663" y="1511300"/>
          <p14:tracePt t="23986" x="3135313" y="1497013"/>
          <p14:tracePt t="23987" x="3128963" y="1490663"/>
          <p14:tracePt t="23990" x="3103563" y="1452563"/>
          <p14:tracePt t="23992" x="3090863" y="1439863"/>
          <p14:tracePt t="23995" x="3078163" y="1414463"/>
          <p14:tracePt t="24000" x="3033713" y="1350963"/>
          <p14:tracePt t="24001" x="3027363" y="1344613"/>
          <p14:tracePt t="24003" x="3021013" y="1338263"/>
          <p14:tracePt t="24007" x="2989263" y="1287463"/>
          <p14:tracePt t="24010" x="2976563" y="1274763"/>
          <p14:tracePt t="24016" x="2930525" y="1204913"/>
          <p14:tracePt t="24017" x="2924175" y="1192213"/>
          <p14:tracePt t="24019" x="2917825" y="1179513"/>
          <p14:tracePt t="24023" x="2892425" y="1141413"/>
          <p14:tracePt t="24025" x="2886075" y="1116013"/>
          <p14:tracePt t="24032" x="2854325" y="1057275"/>
          <p14:tracePt t="24033" x="2847975" y="1038225"/>
          <p14:tracePt t="24035" x="2841625" y="1031875"/>
          <p14:tracePt t="24036" x="2835275" y="1006475"/>
          <p14:tracePt t="24040" x="2822575" y="968375"/>
          <p14:tracePt t="24042" x="2816225" y="955675"/>
          <p14:tracePt t="24046" x="2809875" y="930275"/>
          <p14:tracePt t="24049" x="2803525" y="898525"/>
          <p14:tracePt t="24051" x="2803525" y="885825"/>
          <p14:tracePt t="24053" x="2803525" y="879475"/>
          <p14:tracePt t="24057" x="2797175" y="841375"/>
          <p14:tracePt t="24059" x="2797175" y="822325"/>
          <p14:tracePt t="24063" x="2797175" y="803275"/>
          <p14:tracePt t="24066" x="2797175" y="777875"/>
          <p14:tracePt t="24068" x="2797175" y="752475"/>
          <p14:tracePt t="24069" x="2797175" y="746125"/>
          <p14:tracePt t="24075" x="2797175" y="708025"/>
          <p14:tracePt t="24078" x="2797175" y="682625"/>
          <p14:tracePt t="24082" x="2803525" y="650875"/>
          <p14:tracePt t="24084" x="2809875" y="630238"/>
          <p14:tracePt t="24087" x="2809875" y="623888"/>
          <p14:tracePt t="24091" x="2822575" y="585788"/>
          <p14:tracePt t="24094" x="2835275" y="547688"/>
          <p14:tracePt t="24098" x="2847975" y="509588"/>
          <p14:tracePt t="24100" x="2860675" y="490538"/>
          <p14:tracePt t="24102" x="2860675" y="484188"/>
          <p14:tracePt t="24103" x="2867025" y="471488"/>
          <p14:tracePt t="24107" x="2886075" y="420688"/>
          <p14:tracePt t="24110" x="2898775" y="401638"/>
          <p14:tracePt t="24116" x="2930525" y="344488"/>
          <p14:tracePt t="24117" x="2949575" y="312738"/>
          <p14:tracePt t="24118" x="2955925" y="306388"/>
          <p14:tracePt t="24120" x="2962275" y="293688"/>
          <p14:tracePt t="24124" x="3001963" y="223838"/>
          <p14:tracePt t="24126" x="3008313" y="203200"/>
          <p14:tracePt t="24131" x="3052763" y="139700"/>
          <p14:tracePt t="24134" x="3097213" y="76200"/>
          <p14:tracePt t="24135" x="3109913" y="44450"/>
          <p14:tracePt t="24409" x="6276975" y="50800"/>
          <p14:tracePt t="24411" x="6283325" y="57150"/>
          <p14:tracePt t="24412" x="6289675" y="88900"/>
          <p14:tracePt t="24413" x="6302375" y="101600"/>
          <p14:tracePt t="24415" x="6308725" y="120650"/>
          <p14:tracePt t="24416" x="6321425" y="158750"/>
          <p14:tracePt t="24417" x="6327775" y="165100"/>
          <p14:tracePt t="24418" x="6334125" y="177800"/>
          <p14:tracePt t="24422" x="6340475" y="196850"/>
          <p14:tracePt t="24423" x="6365875" y="242888"/>
          <p14:tracePt t="24424" x="6372225" y="268288"/>
          <p14:tracePt t="24427" x="6397625" y="312738"/>
          <p14:tracePt t="24430" x="6423025" y="363538"/>
          <p14:tracePt t="24431" x="6429375" y="388938"/>
          <p14:tracePt t="24433" x="6435725" y="407988"/>
          <p14:tracePt t="24436" x="6448425" y="433388"/>
          <p14:tracePt t="24440" x="6480175" y="522288"/>
          <p14:tracePt t="24442" x="6486525" y="528638"/>
          <p14:tracePt t="24445" x="6499225" y="573088"/>
          <p14:tracePt t="24448" x="6505575" y="604838"/>
          <p14:tracePt t="24452" x="6524625" y="650875"/>
          <p14:tracePt t="24456" x="6537325" y="695325"/>
          <p14:tracePt t="24458" x="6537325" y="714375"/>
          <p14:tracePt t="24460" x="6543675" y="727075"/>
          <p14:tracePt t="24466" x="6550025" y="758825"/>
          <p14:tracePt t="24468" x="6556375" y="790575"/>
          <p14:tracePt t="24471" x="6556375" y="796925"/>
          <p14:tracePt t="24474" x="6562725" y="828675"/>
          <p14:tracePt t="24476" x="6562725" y="841375"/>
          <p14:tracePt t="24477" x="6562725" y="854075"/>
          <p14:tracePt t="24484" x="6562725" y="892175"/>
          <p14:tracePt t="24485" x="6562725" y="904875"/>
          <p14:tracePt t="24489" x="6562725" y="923925"/>
          <p14:tracePt t="24493" x="6562725" y="949325"/>
          <p14:tracePt t="24495" x="6562725" y="955675"/>
          <p14:tracePt t="24498" x="6556375" y="974725"/>
          <p14:tracePt t="24501" x="6543675" y="993775"/>
          <p14:tracePt t="24503" x="6543675" y="1000125"/>
          <p14:tracePt t="24508" x="6530975" y="1031875"/>
          <p14:tracePt t="24511" x="6524625" y="1050925"/>
          <p14:tracePt t="24513" x="6524625" y="1069975"/>
          <p14:tracePt t="24518" x="6511925" y="1090613"/>
          <p14:tracePt t="24519" x="6505575" y="1103313"/>
          <p14:tracePt t="24522" x="6492875" y="1122363"/>
          <p14:tracePt t="24525" x="6486525" y="1141413"/>
          <p14:tracePt t="24528" x="6473825" y="1160463"/>
          <p14:tracePt t="24533" x="6467475" y="1179513"/>
          <p14:tracePt t="24535" x="6454775" y="1204913"/>
          <p14:tracePt t="24537" x="6448425" y="1211263"/>
          <p14:tracePt t="24540" x="6442075" y="1236663"/>
          <p14:tracePt t="24542" x="6435725" y="1236663"/>
          <p14:tracePt t="24545" x="6429375" y="1262063"/>
          <p14:tracePt t="24550" x="6391275" y="1306513"/>
          <p14:tracePt t="24552" x="6378575" y="1319213"/>
          <p14:tracePt t="24557" x="6359525" y="1344613"/>
          <p14:tracePt t="24558" x="6346825" y="1357313"/>
          <p14:tracePt t="24565" x="6302375" y="1389063"/>
          <p14:tracePt t="24567" x="6283325" y="1408113"/>
          <p14:tracePt t="24569" x="6264275" y="1414463"/>
          <p14:tracePt t="24573" x="6219825" y="1439863"/>
          <p14:tracePt t="24575" x="6200775" y="1452563"/>
          <p14:tracePt t="24578" x="6188075" y="1465263"/>
          <p14:tracePt t="24583" x="6135688" y="1490663"/>
          <p14:tracePt t="24585" x="6122988" y="1504950"/>
          <p14:tracePt t="24587" x="6091238" y="1517650"/>
          <p14:tracePt t="24592" x="6034088" y="1543050"/>
          <p14:tracePt t="24594" x="6021388" y="1555750"/>
          <p14:tracePt t="24600" x="5957888" y="1581150"/>
          <p14:tracePt t="24603" x="5913438" y="1606550"/>
          <p14:tracePt t="24607" x="5881688" y="1625600"/>
          <p14:tracePt t="24609" x="5856288" y="1631950"/>
          <p14:tracePt t="24612" x="5849938" y="1638300"/>
          <p14:tracePt t="24616" x="5818188" y="1651000"/>
          <p14:tracePt t="24620" x="5786438" y="1670050"/>
          <p14:tracePt t="24625" x="5754688" y="1689100"/>
          <p14:tracePt t="24627" x="5748338" y="1695450"/>
          <p14:tracePt t="24631" x="5729288" y="1701800"/>
          <p14:tracePt t="24635" x="5702300" y="1720850"/>
          <p14:tracePt t="24641" x="5683250" y="1739900"/>
          <p14:tracePt t="24642" x="5676900" y="1739900"/>
          <p14:tracePt t="24645" x="5670550" y="1746250"/>
          <p14:tracePt t="24650" x="5657850" y="1765300"/>
          <p14:tracePt t="24652" x="5651500" y="1765300"/>
          <p14:tracePt t="24657" x="5638800" y="1778000"/>
          <p14:tracePt t="24660" x="5632450" y="1784350"/>
          <p14:tracePt t="24666" x="5619750" y="1790700"/>
          <p14:tracePt t="24667" x="5613400" y="1803400"/>
          <p14:tracePt t="24670" x="5607050" y="1803400"/>
          <p14:tracePt t="24674" x="5594350" y="1816100"/>
          <p14:tracePt t="24678" x="5588000" y="1822450"/>
          <p14:tracePt t="24683" x="5575300" y="1828800"/>
          <p14:tracePt t="24685" x="5562600" y="1835150"/>
          <p14:tracePt t="24691" x="5543550" y="1847850"/>
          <p14:tracePt t="24695" x="5537200" y="1847850"/>
          <p14:tracePt t="24701" x="5511800" y="1860550"/>
          <p14:tracePt t="24703" x="5505450" y="1860550"/>
          <p14:tracePt t="24707" x="5492750" y="1866900"/>
          <p14:tracePt t="24713" x="5480050" y="1873250"/>
          <p14:tracePt t="24716" x="5473700" y="1873250"/>
          <p14:tracePt t="24718" x="5467350" y="1873250"/>
          <p14:tracePt t="24720" x="5461000" y="1879600"/>
          <p14:tracePt t="24725" x="5454650" y="1879600"/>
          <p14:tracePt t="24729" x="5448300" y="1879600"/>
          <p14:tracePt t="24733" x="5448300" y="1885950"/>
          <p14:tracePt t="24736" x="5441950" y="1885950"/>
          <p14:tracePt t="24762" x="5441950" y="1892300"/>
          <p14:tracePt t="24775" x="5435600" y="1892300"/>
          <p14:tracePt t="24787" x="5435600" y="1898650"/>
          <p14:tracePt t="24790" x="5429250" y="1898650"/>
          <p14:tracePt t="24824" x="5422900" y="1898650"/>
          <p14:tracePt t="25135" x="5422900" y="1905000"/>
          <p14:tracePt t="25185" x="5429250" y="1911350"/>
          <p14:tracePt t="25198" x="5435600" y="1917700"/>
          <p14:tracePt t="25210" x="5448300" y="1931988"/>
          <p14:tracePt t="25213" x="5454650" y="1931988"/>
          <p14:tracePt t="25218" x="5461000" y="1951038"/>
          <p14:tracePt t="25226" x="5473700" y="1963738"/>
          <p14:tracePt t="25235" x="5480050" y="1989138"/>
          <p14:tracePt t="25240" x="5480050" y="1995488"/>
          <p14:tracePt t="25246" x="5480050" y="2027238"/>
          <p14:tracePt t="25256" x="5480050" y="2046288"/>
          <p14:tracePt t="25262" x="5473700" y="2084388"/>
          <p14:tracePt t="25266" x="5467350" y="2097088"/>
          <p14:tracePt t="25271" x="5461000" y="2109788"/>
          <p14:tracePt t="25280" x="5435600" y="2154238"/>
          <p14:tracePt t="25289" x="5422900" y="2173288"/>
          <p14:tracePt t="25297" x="5365750" y="2230438"/>
          <p14:tracePt t="25305" x="5334000" y="2249488"/>
          <p14:tracePt t="25312" x="5283200" y="2281238"/>
          <p14:tracePt t="25317" x="5256213" y="2300288"/>
          <p14:tracePt t="25322" x="5243513" y="2306638"/>
          <p14:tracePt t="25330" x="5129213" y="2351088"/>
          <p14:tracePt t="25337" x="5053013" y="2371725"/>
          <p14:tracePt t="25343" x="4964113" y="2390775"/>
          <p14:tracePt t="25348" x="4868863" y="2397125"/>
          <p14:tracePt t="25354" x="4765675" y="2403475"/>
          <p14:tracePt t="25363" x="4600575" y="2403475"/>
          <p14:tracePt t="25370" x="4448175" y="2397125"/>
          <p14:tracePt t="25376" x="4300538" y="2378075"/>
          <p14:tracePt t="25380" x="4205288" y="2351088"/>
          <p14:tracePt t="25384" x="4129088" y="2338388"/>
          <p14:tracePt t="25385" x="4097338" y="2325688"/>
          <p14:tracePt t="25392" x="3963988" y="2287588"/>
          <p14:tracePt t="25396" x="3919538" y="2274888"/>
          <p14:tracePt t="25400" x="3829050" y="2243138"/>
          <p14:tracePt t="25402" x="3784600" y="2224088"/>
          <p14:tracePt t="25407" x="3714750" y="2192338"/>
          <p14:tracePt t="25409" x="3670300" y="2173288"/>
          <p14:tracePt t="25412" x="3644900" y="2154238"/>
          <p14:tracePt t="25416" x="3581400" y="2128838"/>
          <p14:tracePt t="25417" x="3549650" y="2109788"/>
          <p14:tracePt t="25418" x="3536950" y="2097088"/>
          <p14:tracePt t="25420" x="3517900" y="2090738"/>
          <p14:tracePt t="25423" x="3448050" y="2039938"/>
          <p14:tracePt t="25424" x="3435350" y="2027238"/>
          <p14:tracePt t="25426" x="3402013" y="2001838"/>
          <p14:tracePt t="25431" x="3351213" y="1963738"/>
          <p14:tracePt t="25433" x="3306763" y="1917700"/>
          <p14:tracePt t="25434" x="3281363" y="1892300"/>
          <p14:tracePt t="25436" x="3268663" y="1885950"/>
          <p14:tracePt t="25440" x="3186113" y="1809750"/>
          <p14:tracePt t="25442" x="3167063" y="1784350"/>
          <p14:tracePt t="25448" x="3097213" y="1714500"/>
          <p14:tracePt t="25449" x="3065463" y="1695450"/>
          <p14:tracePt t="25451" x="3033713" y="1663700"/>
          <p14:tracePt t="25452" x="3008313" y="1638300"/>
          <p14:tracePt t="25456" x="2943225" y="1562100"/>
          <p14:tracePt t="25458" x="2917825" y="1536700"/>
          <p14:tracePt t="25461" x="2873375" y="1484313"/>
          <p14:tracePt t="25465" x="2822575" y="1427163"/>
          <p14:tracePt t="25467" x="2790825" y="1395413"/>
          <p14:tracePt t="25468" x="2784475" y="1382713"/>
          <p14:tracePt t="25470" x="2771775" y="1370013"/>
          <p14:tracePt t="25472" x="2733675" y="1319213"/>
          <p14:tracePt t="25474" x="2720975" y="1306513"/>
          <p14:tracePt t="25476" x="2701925" y="1281113"/>
          <p14:tracePt t="25481" x="2638425" y="1198563"/>
          <p14:tracePt t="25483" x="2619375" y="1166813"/>
          <p14:tracePt t="25484" x="2606675" y="1154113"/>
          <p14:tracePt t="25485" x="2600325" y="1147763"/>
          <p14:tracePt t="25490" x="2574925" y="1084263"/>
          <p14:tracePt t="25491" x="2549525" y="1057275"/>
          <p14:tracePt t="25493" x="2543175" y="1038225"/>
          <p14:tracePt t="25498" x="2503488" y="968375"/>
          <p14:tracePt t="25500" x="2497138" y="949325"/>
          <p14:tracePt t="25501" x="2490788" y="942975"/>
          <p14:tracePt t="25502" x="2490788" y="930275"/>
          <p14:tracePt t="25506" x="2471738" y="879475"/>
          <p14:tracePt t="25509" x="2465388" y="860425"/>
          <p14:tracePt t="25512" x="2465388" y="841375"/>
          <p14:tracePt t="25515" x="2452688" y="796925"/>
          <p14:tracePt t="25517" x="2446338" y="777875"/>
          <p14:tracePt t="25518" x="2446338" y="765175"/>
          <p14:tracePt t="25520" x="2446338" y="752475"/>
          <p14:tracePt t="25525" x="2439988" y="695325"/>
          <p14:tracePt t="25527" x="2427288" y="676275"/>
          <p14:tracePt t="25531" x="2427288" y="636588"/>
          <p14:tracePt t="25533" x="2427288" y="611188"/>
          <p14:tracePt t="25534" x="2427288" y="598488"/>
          <p14:tracePt t="25535" x="2427288" y="592138"/>
          <p14:tracePt t="25539" x="2427288" y="541338"/>
          <p14:tracePt t="25542" x="2427288" y="515938"/>
          <p14:tracePt t="25544" x="2427288" y="496888"/>
          <p14:tracePt t="25548" x="2433638" y="439738"/>
          <p14:tracePt t="25549" x="2439988" y="427038"/>
          <p14:tracePt t="25550" x="2439988" y="420688"/>
          <p14:tracePt t="25551" x="2439988" y="401638"/>
          <p14:tracePt t="25552" x="2439988" y="395288"/>
          <p14:tracePt t="25556" x="2452688" y="357188"/>
          <p14:tracePt t="25559" x="2452688" y="338138"/>
          <p14:tracePt t="25562" x="2459038" y="312738"/>
          <p14:tracePt t="25565" x="2465388" y="287338"/>
          <p14:tracePt t="25566" x="2471738" y="280988"/>
          <p14:tracePt t="25567" x="2471738" y="274638"/>
          <p14:tracePt t="25568" x="2478088" y="268288"/>
          <p14:tracePt t="25570" x="2478088" y="261938"/>
          <p14:tracePt t="25573" x="2484438" y="236538"/>
          <p14:tracePt t="25576" x="2490788" y="230188"/>
          <p14:tracePt t="25580" x="2503488" y="203200"/>
          <p14:tracePt t="25582" x="2517775" y="190500"/>
          <p14:tracePt t="25584" x="2517775" y="184150"/>
          <p14:tracePt t="25585" x="2524125" y="171450"/>
          <p14:tracePt t="25589" x="2549525" y="146050"/>
          <p14:tracePt t="25591" x="2562225" y="133350"/>
          <p14:tracePt t="25593" x="2574925" y="120650"/>
          <p14:tracePt t="25598" x="2613025" y="88900"/>
          <p14:tracePt t="25600" x="2638425" y="63500"/>
          <p14:tracePt t="25601" x="2657475" y="44450"/>
          <p14:tracePt t="25604" x="2676525" y="31750"/>
          <p14:tracePt t="25754" x="6365875" y="38100"/>
          <p14:tracePt t="25757" x="6499225" y="107950"/>
          <p14:tracePt t="25760" x="6562725" y="139700"/>
          <p14:tracePt t="25762" x="6581775" y="146050"/>
          <p14:tracePt t="25767" x="6672263" y="203200"/>
          <p14:tracePt t="25770" x="6710363" y="230188"/>
          <p14:tracePt t="25773" x="6773863" y="268288"/>
          <p14:tracePt t="25776" x="6811963" y="293688"/>
          <p14:tracePt t="25778" x="6837363" y="312738"/>
          <p14:tracePt t="25782" x="6881813" y="344488"/>
          <p14:tracePt t="25785" x="6907213" y="363538"/>
          <p14:tracePt t="25787" x="6913563" y="369888"/>
          <p14:tracePt t="25791" x="6958013" y="401638"/>
          <p14:tracePt t="25795" x="6970713" y="414338"/>
          <p14:tracePt t="25800" x="7015163" y="458788"/>
          <p14:tracePt t="25803" x="7027863" y="471488"/>
          <p14:tracePt t="25808" x="7040563" y="484188"/>
          <p14:tracePt t="25811" x="7072313" y="522288"/>
          <p14:tracePt t="25814" x="7085013" y="534988"/>
          <p14:tracePt t="25816" x="7099300" y="547688"/>
          <p14:tracePt t="25818" x="7112000" y="560388"/>
          <p14:tracePt t="25825" x="7131050" y="592138"/>
          <p14:tracePt t="25828" x="7150100" y="617538"/>
          <p14:tracePt t="25833" x="7175500" y="657225"/>
          <p14:tracePt t="25836" x="7188200" y="676275"/>
          <p14:tracePt t="25838" x="7194550" y="682625"/>
          <p14:tracePt t="25844" x="7226300" y="727075"/>
          <p14:tracePt t="25847" x="7239000" y="746125"/>
          <p14:tracePt t="25850" x="7245350" y="758825"/>
          <p14:tracePt t="25853" x="7258050" y="777875"/>
          <p14:tracePt t="25858" x="7270750" y="803275"/>
          <p14:tracePt t="25860" x="7277100" y="809625"/>
          <p14:tracePt t="25866" x="7283450" y="828675"/>
          <p14:tracePt t="25868" x="7283450" y="841375"/>
          <p14:tracePt t="25873" x="7289800" y="847725"/>
          <p14:tracePt t="25879" x="7289800" y="854075"/>
          <p14:tracePt t="25891" x="7289800" y="860425"/>
          <p14:tracePt t="25899" x="7289800" y="866775"/>
          <p14:tracePt t="25908" x="7289800" y="873125"/>
          <p14:tracePt t="25926" x="7289800" y="885825"/>
          <p14:tracePt t="25941" x="7289800" y="892175"/>
          <p14:tracePt t="25951" x="7289800" y="898525"/>
          <p14:tracePt t="25961" x="7289800" y="904875"/>
          <p14:tracePt t="25985" x="7289800" y="911225"/>
          <p14:tracePt t="26007" x="7289800" y="917575"/>
          <p14:tracePt t="26016" x="7289800" y="923925"/>
          <p14:tracePt t="26018" x="7289800" y="930275"/>
          <p14:tracePt t="26025" x="7289800" y="942975"/>
          <p14:tracePt t="26030" x="7289800" y="949325"/>
          <p14:tracePt t="26033" x="7289800" y="962025"/>
          <p14:tracePt t="26035" x="7289800" y="968375"/>
          <p14:tracePt t="26041" x="7283450" y="987425"/>
          <p14:tracePt t="26044" x="7283450" y="993775"/>
          <p14:tracePt t="26048" x="7283450" y="1006475"/>
          <p14:tracePt t="26052" x="7277100" y="1038225"/>
          <p14:tracePt t="26059" x="7277100" y="1069975"/>
          <p14:tracePt t="26062" x="7277100" y="1084263"/>
          <p14:tracePt t="26067" x="7270750" y="1116013"/>
          <p14:tracePt t="26069" x="7270750" y="1128713"/>
          <p14:tracePt t="26073" x="7264400" y="1160463"/>
          <p14:tracePt t="26076" x="7264400" y="1173163"/>
          <p14:tracePt t="26083" x="7251700" y="1230313"/>
          <p14:tracePt t="26085" x="7251700" y="1249363"/>
          <p14:tracePt t="26087" x="7245350" y="1255713"/>
          <p14:tracePt t="26091" x="7239000" y="1300163"/>
          <p14:tracePt t="26094" x="7232650" y="1325563"/>
          <p14:tracePt t="26100" x="7226300" y="1370013"/>
          <p14:tracePt t="26102" x="7219950" y="1389063"/>
          <p14:tracePt t="26109" x="7200900" y="1439863"/>
          <p14:tracePt t="26112" x="7200900" y="1458913"/>
          <p14:tracePt t="26118" x="7188200" y="1490663"/>
          <p14:tracePt t="26120" x="7181850" y="1497013"/>
          <p14:tracePt t="26124" x="7169150" y="1543050"/>
          <p14:tracePt t="26127" x="7162800" y="1555750"/>
          <p14:tracePt t="26133" x="7143750" y="1593850"/>
          <p14:tracePt t="26135" x="7137400" y="1600200"/>
          <p14:tracePt t="26141" x="7118350" y="1625600"/>
          <p14:tracePt t="26145" x="7112000" y="1638300"/>
          <p14:tracePt t="26150" x="7092950" y="1663700"/>
          <p14:tracePt t="26151" x="7092950" y="1670050"/>
          <p14:tracePt t="26154" x="7085013" y="1676400"/>
          <p14:tracePt t="26157" x="7078663" y="1695450"/>
          <p14:tracePt t="26159" x="7065963" y="1701800"/>
          <p14:tracePt t="26165" x="7065963" y="1714500"/>
          <p14:tracePt t="26167" x="7053263" y="1727200"/>
          <p14:tracePt t="26169" x="7046913" y="1733550"/>
          <p14:tracePt t="26174" x="7034213" y="1746250"/>
          <p14:tracePt t="26178" x="7027863" y="1758950"/>
          <p14:tracePt t="26182" x="7015163" y="1771650"/>
          <p14:tracePt t="26184" x="7008813" y="1778000"/>
          <p14:tracePt t="26186" x="7002463" y="1784350"/>
          <p14:tracePt t="26190" x="6989763" y="1803400"/>
          <p14:tracePt t="26192" x="6983413" y="1803400"/>
          <p14:tracePt t="26199" x="6958013" y="1822450"/>
          <p14:tracePt t="26200" x="6945313" y="1828800"/>
          <p14:tracePt t="26203" x="6932613" y="1835150"/>
          <p14:tracePt t="26206" x="6913563" y="1847850"/>
          <p14:tracePt t="26209" x="6894513" y="1860550"/>
          <p14:tracePt t="26212" x="6881813" y="1866900"/>
          <p14:tracePt t="26216" x="6850063" y="1879600"/>
          <p14:tracePt t="26219" x="6837363" y="1885950"/>
          <p14:tracePt t="26221" x="6831013" y="1892300"/>
          <p14:tracePt t="26224" x="6799263" y="1905000"/>
          <p14:tracePt t="26226" x="6786563" y="1911350"/>
          <p14:tracePt t="26233" x="6748463" y="1924050"/>
          <p14:tracePt t="26235" x="6735763" y="1924050"/>
          <p14:tracePt t="26237" x="6729413" y="1931988"/>
          <p14:tracePt t="26241" x="6697663" y="1938338"/>
          <p14:tracePt t="26242" x="6691313" y="1944688"/>
          <p14:tracePt t="26249" x="6659563" y="1951038"/>
          <p14:tracePt t="26251" x="6634163" y="1957388"/>
          <p14:tracePt t="26253" x="6626225" y="1957388"/>
          <p14:tracePt t="26257" x="6600825" y="1963738"/>
          <p14:tracePt t="26260" x="6588125" y="1963738"/>
          <p14:tracePt t="26266" x="6562725" y="1976438"/>
          <p14:tracePt t="26267" x="6543675" y="1976438"/>
          <p14:tracePt t="26269" x="6530975" y="1976438"/>
          <p14:tracePt t="26274" x="6511925" y="1982788"/>
          <p14:tracePt t="26278" x="6492875" y="1982788"/>
          <p14:tracePt t="26282" x="6473825" y="1989138"/>
          <p14:tracePt t="26283" x="6467475" y="1989138"/>
          <p14:tracePt t="26284" x="6461125" y="1989138"/>
          <p14:tracePt t="26291" x="6442075" y="1995488"/>
          <p14:tracePt t="26293" x="6429375" y="1995488"/>
          <p14:tracePt t="26297" x="6416675" y="1995488"/>
          <p14:tracePt t="26300" x="6397625" y="2001838"/>
          <p14:tracePt t="26308" x="6372225" y="2008188"/>
          <p14:tracePt t="26311" x="6359525" y="2008188"/>
          <p14:tracePt t="26316" x="6327775" y="2008188"/>
          <p14:tracePt t="26318" x="6321425" y="2014538"/>
          <p14:tracePt t="26320" x="6308725" y="2014538"/>
          <p14:tracePt t="26325" x="6283325" y="2020888"/>
          <p14:tracePt t="26327" x="6270625" y="2020888"/>
          <p14:tracePt t="26333" x="6245225" y="2027238"/>
          <p14:tracePt t="26335" x="6226175" y="2027238"/>
          <p14:tracePt t="26340" x="6200775" y="2027238"/>
          <p14:tracePt t="26343" x="6188075" y="2027238"/>
          <p14:tracePt t="26346" x="6175375" y="2033588"/>
          <p14:tracePt t="26350" x="6154738" y="2033588"/>
          <p14:tracePt t="26352" x="6142038" y="2033588"/>
          <p14:tracePt t="26354" x="6135688" y="2033588"/>
          <p14:tracePt t="26357" x="6116638" y="2039938"/>
          <p14:tracePt t="26359" x="6110288" y="2039938"/>
          <p14:tracePt t="26362" x="6091238" y="2039938"/>
          <p14:tracePt t="26366" x="6072188" y="2039938"/>
          <p14:tracePt t="26367" x="6059488" y="2046288"/>
          <p14:tracePt t="26369" x="6053138" y="2046288"/>
          <p14:tracePt t="26373" x="6027738" y="2046288"/>
          <p14:tracePt t="26376" x="6015038" y="2046288"/>
          <p14:tracePt t="26382" x="5970588" y="2052638"/>
          <p14:tracePt t="26383" x="5957888" y="2052638"/>
          <p14:tracePt t="26385" x="5938838" y="2052638"/>
          <p14:tracePt t="26387" x="5932488" y="2058988"/>
          <p14:tracePt t="26390" x="5907088" y="2058988"/>
          <p14:tracePt t="26393" x="5875338" y="2058988"/>
          <p14:tracePt t="26398" x="5843588" y="2065338"/>
          <p14:tracePt t="26400" x="5805488" y="2065338"/>
          <p14:tracePt t="26401" x="5799138" y="2065338"/>
          <p14:tracePt t="26403" x="5786438" y="2065338"/>
          <p14:tracePt t="26408" x="5729288" y="2071688"/>
          <p14:tracePt t="26410" x="5702300" y="2071688"/>
          <p14:tracePt t="26411" x="5689600" y="2071688"/>
          <p14:tracePt t="26416" x="5645150" y="2078038"/>
          <p14:tracePt t="26417" x="5619750" y="2078038"/>
          <p14:tracePt t="26418" x="5607050" y="2078038"/>
          <p14:tracePt t="26421" x="5594350" y="2078038"/>
          <p14:tracePt t="26424" x="5543550" y="2078038"/>
          <p14:tracePt t="26425" x="5518150" y="2078038"/>
          <p14:tracePt t="26431" x="5448300" y="2078038"/>
          <p14:tracePt t="26433" x="5410200" y="2078038"/>
          <p14:tracePt t="26435" x="5397500" y="2078038"/>
          <p14:tracePt t="26441" x="5327650" y="2078038"/>
          <p14:tracePt t="26442" x="5314950" y="2078038"/>
          <p14:tracePt t="26445" x="5295900" y="2078038"/>
          <p14:tracePt t="26449" x="5230813" y="2078038"/>
          <p14:tracePt t="26450" x="5224463" y="2078038"/>
          <p14:tracePt t="26451" x="5211763" y="2078038"/>
          <p14:tracePt t="26453" x="5205413" y="2078038"/>
          <p14:tracePt t="26456" x="5154613" y="2071688"/>
          <p14:tracePt t="26458" x="5135563" y="2058988"/>
          <p14:tracePt t="26460" x="5116513" y="2058988"/>
          <p14:tracePt t="26463" x="5103813" y="2058988"/>
          <p14:tracePt t="26466" x="5065713" y="2058988"/>
          <p14:tracePt t="26467" x="5040313" y="2052638"/>
          <p14:tracePt t="26468" x="5027613" y="2052638"/>
          <p14:tracePt t="26469" x="5021263" y="2052638"/>
          <p14:tracePt t="26473" x="4983163" y="2046288"/>
          <p14:tracePt t="26474" x="4957763" y="2046288"/>
          <p14:tracePt t="26476" x="4938713" y="2039938"/>
          <p14:tracePt t="26481" x="4881563" y="2039938"/>
          <p14:tracePt t="26483" x="4868863" y="2033588"/>
          <p14:tracePt t="26485" x="4849813" y="2033588"/>
          <p14:tracePt t="26489" x="4797425" y="2027238"/>
          <p14:tracePt t="26491" x="4772025" y="2027238"/>
          <p14:tracePt t="26493" x="4752975" y="2020888"/>
          <p14:tracePt t="26498" x="4702175" y="2014538"/>
          <p14:tracePt t="26499" x="4683125" y="2014538"/>
          <p14:tracePt t="26501" x="4664075" y="2008188"/>
          <p14:tracePt t="26502" x="4657725" y="2008188"/>
          <p14:tracePt t="26507" x="4600575" y="1995488"/>
          <p14:tracePt t="26509" x="4562475" y="1989138"/>
          <p14:tracePt t="26513" x="4530725" y="1982788"/>
          <p14:tracePt t="26516" x="4492625" y="1970088"/>
          <p14:tracePt t="26517" x="4479925" y="1970088"/>
          <p14:tracePt t="26518" x="4460875" y="1970088"/>
          <p14:tracePt t="26519" x="4454525" y="1963738"/>
          <p14:tracePt t="26522" x="4441825" y="1963738"/>
          <p14:tracePt t="26524" x="4397375" y="1957388"/>
          <p14:tracePt t="26528" x="4365625" y="1951038"/>
          <p14:tracePt t="26533" x="4300538" y="1931988"/>
          <p14:tracePt t="26535" x="4281488" y="1924050"/>
          <p14:tracePt t="26537" x="4262438" y="1924050"/>
          <p14:tracePt t="26540" x="4198938" y="1898650"/>
          <p14:tracePt t="26543" x="4179888" y="1892300"/>
          <p14:tracePt t="26550" x="4090988" y="1866900"/>
          <p14:tracePt t="26552" x="4084638" y="1860550"/>
          <p14:tracePt t="26554" x="4071938" y="1854200"/>
          <p14:tracePt t="26558" x="4014788" y="1841500"/>
          <p14:tracePt t="26561" x="3983038" y="1822450"/>
          <p14:tracePt t="26567" x="3913188" y="1784350"/>
          <p14:tracePt t="26570" x="3887788" y="1778000"/>
          <p14:tracePt t="26576" x="3829050" y="1739900"/>
          <p14:tracePt t="26578" x="3803650" y="1727200"/>
          <p14:tracePt t="26584" x="3740150" y="1682750"/>
          <p14:tracePt t="26587" x="3733800" y="1676400"/>
          <p14:tracePt t="26591" x="3683000" y="1644650"/>
          <p14:tracePt t="26594" x="3663950" y="1625600"/>
          <p14:tracePt t="26598" x="3638550" y="1600200"/>
          <p14:tracePt t="26602" x="3581400" y="1549400"/>
          <p14:tracePt t="26606" x="3543300" y="1517650"/>
          <p14:tracePt t="26608" x="3530600" y="1504950"/>
          <p14:tracePt t="26613" x="3498850" y="1471613"/>
          <p14:tracePt t="26616" x="3473450" y="1446213"/>
          <p14:tracePt t="26617" x="3460750" y="1433513"/>
          <p14:tracePt t="26618" x="3448050" y="1420813"/>
          <p14:tracePt t="26620" x="3441700" y="1414463"/>
          <p14:tracePt t="26624" x="3408363" y="1376363"/>
          <p14:tracePt t="26627" x="3395663" y="1350963"/>
          <p14:tracePt t="26631" x="3363913" y="1319213"/>
          <p14:tracePt t="26633" x="3344863" y="1293813"/>
          <p14:tracePt t="26634" x="3338513" y="1281113"/>
          <p14:tracePt t="26636" x="3332163" y="1274763"/>
          <p14:tracePt t="26640" x="3313113" y="1243013"/>
          <p14:tracePt t="26642" x="3300413" y="1217613"/>
          <p14:tracePt t="26644" x="3287713" y="1198563"/>
          <p14:tracePt t="26649" x="3262313" y="1147763"/>
          <p14:tracePt t="26650" x="3255963" y="1135063"/>
          <p14:tracePt t="26652" x="3249613" y="1116013"/>
          <p14:tracePt t="26656" x="3224213" y="1063625"/>
          <p14:tracePt t="26659" x="3217863" y="1057275"/>
          <p14:tracePt t="26665" x="3192463" y="974725"/>
          <p14:tracePt t="26667" x="3192463" y="955675"/>
          <p14:tracePt t="26668" x="3186113" y="930275"/>
          <p14:tracePt t="26669" x="3179763" y="923925"/>
          <p14:tracePt t="26673" x="3173413" y="879475"/>
          <p14:tracePt t="26675" x="3160713" y="860425"/>
          <p14:tracePt t="26681" x="3154363" y="771525"/>
          <p14:tracePt t="26682" x="3148013" y="739775"/>
          <p14:tracePt t="26683" x="3148013" y="727075"/>
          <p14:tracePt t="26684" x="3148013" y="720725"/>
          <p14:tracePt t="26685" x="3148013" y="708025"/>
          <p14:tracePt t="26690" x="3148013" y="663575"/>
          <p14:tracePt t="26691" x="3148013" y="636588"/>
          <p14:tracePt t="26694" x="3148013" y="611188"/>
          <p14:tracePt t="26698" x="3148013" y="579438"/>
          <p14:tracePt t="26699" x="3148013" y="566738"/>
          <p14:tracePt t="26700" x="3148013" y="547688"/>
          <p14:tracePt t="26702" x="3148013" y="541338"/>
          <p14:tracePt t="26703" x="3148013" y="528638"/>
          <p14:tracePt t="26706" x="3148013" y="496888"/>
          <p14:tracePt t="26708" x="3148013" y="477838"/>
          <p14:tracePt t="26710" x="3148013" y="465138"/>
          <p14:tracePt t="26714" x="3148013" y="446088"/>
          <p14:tracePt t="26716" x="3148013" y="427038"/>
          <p14:tracePt t="26717" x="3148013" y="420688"/>
          <p14:tracePt t="26718" x="3148013" y="414338"/>
          <p14:tracePt t="26719" x="3148013" y="407988"/>
          <p14:tracePt t="26723" x="3148013" y="382588"/>
          <p14:tracePt t="26725" x="3148013" y="376238"/>
          <p14:tracePt t="26726" x="3148013" y="369888"/>
          <p14:tracePt t="26730" x="3154363" y="350838"/>
          <p14:tracePt t="26732" x="3160713" y="331788"/>
          <p14:tracePt t="26733" x="3160713" y="319088"/>
          <p14:tracePt t="26735" x="3160713" y="312738"/>
          <p14:tracePt t="26739" x="3167063" y="293688"/>
          <p14:tracePt t="26741" x="3173413" y="280988"/>
          <p14:tracePt t="26744" x="3173413" y="268288"/>
          <p14:tracePt t="26748" x="3186113" y="242888"/>
          <p14:tracePt t="26749" x="3186113" y="236538"/>
          <p14:tracePt t="26751" x="3192463" y="230188"/>
          <p14:tracePt t="26753" x="3192463" y="223838"/>
          <p14:tracePt t="26757" x="3198813" y="190500"/>
          <p14:tracePt t="26759" x="3205163" y="177800"/>
          <p14:tracePt t="26762" x="3205163" y="171450"/>
          <p14:tracePt t="26765" x="3217863" y="152400"/>
          <p14:tracePt t="26766" x="3217863" y="146050"/>
          <p14:tracePt t="26769" x="3224213" y="139700"/>
          <p14:tracePt t="26772" x="3230563" y="127000"/>
          <p14:tracePt t="26775" x="3236913" y="114300"/>
          <p14:tracePt t="26778" x="3243263" y="101600"/>
          <p14:tracePt t="26781" x="3249613" y="88900"/>
          <p14:tracePt t="26782" x="3255963" y="76200"/>
          <p14:tracePt t="26784" x="3255963" y="69850"/>
          <p14:tracePt t="26786" x="3262313" y="63500"/>
          <p14:tracePt t="26789" x="3268663" y="44450"/>
          <p14:tracePt t="26792" x="3275013" y="38100"/>
          <p14:tracePt t="26794" x="3287713" y="25400"/>
          <p14:tracePt t="26798" x="3306763" y="6350"/>
          <p14:tracePt t="26799" x="3306763" y="0"/>
          <p14:tracePt t="27132" x="8035925" y="12700"/>
          <p14:tracePt t="27135" x="8054975" y="38100"/>
          <p14:tracePt t="27140" x="8074025" y="57150"/>
          <p14:tracePt t="27143" x="8086725" y="76200"/>
          <p14:tracePt t="27145" x="8093075" y="95250"/>
          <p14:tracePt t="27148" x="8105775" y="114300"/>
          <p14:tracePt t="27149" x="8112125" y="120650"/>
          <p14:tracePt t="27151" x="8118475" y="133350"/>
          <p14:tracePt t="27153" x="8118475" y="139700"/>
          <p14:tracePt t="27157" x="8137525" y="177800"/>
          <p14:tracePt t="27159" x="8143875" y="203200"/>
          <p14:tracePt t="27165" x="8156575" y="255588"/>
          <p14:tracePt t="27168" x="8162925" y="287338"/>
          <p14:tracePt t="27173" x="8162925" y="344488"/>
          <p14:tracePt t="27176" x="8162925" y="363538"/>
          <p14:tracePt t="27181" x="8162925" y="420688"/>
          <p14:tracePt t="27184" x="8162925" y="446088"/>
          <p14:tracePt t="27186" x="8162925" y="471488"/>
          <p14:tracePt t="27189" x="8162925" y="515938"/>
          <p14:tracePt t="27191" x="8162925" y="541338"/>
          <p14:tracePt t="27197" x="8162925" y="592138"/>
          <p14:tracePt t="27201" x="8162925" y="669925"/>
          <p14:tracePt t="27203" x="8162925" y="676275"/>
          <p14:tracePt t="27209" x="8156575" y="733425"/>
          <p14:tracePt t="27214" x="8150225" y="784225"/>
          <p14:tracePt t="27218" x="8137525" y="815975"/>
          <p14:tracePt t="27223" x="8131175" y="841375"/>
          <p14:tracePt t="27226" x="8131175" y="860425"/>
          <p14:tracePt t="27231" x="8118475" y="885825"/>
          <p14:tracePt t="27234" x="8118475" y="892175"/>
          <p14:tracePt t="27235" x="8112125" y="898525"/>
          <p14:tracePt t="27239" x="8112125" y="917575"/>
          <p14:tracePt t="27243" x="8105775" y="923925"/>
          <p14:tracePt t="27248" x="8099425" y="942975"/>
          <p14:tracePt t="27253" x="8093075" y="949325"/>
          <p14:tracePt t="27257" x="8086725" y="962025"/>
          <p14:tracePt t="27261" x="8080375" y="968375"/>
          <p14:tracePt t="27264" x="8074025" y="981075"/>
          <p14:tracePt t="27267" x="8074025" y="987425"/>
          <p14:tracePt t="27269" x="8067675" y="987425"/>
          <p14:tracePt t="27273" x="8061325" y="993775"/>
          <p14:tracePt t="27276" x="8054975" y="1006475"/>
          <p14:tracePt t="27279" x="8048625" y="1012825"/>
          <p14:tracePt t="27282" x="8042275" y="1019175"/>
          <p14:tracePt t="27283" x="8035925" y="1025525"/>
          <p14:tracePt t="27285" x="8029575" y="1031875"/>
          <p14:tracePt t="27290" x="8023225" y="1044575"/>
          <p14:tracePt t="27292" x="8016875" y="1044575"/>
          <p14:tracePt t="27298" x="8010525" y="1057275"/>
          <p14:tracePt t="27299" x="8004175" y="1057275"/>
          <p14:tracePt t="27301" x="8004175" y="1063625"/>
          <p14:tracePt t="27306" x="7996238" y="1069975"/>
          <p14:tracePt t="27307" x="7989888" y="1069975"/>
          <p14:tracePt t="27312" x="7989888" y="1077913"/>
          <p14:tracePt t="27315" x="7983538" y="1084263"/>
          <p14:tracePt t="27324" x="7983538" y="1090613"/>
          <p14:tracePt t="27326" x="7977188" y="1090613"/>
          <p14:tracePt t="27344" x="7977188" y="1096963"/>
          <p14:tracePt t="27724" x="7970838" y="1096963"/>
          <p14:tracePt t="27734" x="7970838" y="1103313"/>
          <p14:tracePt t="27742" x="7964488" y="1109663"/>
          <p14:tracePt t="27751" x="7958138" y="1116013"/>
          <p14:tracePt t="27755" x="7958138" y="1122363"/>
          <p14:tracePt t="27762" x="7951788" y="1128713"/>
          <p14:tracePt t="27766" x="7951788" y="1135063"/>
          <p14:tracePt t="27771" x="7945438" y="1141413"/>
          <p14:tracePt t="27778" x="7939088" y="1154113"/>
          <p14:tracePt t="27786" x="7926388" y="1173163"/>
          <p14:tracePt t="27796" x="7907338" y="1198563"/>
          <p14:tracePt t="27805" x="7900988" y="1211263"/>
          <p14:tracePt t="27814" x="7869238" y="1243013"/>
          <p14:tracePt t="27822" x="7856538" y="1255713"/>
          <p14:tracePt t="27832" x="7818438" y="1287463"/>
          <p14:tracePt t="27842" x="7805738" y="1300163"/>
          <p14:tracePt t="27847" x="7761288" y="1338263"/>
          <p14:tracePt t="27854" x="7742238" y="1357313"/>
          <p14:tracePt t="27864" x="7678738" y="1401763"/>
          <p14:tracePt t="27871" x="7646988" y="1427163"/>
          <p14:tracePt t="27877" x="7634288" y="1433513"/>
          <p14:tracePt t="27886" x="7486650" y="1524000"/>
          <p14:tracePt t="27906" x="7353300" y="1593850"/>
          <p14:tracePt t="27914" x="7270750" y="1619250"/>
          <p14:tracePt t="27919" x="7226300" y="1631950"/>
          <p14:tracePt t="27926" x="7175500" y="1644650"/>
          <p14:tracePt t="27928" x="7162800" y="1644650"/>
          <p14:tracePt t="27931" x="7150100" y="1644650"/>
          <p14:tracePt t="27936" x="7118350" y="1651000"/>
          <p14:tracePt t="27945" x="7059613" y="1663700"/>
          <p14:tracePt t="27948" x="7034213" y="1670050"/>
          <p14:tracePt t="27954" x="6996113" y="1676400"/>
          <p14:tracePt t="27959" x="6951663" y="1689100"/>
          <p14:tracePt t="27962" x="6932613" y="1695450"/>
          <p14:tracePt t="27969" x="6875463" y="1708150"/>
          <p14:tracePt t="27974" x="6831013" y="1727200"/>
          <p14:tracePt t="27977" x="6805613" y="1739900"/>
          <p14:tracePt t="27983" x="6754813" y="1758950"/>
          <p14:tracePt t="27985" x="6735763" y="1765300"/>
          <p14:tracePt t="27987" x="6723063" y="1771650"/>
          <p14:tracePt t="27991" x="6684963" y="1784350"/>
          <p14:tracePt t="27993" x="6653213" y="1797050"/>
          <p14:tracePt t="28000" x="6594475" y="1822450"/>
          <p14:tracePt t="28001" x="6562725" y="1828800"/>
          <p14:tracePt t="28003" x="6556375" y="1835150"/>
          <p14:tracePt t="28008" x="6499225" y="1860550"/>
          <p14:tracePt t="28010" x="6473825" y="1879600"/>
          <p14:tracePt t="28015" x="6410325" y="1911350"/>
          <p14:tracePt t="28018" x="6353175" y="1944688"/>
          <p14:tracePt t="28020" x="6334125" y="1957388"/>
          <p14:tracePt t="28023" x="6238875" y="2020888"/>
          <p14:tracePt t="28026" x="6207125" y="2039938"/>
          <p14:tracePt t="28031" x="6078538" y="2128838"/>
          <p14:tracePt t="28035" x="5964238" y="2211388"/>
          <p14:tracePt t="28039" x="5881688" y="2268538"/>
          <p14:tracePt t="28042" x="5843588" y="2300288"/>
          <p14:tracePt t="28045" x="5741988" y="2371725"/>
          <p14:tracePt t="28050" x="5645150" y="2454275"/>
          <p14:tracePt t="28051" x="5607050" y="2486025"/>
          <p14:tracePt t="28054" x="5581650" y="2498725"/>
          <p14:tracePt t="28057" x="5499100" y="2587625"/>
          <p14:tracePt t="28059" x="5454650" y="2625725"/>
          <p14:tracePt t="28066" x="5372100" y="2701925"/>
          <p14:tracePt t="28068" x="5340350" y="2733675"/>
          <p14:tracePt t="28073" x="5308600" y="2778125"/>
          <p14:tracePt t="28076" x="5295900" y="2792413"/>
          <p14:tracePt t="28082" x="5270500" y="2824163"/>
          <p14:tracePt t="28086" x="5249863" y="2849563"/>
          <p14:tracePt t="28091" x="5237163" y="2868613"/>
          <p14:tracePt t="28093" x="5230813" y="2874963"/>
          <p14:tracePt t="28096" x="5230813" y="2887663"/>
          <p14:tracePt t="28100" x="5224463" y="2894013"/>
          <p14:tracePt t="28102" x="5224463" y="2900363"/>
          <p14:tracePt t="28107" x="5224463" y="2906713"/>
          <p14:tracePt t="28114" x="5218113" y="2913063"/>
          <p14:tracePt t="28116" x="5218113" y="2919413"/>
          <p14:tracePt t="28120" x="5218113" y="2925763"/>
          <p14:tracePt t="28123" x="5218113" y="2932113"/>
          <p14:tracePt t="28124" x="5211763" y="2932113"/>
          <p14:tracePt t="28126" x="5211763" y="2938463"/>
          <p14:tracePt t="28130" x="5211763" y="2944813"/>
          <p14:tracePt t="28132" x="5205413" y="2951163"/>
          <p14:tracePt t="28135" x="5205413" y="2957513"/>
          <p14:tracePt t="28140" x="5199063" y="2970213"/>
          <p14:tracePt t="28141" x="5192713" y="2970213"/>
          <p14:tracePt t="28143" x="5192713" y="2976563"/>
          <p14:tracePt t="28148" x="5186363" y="2982913"/>
          <p14:tracePt t="28149" x="5180013" y="2995613"/>
          <p14:tracePt t="28151" x="5173663" y="3001963"/>
          <p14:tracePt t="28156" x="5160963" y="3014663"/>
          <p14:tracePt t="28159" x="5160963" y="3021013"/>
          <p14:tracePt t="28161" x="5154613" y="3027363"/>
          <p14:tracePt t="28165" x="5135563" y="3046413"/>
          <p14:tracePt t="28166" x="5135563" y="3052763"/>
          <p14:tracePt t="28168" x="5129213" y="3059113"/>
          <p14:tracePt t="28170" x="5122863" y="3065463"/>
          <p14:tracePt t="28173" x="5110163" y="3084513"/>
          <p14:tracePt t="28174" x="5103813" y="3090863"/>
          <p14:tracePt t="28177" x="5097463" y="3097213"/>
          <p14:tracePt t="28180" x="5084763" y="3116263"/>
          <p14:tracePt t="28182" x="5078413" y="3128963"/>
          <p14:tracePt t="28183" x="5065713" y="3141663"/>
          <p14:tracePt t="28184" x="5059363" y="3148013"/>
          <p14:tracePt t="28185" x="5053013" y="3154363"/>
          <p14:tracePt t="28189" x="5033963" y="3179763"/>
          <p14:tracePt t="28191" x="5021263" y="3198813"/>
          <p14:tracePt t="28198" x="4989513" y="3244850"/>
          <p14:tracePt t="28199" x="4976813" y="3257550"/>
          <p14:tracePt t="28200" x="4970463" y="3270250"/>
          <p14:tracePt t="28201" x="4964113" y="3276600"/>
          <p14:tracePt t="28203" x="4957763" y="3282950"/>
          <p14:tracePt t="28206" x="4926013" y="3314700"/>
          <p14:tracePt t="28208" x="4919663" y="3327400"/>
          <p14:tracePt t="28211" x="4900613" y="3352800"/>
          <p14:tracePt t="28216" x="4862513" y="3403600"/>
          <p14:tracePt t="28217" x="4849813" y="3416300"/>
          <p14:tracePt t="28219" x="4837113" y="3429000"/>
          <p14:tracePt t="28223" x="4811713" y="3460750"/>
          <p14:tracePt t="28224" x="4791075" y="3486150"/>
          <p14:tracePt t="28229" x="4765675" y="3511550"/>
          <p14:tracePt t="28232" x="4721225" y="3562350"/>
          <p14:tracePt t="28234" x="4702175" y="3575050"/>
          <p14:tracePt t="28236" x="4695825" y="3581400"/>
          <p14:tracePt t="28239" x="4651375" y="3619500"/>
          <p14:tracePt t="28241" x="4632325" y="3638550"/>
          <p14:tracePt t="28244" x="4625975" y="3638550"/>
          <p14:tracePt t="28248" x="4568825" y="3697288"/>
          <p14:tracePt t="28250" x="4556125" y="3703638"/>
          <p14:tracePt t="28251" x="4530725" y="3729038"/>
          <p14:tracePt t="28252" x="4518025" y="3741738"/>
          <p14:tracePt t="28256" x="4473575" y="3779838"/>
          <p14:tracePt t="28258" x="4460875" y="3786188"/>
          <p14:tracePt t="28260" x="4441825" y="3805238"/>
          <p14:tracePt t="28265" x="4391025" y="3843338"/>
          <p14:tracePt t="28266" x="4359275" y="3862388"/>
          <p14:tracePt t="28267" x="4352925" y="3868738"/>
          <p14:tracePt t="28269" x="4338638" y="3881438"/>
          <p14:tracePt t="28273" x="4281488" y="3919538"/>
          <p14:tracePt t="28275" x="4262438" y="3932238"/>
          <p14:tracePt t="28277" x="4217988" y="3963988"/>
          <p14:tracePt t="28281" x="4167188" y="4008438"/>
          <p14:tracePt t="28283" x="4135438" y="4021138"/>
          <p14:tracePt t="28284" x="4129088" y="4040188"/>
          <p14:tracePt t="28285" x="4116388" y="4046538"/>
          <p14:tracePt t="28289" x="4065588" y="4073525"/>
          <p14:tracePt t="28291" x="4046538" y="4086225"/>
          <p14:tracePt t="28294" x="4014788" y="4111625"/>
          <p14:tracePt t="28299" x="3957638" y="4149725"/>
          <p14:tracePt t="28300" x="3932238" y="4162425"/>
          <p14:tracePt t="28302" x="3919538" y="4168775"/>
          <p14:tracePt t="28303" x="3894138" y="4175125"/>
          <p14:tracePt t="28306" x="3854450" y="4206875"/>
          <p14:tracePt t="28308" x="3835400" y="4213225"/>
          <p14:tracePt t="28310" x="3816350" y="4219575"/>
          <p14:tracePt t="28315" x="3740150" y="4251325"/>
          <p14:tracePt t="28317" x="3714750" y="4270375"/>
          <p14:tracePt t="28318" x="3702050" y="4276725"/>
          <p14:tracePt t="28323" x="3663950" y="4289425"/>
          <p14:tracePt t="28325" x="3638550" y="4295775"/>
          <p14:tracePt t="28329" x="3600450" y="4314825"/>
          <p14:tracePt t="28332" x="3549650" y="4333875"/>
          <p14:tracePt t="28334" x="3530600" y="4340225"/>
          <p14:tracePt t="28335" x="3511550" y="4346575"/>
          <p14:tracePt t="28340" x="3460750" y="4359275"/>
          <p14:tracePt t="28341" x="3441700" y="4359275"/>
          <p14:tracePt t="28344" x="3414713" y="4365625"/>
          <p14:tracePt t="28348" x="3363913" y="4371975"/>
          <p14:tracePt t="28349" x="3351213" y="4384675"/>
          <p14:tracePt t="28351" x="3319463" y="4384675"/>
          <p14:tracePt t="28352" x="3306763" y="4391025"/>
          <p14:tracePt t="28356" x="3236913" y="4397375"/>
          <p14:tracePt t="28358" x="3211513" y="4397375"/>
          <p14:tracePt t="28361" x="3186113" y="4403725"/>
          <p14:tracePt t="28365" x="3116263" y="4403725"/>
          <p14:tracePt t="28367" x="3090863" y="4403725"/>
          <p14:tracePt t="28368" x="3078163" y="4403725"/>
          <p14:tracePt t="28373" x="2995613" y="4410075"/>
          <p14:tracePt t="28376" x="2955925" y="4410075"/>
          <p14:tracePt t="28382" x="2873375" y="4410075"/>
          <p14:tracePt t="28384" x="2835275" y="4410075"/>
          <p14:tracePt t="28385" x="2822575" y="4410075"/>
          <p14:tracePt t="28390" x="2720975" y="4403725"/>
          <p14:tracePt t="28392" x="2682875" y="4403725"/>
          <p14:tracePt t="28395" x="2663825" y="4397375"/>
          <p14:tracePt t="28398" x="2593975" y="4391025"/>
          <p14:tracePt t="28399" x="2574925" y="4378325"/>
          <p14:tracePt t="28401" x="2536825" y="4371975"/>
          <p14:tracePt t="28402" x="2524125" y="4371975"/>
          <p14:tracePt t="28407" x="2452688" y="4346575"/>
          <p14:tracePt t="28409" x="2401888" y="4333875"/>
          <p14:tracePt t="28412" x="2370138" y="4327525"/>
          <p14:tracePt t="28416" x="2300288" y="4302125"/>
          <p14:tracePt t="28417" x="2274888" y="4289425"/>
          <p14:tracePt t="28419" x="2249488" y="4276725"/>
          <p14:tracePt t="28422" x="2179638" y="4244975"/>
          <p14:tracePt t="28425" x="2147888" y="4232275"/>
          <p14:tracePt t="28428" x="2090738" y="4219575"/>
          <p14:tracePt t="28433" x="2019300" y="4181475"/>
          <p14:tracePt t="28434" x="1974850" y="4156075"/>
          <p14:tracePt t="28435" x="1962150" y="4149725"/>
          <p14:tracePt t="28439" x="1892300" y="4117975"/>
          <p14:tracePt t="28441" x="1860550" y="4092575"/>
          <p14:tracePt t="28443" x="1847850" y="4086225"/>
          <p14:tracePt t="28448" x="1758950" y="4033838"/>
          <p14:tracePt t="28449" x="1720850" y="4021138"/>
          <p14:tracePt t="28450" x="1701800" y="4002088"/>
          <p14:tracePt t="28451" x="1689100" y="3995738"/>
          <p14:tracePt t="28453" x="1676400" y="3989388"/>
          <p14:tracePt t="28457" x="1598613" y="3951288"/>
          <p14:tracePt t="28458" x="1560513" y="3925888"/>
          <p14:tracePt t="28461" x="1528763" y="3913188"/>
          <p14:tracePt t="28465" x="1452563" y="3868738"/>
          <p14:tracePt t="28467" x="1439863" y="3856038"/>
          <p14:tracePt t="28468" x="1389063" y="3843338"/>
          <p14:tracePt t="28472" x="1331913" y="3805238"/>
          <p14:tracePt t="28474" x="1300163" y="3786188"/>
          <p14:tracePt t="28477" x="1268413" y="3773488"/>
          <p14:tracePt t="28481" x="1192213" y="3741738"/>
          <p14:tracePt t="28483" x="1179513" y="3735388"/>
          <p14:tracePt t="28484" x="1147763" y="3716338"/>
          <p14:tracePt t="28485" x="1133475" y="3709988"/>
          <p14:tracePt t="28489" x="1069975" y="3690938"/>
          <p14:tracePt t="28491" x="1044575" y="3671888"/>
          <p14:tracePt t="28494" x="1012825" y="3659188"/>
          <p14:tracePt t="28499" x="930275" y="3619500"/>
          <p14:tracePt t="28501" x="904875" y="3606800"/>
          <p14:tracePt t="28503" x="885825" y="3594100"/>
          <p14:tracePt t="28509" x="822325" y="3568700"/>
          <p14:tracePt t="28513" x="790575" y="3549650"/>
          <p14:tracePt t="28518" x="733425" y="3511550"/>
          <p14:tracePt t="28523" x="688975" y="3492500"/>
          <p14:tracePt t="28525" x="674688" y="3479800"/>
          <p14:tracePt t="28531" x="649288" y="3454400"/>
          <p14:tracePt t="28533" x="636588" y="3448050"/>
          <p14:tracePt t="28535" x="630238" y="3441700"/>
          <p14:tracePt t="28536" x="630238" y="3435350"/>
          <p14:tracePt t="28540" x="623888" y="3422650"/>
          <p14:tracePt t="28542" x="617538" y="3409950"/>
          <p14:tracePt t="28544" x="611188" y="3397250"/>
          <p14:tracePt t="28548" x="598488" y="3371850"/>
          <p14:tracePt t="28550" x="592138" y="3365500"/>
          <p14:tracePt t="28551" x="592138" y="3359150"/>
          <p14:tracePt t="28553" x="585788" y="3352800"/>
          <p14:tracePt t="28557" x="585788" y="3327400"/>
          <p14:tracePt t="28558" x="585788" y="3314700"/>
          <p14:tracePt t="28561" x="579438" y="3302000"/>
          <p14:tracePt t="28566" x="566738" y="3257550"/>
          <p14:tracePt t="28567" x="566738" y="3244850"/>
          <p14:tracePt t="28568" x="566738" y="3225800"/>
          <p14:tracePt t="28572" x="566738" y="3186113"/>
          <p14:tracePt t="28574" x="566738" y="3167063"/>
          <p14:tracePt t="28580" x="573088" y="3109913"/>
          <p14:tracePt t="28582" x="579438" y="3059113"/>
          <p14:tracePt t="28584" x="585788" y="3033713"/>
          <p14:tracePt t="28586" x="585788" y="3014663"/>
          <p14:tracePt t="28589" x="611188" y="2938463"/>
          <p14:tracePt t="28591" x="611188" y="2913063"/>
          <p14:tracePt t="28593" x="623888" y="2862263"/>
          <p14:tracePt t="28597" x="642938" y="2817813"/>
          <p14:tracePt t="28599" x="655638" y="2752725"/>
          <p14:tracePt t="28600" x="661988" y="2746375"/>
          <p14:tracePt t="28601" x="668338" y="2733675"/>
          <p14:tracePt t="28603" x="668338" y="2708275"/>
          <p14:tracePt t="28606" x="695325" y="2651125"/>
          <p14:tracePt t="28608" x="708025" y="2606675"/>
          <p14:tracePt t="28611" x="733425" y="2555875"/>
          <p14:tracePt t="28615" x="758825" y="2505075"/>
          <p14:tracePt t="28616" x="765175" y="2473325"/>
          <p14:tracePt t="28618" x="777875" y="2441575"/>
          <p14:tracePt t="28623" x="803275" y="2403475"/>
          <p14:tracePt t="28624" x="815975" y="2384425"/>
          <p14:tracePt t="28628" x="828675" y="2344738"/>
          <p14:tracePt t="28631" x="854075" y="2306638"/>
          <p14:tracePt t="28633" x="866775" y="2287588"/>
          <p14:tracePt t="28634" x="866775" y="2281238"/>
          <p14:tracePt t="28636" x="873125" y="2274888"/>
          <p14:tracePt t="28639" x="892175" y="2243138"/>
          <p14:tracePt t="28641" x="911225" y="2217738"/>
          <p14:tracePt t="28644" x="917575" y="2198688"/>
          <p14:tracePt t="28649" x="949325" y="2160588"/>
          <p14:tracePt t="28650" x="955675" y="2154238"/>
          <p14:tracePt t="28652" x="962025" y="2135188"/>
          <p14:tracePt t="28656" x="981075" y="2116138"/>
          <p14:tracePt t="28657" x="987425" y="2103438"/>
          <p14:tracePt t="28660" x="1000125" y="2090738"/>
          <p14:tracePt t="28664" x="1019175" y="2071688"/>
          <p14:tracePt t="28666" x="1044575" y="2039938"/>
          <p14:tracePt t="28668" x="1057275" y="2027238"/>
          <p14:tracePt t="28673" x="1095375" y="1995488"/>
          <p14:tracePt t="28674" x="1101725" y="1989138"/>
          <p14:tracePt t="28676" x="1114425" y="1970088"/>
          <p14:tracePt t="28681" x="1154113" y="1931988"/>
          <p14:tracePt t="28682" x="1166813" y="1917700"/>
          <p14:tracePt t="28683" x="1179513" y="1911350"/>
          <p14:tracePt t="28685" x="1192213" y="1898650"/>
          <p14:tracePt t="28689" x="1236663" y="1866900"/>
          <p14:tracePt t="28691" x="1243013" y="1860550"/>
          <p14:tracePt t="28693" x="1262063" y="1835150"/>
          <p14:tracePt t="28698" x="1325563" y="1797050"/>
          <p14:tracePt t="28700" x="1344613" y="1784350"/>
          <p14:tracePt t="28702" x="1376363" y="1765300"/>
          <p14:tracePt t="28706" x="1408113" y="1752600"/>
          <p14:tracePt t="28709" x="1427163" y="1739900"/>
          <p14:tracePt t="28713" x="1452563" y="1727200"/>
          <p14:tracePt t="28716" x="1522413" y="1701800"/>
          <p14:tracePt t="28717" x="1535113" y="1695450"/>
          <p14:tracePt t="28718" x="1547813" y="1695450"/>
          <p14:tracePt t="28723" x="1573213" y="1682750"/>
          <p14:tracePt t="28726" x="1598613" y="1676400"/>
          <p14:tracePt t="28730" x="1638300" y="1657350"/>
          <p14:tracePt t="28732" x="1663700" y="1651000"/>
          <p14:tracePt t="28733" x="1676400" y="1644650"/>
          <p14:tracePt t="28734" x="1682750" y="1644650"/>
          <p14:tracePt t="28736" x="1689100" y="1644650"/>
          <p14:tracePt t="28739" x="1714500" y="1631950"/>
          <p14:tracePt t="28742" x="1733550" y="1631950"/>
          <p14:tracePt t="28748" x="1771650" y="1619250"/>
          <p14:tracePt t="28750" x="1797050" y="1612900"/>
          <p14:tracePt t="28751" x="1809750" y="1612900"/>
          <p14:tracePt t="28753" x="1816100" y="1612900"/>
          <p14:tracePt t="28756" x="1841500" y="1612900"/>
          <p14:tracePt t="28758" x="1847850" y="1606550"/>
          <p14:tracePt t="28760" x="1879600" y="1606550"/>
          <p14:tracePt t="28765" x="1924050" y="1600200"/>
          <p14:tracePt t="28767" x="1930400" y="1600200"/>
          <p14:tracePt t="28768" x="1949450" y="1600200"/>
          <p14:tracePt t="28773" x="1987550" y="1600200"/>
          <p14:tracePt t="28776" x="2019300" y="1600200"/>
          <p14:tracePt t="28781" x="2071688" y="1600200"/>
          <p14:tracePt t="28782" x="2103438" y="1600200"/>
          <p14:tracePt t="28784" x="2109788" y="1600200"/>
          <p14:tracePt t="28786" x="2122488" y="1600200"/>
          <p14:tracePt t="28790" x="2166938" y="1600200"/>
          <p14:tracePt t="28793" x="2198688" y="1606550"/>
          <p14:tracePt t="28797" x="2236788" y="1612900"/>
          <p14:tracePt t="28799" x="2274888" y="1631950"/>
          <p14:tracePt t="28800" x="2287588" y="1631950"/>
          <p14:tracePt t="28802" x="2306638" y="1638300"/>
          <p14:tracePt t="28806" x="2344738" y="1644650"/>
          <p14:tracePt t="28809" x="2376488" y="1651000"/>
          <p14:tracePt t="28812" x="2408238" y="1657350"/>
          <p14:tracePt t="28815" x="2471738" y="1676400"/>
          <p14:tracePt t="28816" x="2484438" y="1689100"/>
          <p14:tracePt t="28817" x="2509838" y="1689100"/>
          <p14:tracePt t="28818" x="2530475" y="1695450"/>
          <p14:tracePt t="28824" x="2619375" y="1727200"/>
          <p14:tracePt t="28826" x="2663825" y="1739900"/>
          <p14:tracePt t="28832" x="2771775" y="1778000"/>
          <p14:tracePt t="28834" x="2803525" y="1790700"/>
          <p14:tracePt t="28837" x="2828925" y="1803400"/>
          <p14:tracePt t="28841" x="2905125" y="1835150"/>
          <p14:tracePt t="28845" x="2936875" y="1854200"/>
          <p14:tracePt t="28851" x="3033713" y="1898650"/>
          <p14:tracePt t="28853" x="3046413" y="1917700"/>
          <p14:tracePt t="28858" x="3084513" y="1938338"/>
          <p14:tracePt t="28861" x="3103563" y="1957388"/>
          <p14:tracePt t="28867" x="3160713" y="1995488"/>
          <p14:tracePt t="28870" x="3167063" y="1995488"/>
          <p14:tracePt t="28874" x="3198813" y="2020888"/>
          <p14:tracePt t="28877" x="3211513" y="2039938"/>
          <p14:tracePt t="28883" x="3236913" y="2065338"/>
          <p14:tracePt t="28886" x="3243263" y="2078038"/>
          <p14:tracePt t="28894" x="3281363" y="2122488"/>
          <p14:tracePt t="28899" x="3300413" y="2154238"/>
          <p14:tracePt t="28901" x="3306763" y="2166938"/>
          <p14:tracePt t="28903" x="3313113" y="2173288"/>
          <p14:tracePt t="28909" x="3344863" y="2217738"/>
          <p14:tracePt t="28914" x="3370263" y="2249488"/>
          <p14:tracePt t="28917" x="3382963" y="2274888"/>
          <p14:tracePt t="28923" x="3389313" y="2287588"/>
          <p14:tracePt t="28927" x="3427413" y="2359025"/>
          <p14:tracePt t="28929" x="3448050" y="2378075"/>
          <p14:tracePt t="28936" x="3473450" y="2422525"/>
          <p14:tracePt t="28941" x="3511550" y="2492375"/>
          <p14:tracePt t="28945" x="3530600" y="2517775"/>
          <p14:tracePt t="28951" x="3562350" y="2581275"/>
          <p14:tracePt t="28954" x="3568700" y="2593975"/>
          <p14:tracePt t="28958" x="3606800" y="2657475"/>
          <p14:tracePt t="28961" x="3619500" y="2682875"/>
          <p14:tracePt t="28967" x="3644900" y="2740025"/>
          <p14:tracePt t="28969" x="3651250" y="2746375"/>
          <p14:tracePt t="28974" x="3670300" y="2784475"/>
          <p14:tracePt t="28977" x="3676650" y="2811463"/>
          <p14:tracePt t="28983" x="3689350" y="2849563"/>
          <p14:tracePt t="28985" x="3695700" y="2862263"/>
          <p14:tracePt t="28990" x="3702050" y="2887663"/>
          <p14:tracePt t="28992" x="3702050" y="2894013"/>
          <p14:tracePt t="28998" x="3702050" y="2913063"/>
          <p14:tracePt t="29000" x="3702050" y="2919413"/>
          <p14:tracePt t="29001" x="3702050" y="2932113"/>
          <p14:tracePt t="29007" x="3702050" y="2951163"/>
          <p14:tracePt t="29012" x="3702050" y="2970213"/>
          <p14:tracePt t="29017" x="3702050" y="3008313"/>
          <p14:tracePt t="29020" x="3702050" y="3014663"/>
          <p14:tracePt t="29024" x="3702050" y="3046413"/>
          <p14:tracePt t="29025" x="3702050" y="3052763"/>
          <p14:tracePt t="29028" x="3702050" y="3071813"/>
          <p14:tracePt t="29033" x="3702050" y="3109913"/>
          <p14:tracePt t="29035" x="3702050" y="3128963"/>
          <p14:tracePt t="29040" x="3702050" y="3167063"/>
          <p14:tracePt t="29044" x="3702050" y="3179763"/>
          <p14:tracePt t="29049" x="3695700" y="3244850"/>
          <p14:tracePt t="29051" x="3689350" y="3263900"/>
          <p14:tracePt t="29058" x="3683000" y="3321050"/>
          <p14:tracePt t="29061" x="3676650" y="3352800"/>
          <p14:tracePt t="29066" x="3663950" y="3397250"/>
          <p14:tracePt t="29068" x="3657600" y="3435350"/>
          <p14:tracePt t="29074" x="3632200" y="3473450"/>
          <p14:tracePt t="29076" x="3632200" y="3492500"/>
          <p14:tracePt t="29082" x="3619500" y="3530600"/>
          <p14:tracePt t="29084" x="3606800" y="3562350"/>
          <p14:tracePt t="29087" x="3600450" y="3568700"/>
          <p14:tracePt t="29091" x="3587750" y="3600450"/>
          <p14:tracePt t="29095" x="3575050" y="3619500"/>
          <p14:tracePt t="29100" x="3543300" y="3659188"/>
          <p14:tracePt t="29102" x="3530600" y="3665538"/>
          <p14:tracePt t="29107" x="3505200" y="3690938"/>
          <p14:tracePt t="29113" x="3479800" y="3709988"/>
          <p14:tracePt t="29117" x="3441700" y="3735388"/>
          <p14:tracePt t="29119" x="3421063" y="3754438"/>
          <p14:tracePt t="29123" x="3382963" y="3779838"/>
          <p14:tracePt t="29126" x="3370263" y="3792538"/>
          <p14:tracePt t="29132" x="3313113" y="3824288"/>
          <p14:tracePt t="29134" x="3294063" y="3830638"/>
          <p14:tracePt t="29135" x="3281363" y="3843338"/>
          <p14:tracePt t="29140" x="3236913" y="3862388"/>
          <p14:tracePt t="29142" x="3224213" y="3875088"/>
          <p14:tracePt t="29149" x="3173413" y="3900488"/>
          <p14:tracePt t="29151" x="3141663" y="3919538"/>
          <p14:tracePt t="29153" x="3122613" y="3925888"/>
          <p14:tracePt t="29157" x="3097213" y="3938588"/>
          <p14:tracePt t="29159" x="3065463" y="3944938"/>
          <p14:tracePt t="29165" x="3008313" y="3963988"/>
          <p14:tracePt t="29167" x="2976563" y="3976688"/>
          <p14:tracePt t="29168" x="2968625" y="3976688"/>
          <p14:tracePt t="29173" x="2936875" y="3983038"/>
          <p14:tracePt t="29176" x="2905125" y="3989388"/>
          <p14:tracePt t="29180" x="2867025" y="3995738"/>
          <p14:tracePt t="29182" x="2828925" y="4002088"/>
          <p14:tracePt t="29184" x="2803525" y="4002088"/>
          <p14:tracePt t="29186" x="2797175" y="4002088"/>
          <p14:tracePt t="29190" x="2746375" y="4002088"/>
          <p14:tracePt t="29192" x="2720975" y="4008438"/>
          <p14:tracePt t="29198" x="2663825" y="4008438"/>
          <p14:tracePt t="29200" x="2613025" y="4008438"/>
          <p14:tracePt t="29202" x="2574925" y="4008438"/>
          <p14:tracePt t="29206" x="2503488" y="4008438"/>
          <p14:tracePt t="29210" x="2452688" y="4008438"/>
          <p14:tracePt t="29215" x="2389188" y="4008438"/>
          <p14:tracePt t="29216" x="2338388" y="4008438"/>
          <p14:tracePt t="29218" x="2325688" y="4008438"/>
          <p14:tracePt t="29220" x="2312988" y="4008438"/>
          <p14:tracePt t="29224" x="2230438" y="4008438"/>
          <p14:tracePt t="29226" x="2211388" y="4008438"/>
          <p14:tracePt t="29229" x="2179638" y="4008438"/>
          <p14:tracePt t="29232" x="2090738" y="4002088"/>
          <p14:tracePt t="29235" x="2065338" y="3995738"/>
          <p14:tracePt t="29236" x="2051050" y="3995738"/>
          <p14:tracePt t="29240" x="1981200" y="3983038"/>
          <p14:tracePt t="29242" x="1955800" y="3983038"/>
          <p14:tracePt t="29245" x="1911350" y="3970338"/>
          <p14:tracePt t="29249" x="1835150" y="3957638"/>
          <p14:tracePt t="29251" x="1809750" y="3957638"/>
          <p14:tracePt t="29253" x="1790700" y="3944938"/>
          <p14:tracePt t="29256" x="1733550" y="3938588"/>
          <p14:tracePt t="29258" x="1720850" y="3932238"/>
          <p14:tracePt t="29262" x="1670050" y="3919538"/>
          <p14:tracePt t="29266" x="1606550" y="3900488"/>
          <p14:tracePt t="29268" x="1592263" y="3894138"/>
          <p14:tracePt t="29269" x="1573213" y="3894138"/>
          <p14:tracePt t="29273" x="1522413" y="3875088"/>
          <p14:tracePt t="29275" x="1497013" y="3868738"/>
          <p14:tracePt t="29282" x="1446213" y="3849688"/>
          <p14:tracePt t="29283" x="1408113" y="3836988"/>
          <p14:tracePt t="29285" x="1395413" y="3830638"/>
          <p14:tracePt t="29290" x="1357313" y="3805238"/>
          <p14:tracePt t="29292" x="1331913" y="3792538"/>
          <p14:tracePt t="29298" x="1287463" y="3773488"/>
          <p14:tracePt t="29300" x="1274763" y="3760788"/>
          <p14:tracePt t="29302" x="1262063" y="3760788"/>
          <p14:tracePt t="29304" x="1255713" y="3754438"/>
          <p14:tracePt t="29308" x="1204913" y="3729038"/>
          <p14:tracePt t="29312" x="1192213" y="3716338"/>
          <p14:tracePt t="29317" x="1139825" y="3690938"/>
          <p14:tracePt t="29319" x="1120775" y="3678238"/>
          <p14:tracePt t="29324" x="1082675" y="3652838"/>
          <p14:tracePt t="29327" x="1057275" y="3632200"/>
          <p14:tracePt t="29333" x="993775" y="3587750"/>
          <p14:tracePt t="29336" x="981075" y="3581400"/>
          <p14:tracePt t="29339" x="974725" y="3562350"/>
          <p14:tracePt t="29343" x="936625" y="3524250"/>
          <p14:tracePt t="29349" x="879475" y="3473450"/>
          <p14:tracePt t="29351" x="866775" y="3454400"/>
          <p14:tracePt t="29354" x="860425" y="3448050"/>
          <p14:tracePt t="29358" x="835025" y="3397250"/>
          <p14:tracePt t="29360" x="822325" y="3384550"/>
          <p14:tracePt t="29366" x="796925" y="3327400"/>
          <p14:tracePt t="29368" x="790575" y="3308350"/>
          <p14:tracePt t="29373" x="777875" y="3263900"/>
          <p14:tracePt t="29376" x="777875" y="3251200"/>
          <p14:tracePt t="29380" x="771525" y="3211513"/>
          <p14:tracePt t="29383" x="758825" y="3167063"/>
          <p14:tracePt t="29385" x="758825" y="3154363"/>
          <p14:tracePt t="29390" x="752475" y="3116263"/>
          <p14:tracePt t="29392" x="752475" y="3097213"/>
          <p14:tracePt t="29397" x="746125" y="3052763"/>
          <p14:tracePt t="29400" x="746125" y="3001963"/>
          <p14:tracePt t="29402" x="746125" y="2989263"/>
          <p14:tracePt t="29408" x="739775" y="2919413"/>
          <p14:tracePt t="29415" x="739775" y="2862263"/>
          <p14:tracePt t="29418" x="733425" y="2811463"/>
          <p14:tracePt t="29420" x="733425" y="2798763"/>
          <p14:tracePt t="29424" x="733425" y="2720975"/>
          <p14:tracePt t="29427" x="733425" y="2701925"/>
          <p14:tracePt t="29430" x="733425" y="2670175"/>
          <p14:tracePt t="29433" x="733425" y="2619375"/>
          <p14:tracePt t="29435" x="733425" y="2600325"/>
          <p14:tracePt t="29441" x="733425" y="2543175"/>
          <p14:tracePt t="29444" x="733425" y="2524125"/>
          <p14:tracePt t="29449" x="733425" y="2486025"/>
          <p14:tracePt t="29451" x="733425" y="2454275"/>
          <p14:tracePt t="29453" x="733425" y="2441575"/>
          <p14:tracePt t="29458" x="733425" y="2384425"/>
          <p14:tracePt t="29460" x="733425" y="2365375"/>
          <p14:tracePt t="29465" x="739775" y="2332038"/>
          <p14:tracePt t="29467" x="739775" y="2300288"/>
          <p14:tracePt t="29469" x="739775" y="2293938"/>
          <p14:tracePt t="29474" x="746125" y="2255838"/>
          <p14:tracePt t="29477" x="746125" y="2224088"/>
          <p14:tracePt t="29482" x="752475" y="2192338"/>
          <p14:tracePt t="29484" x="752475" y="2160588"/>
          <p14:tracePt t="29487" x="758825" y="2154238"/>
          <p14:tracePt t="29491" x="765175" y="2122488"/>
          <p14:tracePt t="29494" x="765175" y="2103438"/>
          <p14:tracePt t="29499" x="777875" y="2065338"/>
          <p14:tracePt t="29501" x="784225" y="2052638"/>
          <p14:tracePt t="29503" x="784225" y="2046288"/>
          <p14:tracePt t="29509" x="796925" y="2014538"/>
          <p14:tracePt t="29516" x="822325" y="1970088"/>
          <p14:tracePt t="29518" x="835025" y="1951038"/>
          <p14:tracePt t="29524" x="860425" y="1917700"/>
          <p14:tracePt t="29527" x="873125" y="1898650"/>
          <p14:tracePt t="29533" x="917575" y="1841500"/>
          <p14:tracePt t="29536" x="949325" y="1816100"/>
          <p14:tracePt t="29541" x="987425" y="1778000"/>
          <p14:tracePt t="29543" x="1012825" y="1752600"/>
          <p14:tracePt t="29549" x="1089025" y="1682750"/>
          <p14:tracePt t="29551" x="1120775" y="1663700"/>
          <p14:tracePt t="29558" x="1204913" y="1612900"/>
          <p14:tracePt t="29560" x="1236663" y="1587500"/>
          <p14:tracePt t="29566" x="1325563" y="1543050"/>
          <p14:tracePt t="29568" x="1338263" y="1536700"/>
          <p14:tracePt t="29570" x="1350963" y="1536700"/>
          <p14:tracePt t="29574" x="1420813" y="1504950"/>
          <p14:tracePt t="29577" x="1433513" y="1497013"/>
          <p14:tracePt t="29584" x="1503363" y="1490663"/>
          <p14:tracePt t="29587" x="1509713" y="1484313"/>
          <p14:tracePt t="29590" x="1541463" y="1484313"/>
          <p14:tracePt t="29593" x="1554163" y="1484313"/>
          <p14:tracePt t="29597" x="1579563" y="1484313"/>
          <p14:tracePt t="29601" x="1625600" y="1477963"/>
          <p14:tracePt t="29603" x="1638300" y="1477963"/>
          <p14:tracePt t="29609" x="1676400" y="1477963"/>
          <p14:tracePt t="29615" x="1727200" y="1477963"/>
          <p14:tracePt t="29617" x="1739900" y="1477963"/>
          <p14:tracePt t="29620" x="1752600" y="1477963"/>
          <p14:tracePt t="29625" x="1809750" y="1477963"/>
          <p14:tracePt t="29628" x="1841500" y="1477963"/>
          <p14:tracePt t="29633" x="1911350" y="1477963"/>
          <p14:tracePt t="29634" x="1974850" y="1477963"/>
          <p14:tracePt t="29637" x="1993900" y="1477963"/>
          <p14:tracePt t="29641" x="2097088" y="1477963"/>
          <p14:tracePt t="29643" x="2147888" y="1484313"/>
          <p14:tracePt t="29649" x="2312988" y="1490663"/>
          <p14:tracePt t="29651" x="2357438" y="1490663"/>
          <p14:tracePt t="29653" x="2414588" y="1497013"/>
          <p14:tracePt t="29657" x="2524125" y="1511300"/>
          <p14:tracePt t="29660" x="2574925" y="1517650"/>
          <p14:tracePt t="29665" x="2689225" y="1543050"/>
          <p14:tracePt t="29667" x="2746375" y="1549400"/>
          <p14:tracePt t="29670" x="2765425" y="1555750"/>
          <p14:tracePt t="29674" x="2847975" y="1574800"/>
          <p14:tracePt t="29677" x="2898775" y="1593850"/>
          <p14:tracePt t="29683" x="2982913" y="1625600"/>
          <p14:tracePt t="29685" x="3008313" y="1631950"/>
          <p14:tracePt t="29687" x="3014663" y="1638300"/>
          <p14:tracePt t="29690" x="3071813" y="1657350"/>
          <p14:tracePt t="29693" x="3090863" y="1670050"/>
          <p14:tracePt t="29698" x="3122613" y="1682750"/>
          <p14:tracePt t="29700" x="3148013" y="1701800"/>
          <p14:tracePt t="29703" x="3154363" y="1701800"/>
          <p14:tracePt t="29707" x="3198813" y="1727200"/>
          <p14:tracePt t="29709" x="3205163" y="1746250"/>
          <p14:tracePt t="29716" x="3262313" y="1778000"/>
          <p14:tracePt t="29717" x="3268663" y="1784350"/>
          <p14:tracePt t="29720" x="3275013" y="1790700"/>
          <p14:tracePt t="29724" x="3319463" y="1816100"/>
          <p14:tracePt t="29727" x="3344863" y="1828800"/>
          <p14:tracePt t="29734" x="3414713" y="1879600"/>
          <p14:tracePt t="29736" x="3441700" y="1892300"/>
          <p14:tracePt t="29741" x="3505200" y="1938338"/>
          <p14:tracePt t="29746" x="3581400" y="1989138"/>
          <p14:tracePt t="29750" x="3670300" y="2046288"/>
          <p14:tracePt t="29753" x="3683000" y="2052638"/>
          <p14:tracePt t="29757" x="3784600" y="2135188"/>
          <p14:tracePt t="29761" x="3822700" y="2160588"/>
          <p14:tracePt t="29766" x="3894138" y="2230438"/>
          <p14:tracePt t="29768" x="3925888" y="2249488"/>
          <p14:tracePt t="29770" x="3938588" y="2268538"/>
          <p14:tracePt t="29773" x="3989388" y="2325688"/>
          <p14:tracePt t="29776" x="4014788" y="2351088"/>
          <p14:tracePt t="29783" x="4078288" y="2435225"/>
          <p14:tracePt t="29785" x="4090988" y="2447925"/>
          <p14:tracePt t="29787" x="4090988" y="2466975"/>
          <p14:tracePt t="29791" x="4116388" y="2486025"/>
          <p14:tracePt t="29793" x="4122738" y="2517775"/>
          <p14:tracePt t="29797" x="4129088" y="2530475"/>
          <p14:tracePt t="29803" x="4141788" y="2568575"/>
          <p14:tracePt t="29807" x="4148138" y="2600325"/>
          <p14:tracePt t="29810" x="4148138" y="2613025"/>
          <p14:tracePt t="29816" x="4148138" y="2644775"/>
          <p14:tracePt t="29818" x="4148138" y="2651125"/>
          <p14:tracePt t="29825" x="4148138" y="2670175"/>
          <p14:tracePt t="29833" x="4122738" y="2708275"/>
          <p14:tracePt t="29835" x="4116388" y="2720975"/>
          <p14:tracePt t="29837" x="4116388" y="2727325"/>
          <p14:tracePt t="29841" x="4097338" y="2759075"/>
          <p14:tracePt t="29845" x="4084638" y="2792413"/>
          <p14:tracePt t="29850" x="4059238" y="2830513"/>
          <p14:tracePt t="29852" x="4052888" y="2843213"/>
          <p14:tracePt t="29854" x="4046538" y="2862263"/>
          <p14:tracePt t="29858" x="4014788" y="2913063"/>
          <p14:tracePt t="29860" x="4002088" y="2938463"/>
          <p14:tracePt t="29865" x="3983038" y="2995613"/>
          <p14:tracePt t="29867" x="3970338" y="3027363"/>
          <p14:tracePt t="29869" x="3957638" y="3040063"/>
          <p14:tracePt t="29873" x="3925888" y="3128963"/>
          <p14:tracePt t="29875" x="3925888" y="3141663"/>
          <p14:tracePt t="29876" x="3919538" y="3154363"/>
          <p14:tracePt t="29880" x="3913188" y="3173413"/>
          <p14:tracePt t="29885" x="3879850" y="3276600"/>
          <p14:tracePt t="29896" x="3829050" y="3416300"/>
          <p14:tracePt t="29900" x="3797300" y="3498850"/>
          <p14:tracePt t="29903" x="3790950" y="3517900"/>
          <p14:tracePt t="29908" x="3765550" y="3594100"/>
          <p14:tracePt t="29911" x="3752850" y="3625850"/>
          <p14:tracePt t="29913" x="3733800" y="3659188"/>
          <p14:tracePt t="29916" x="3727450" y="3684588"/>
          <p14:tracePt t="29920" x="3708400" y="3716338"/>
          <p14:tracePt t="29926" x="3657600" y="3811588"/>
          <p14:tracePt t="29929" x="3644900" y="3830638"/>
          <p14:tracePt t="29936" x="3594100" y="3900488"/>
          <p14:tracePt t="29941" x="3556000" y="3963988"/>
          <p14:tracePt t="29943" x="3543300" y="3983038"/>
          <p14:tracePt t="29950" x="3479800" y="4059238"/>
          <p14:tracePt t="29952" x="3467100" y="4073525"/>
          <p14:tracePt t="29957" x="3427413" y="4124325"/>
          <p14:tracePt t="29960" x="3402013" y="4149725"/>
          <p14:tracePt t="29966" x="3344863" y="4213225"/>
          <p14:tracePt t="29968" x="3338513" y="4213225"/>
          <p14:tracePt t="29970" x="3332163" y="4225925"/>
          <p14:tracePt t="29974" x="3294063" y="4257675"/>
          <p14:tracePt t="29977" x="3281363" y="4270375"/>
          <p14:tracePt t="29983" x="3236913" y="4308475"/>
          <p14:tracePt t="29985" x="3230563" y="4314825"/>
          <p14:tracePt t="29986" x="3217863" y="4321175"/>
          <p14:tracePt t="29990" x="3186113" y="4352925"/>
          <p14:tracePt t="29993" x="3179763" y="4359275"/>
          <p14:tracePt t="29995" x="3167063" y="4359275"/>
          <p14:tracePt t="30001" x="3128963" y="4384675"/>
          <p14:tracePt t="30002" x="3122613" y="4391025"/>
          <p14:tracePt t="30007" x="3090863" y="4403725"/>
          <p14:tracePt t="30009" x="3078163" y="4410075"/>
          <p14:tracePt t="30015" x="3033713" y="4435475"/>
          <p14:tracePt t="30017" x="3021013" y="4448175"/>
          <p14:tracePt t="30019" x="3001963" y="4448175"/>
          <p14:tracePt t="30023" x="2968625" y="4460875"/>
          <p14:tracePt t="30025" x="2949575" y="4467225"/>
          <p14:tracePt t="30030" x="2911475" y="4479925"/>
          <p14:tracePt t="30033" x="2847975" y="4492625"/>
          <p14:tracePt t="30035" x="2822575" y="4498975"/>
          <p14:tracePt t="30040" x="2771775" y="4513263"/>
          <p14:tracePt t="30042" x="2727325" y="4525963"/>
          <p14:tracePt t="30049" x="2638425" y="4545013"/>
          <p14:tracePt t="30051" x="2619375" y="4545013"/>
          <p14:tracePt t="30053" x="2606675" y="4545013"/>
          <p14:tracePt t="30057" x="2536825" y="4564063"/>
          <p14:tracePt t="30059" x="2503488" y="4564063"/>
          <p14:tracePt t="30064" x="2433638" y="4570413"/>
          <p14:tracePt t="30066" x="2376488" y="4576763"/>
          <p14:tracePt t="30068" x="2338388" y="4576763"/>
          <p14:tracePt t="30074" x="2281238" y="4576763"/>
          <p14:tracePt t="30077" x="2236788" y="4576763"/>
          <p14:tracePt t="30082" x="2147888" y="4576763"/>
          <p14:tracePt t="30084" x="2128838" y="4576763"/>
          <p14:tracePt t="30090" x="2058988" y="4576763"/>
          <p14:tracePt t="30093" x="2032000" y="4570413"/>
          <p14:tracePt t="30098" x="1974850" y="4564063"/>
          <p14:tracePt t="30100" x="1955800" y="4564063"/>
          <p14:tracePt t="30102" x="1936750" y="4557713"/>
          <p14:tracePt t="30107" x="1905000" y="4551363"/>
          <p14:tracePt t="30111" x="1879600" y="4551363"/>
          <p14:tracePt t="30115" x="1854200" y="4545013"/>
          <p14:tracePt t="30117" x="1835150" y="4538663"/>
          <p14:tracePt t="30119" x="1828800" y="4538663"/>
          <p14:tracePt t="30123" x="1803400" y="4525963"/>
          <p14:tracePt t="30127" x="1784350" y="4525963"/>
          <p14:tracePt t="30132" x="1752600" y="4513263"/>
          <p14:tracePt t="30134" x="1739900" y="4506913"/>
          <p14:tracePt t="30136" x="1733550" y="4506913"/>
          <p14:tracePt t="30141" x="1708150" y="4492625"/>
          <p14:tracePt t="30143" x="1695450" y="4486275"/>
          <p14:tracePt t="30149" x="1663700" y="4467225"/>
          <p14:tracePt t="30151" x="1644650" y="4460875"/>
          <p14:tracePt t="30157" x="1598613" y="4435475"/>
          <p14:tracePt t="30161" x="1579563" y="4422775"/>
          <p14:tracePt t="30166" x="1535113" y="4397375"/>
          <p14:tracePt t="30169" x="1516063" y="4378325"/>
          <p14:tracePt t="30174" x="1477963" y="4352925"/>
          <p14:tracePt t="30176" x="1452563" y="4340225"/>
          <p14:tracePt t="30183" x="1401763" y="4295775"/>
          <p14:tracePt t="30185" x="1376363" y="4276725"/>
          <p14:tracePt t="30190" x="1319213" y="4232275"/>
          <p14:tracePt t="30193" x="1293813" y="4213225"/>
          <p14:tracePt t="30199" x="1223963" y="4137025"/>
          <p14:tracePt t="30201" x="1198563" y="4111625"/>
          <p14:tracePt t="30204" x="1192213" y="4098925"/>
          <p14:tracePt t="30207" x="1139825" y="4040188"/>
          <p14:tracePt t="30210" x="1120775" y="4021138"/>
          <p14:tracePt t="30217" x="1050925" y="3925888"/>
          <p14:tracePt t="30219" x="1038225" y="3913188"/>
          <p14:tracePt t="30224" x="987425" y="3843338"/>
          <p14:tracePt t="30227" x="974725" y="3830638"/>
          <p14:tracePt t="30233" x="930275" y="3767138"/>
          <p14:tracePt t="30234" x="911225" y="3741738"/>
          <p14:tracePt t="30237" x="904875" y="3741738"/>
          <p14:tracePt t="30240" x="885825" y="3703638"/>
          <p14:tracePt t="30242" x="866775" y="3671888"/>
          <p14:tracePt t="30249" x="835025" y="3619500"/>
          <p14:tracePt t="30251" x="822325" y="3600450"/>
          <p14:tracePt t="30257" x="803275" y="3568700"/>
          <p14:tracePt t="30258" x="796925" y="3549650"/>
          <p14:tracePt t="30263" x="784225" y="3530600"/>
          <p14:tracePt t="30267" x="758825" y="3479800"/>
          <p14:tracePt t="30270" x="758825" y="3473450"/>
          <p14:tracePt t="30274" x="739775" y="3441700"/>
          <p14:tracePt t="30277" x="727075" y="3422650"/>
          <p14:tracePt t="30282" x="708025" y="3378200"/>
          <p14:tracePt t="30284" x="701675" y="3365500"/>
          <p14:tracePt t="30287" x="701675" y="3359150"/>
          <p14:tracePt t="30290" x="688975" y="3327400"/>
          <p14:tracePt t="30292" x="681038" y="3314700"/>
          <p14:tracePt t="30299" x="661988" y="3257550"/>
          <p14:tracePt t="30301" x="655638" y="3238500"/>
          <p14:tracePt t="30303" x="655638" y="3232150"/>
          <p14:tracePt t="30306" x="649288" y="3179763"/>
          <p14:tracePt t="30308" x="649288" y="3160713"/>
          <p14:tracePt t="30315" x="642938" y="3097213"/>
          <p14:tracePt t="30317" x="642938" y="3078163"/>
          <p14:tracePt t="30319" x="642938" y="3071813"/>
          <p14:tracePt t="30323" x="636588" y="3021013"/>
          <p14:tracePt t="30327" x="636588" y="2995613"/>
          <p14:tracePt t="30332" x="636588" y="2944813"/>
          <p14:tracePt t="30335" x="636588" y="2932113"/>
          <p14:tracePt t="30337" x="636588" y="2919413"/>
          <p14:tracePt t="30341" x="636588" y="2887663"/>
          <p14:tracePt t="30343" x="636588" y="2868613"/>
          <p14:tracePt t="30348" x="636588" y="2843213"/>
          <p14:tracePt t="30351" x="636588" y="2824163"/>
          <p14:tracePt t="30353" x="636588" y="2811463"/>
          <p14:tracePt t="30358" x="636588" y="2784475"/>
          <p14:tracePt t="30361" x="636588" y="2771775"/>
          <p14:tracePt t="30366" x="642938" y="2746375"/>
          <p14:tracePt t="30368" x="642938" y="2740025"/>
          <p14:tracePt t="30373" x="649288" y="2714625"/>
          <p14:tracePt t="30377" x="649288" y="2701925"/>
          <p14:tracePt t="30381" x="655638" y="2689225"/>
          <p14:tracePt t="30383" x="668338" y="2663825"/>
          <p14:tracePt t="30385" x="674688" y="2651125"/>
          <p14:tracePt t="30390" x="708025" y="2613025"/>
          <p14:tracePt t="30394" x="720725" y="2593975"/>
          <p14:tracePt t="30399" x="758825" y="2530475"/>
          <p14:tracePt t="30401" x="771525" y="2511425"/>
          <p14:tracePt t="30407" x="809625" y="2473325"/>
          <p14:tracePt t="30409" x="841375" y="2435225"/>
          <p14:tracePt t="30415" x="873125" y="2403475"/>
          <p14:tracePt t="30416" x="898525" y="2371725"/>
          <p14:tracePt t="30418" x="917575" y="2359025"/>
          <p14:tracePt t="30420" x="923925" y="2351088"/>
          <p14:tracePt t="30423" x="974725" y="2306638"/>
          <p14:tracePt t="30425" x="993775" y="2287588"/>
          <p14:tracePt t="30427" x="1019175" y="2255838"/>
          <p14:tracePt t="30432" x="1082675" y="2211388"/>
          <p14:tracePt t="30433" x="1089025" y="2205038"/>
          <p14:tracePt t="30434" x="1101725" y="2198688"/>
          <p14:tracePt t="30436" x="1108075" y="2185988"/>
          <p14:tracePt t="30440" x="1154113" y="2160588"/>
          <p14:tracePt t="30441" x="1173163" y="2147888"/>
          <p14:tracePt t="30444" x="1192213" y="2135188"/>
          <p14:tracePt t="30449" x="1249363" y="2097088"/>
          <p14:tracePt t="30451" x="1268413" y="2084388"/>
          <p14:tracePt t="30456" x="1325563" y="2052638"/>
          <p14:tracePt t="30459" x="1350963" y="2033588"/>
          <p14:tracePt t="30463" x="1389063" y="2014538"/>
          <p14:tracePt t="30466" x="1439863" y="1995488"/>
          <p14:tracePt t="30469" x="1465263" y="1982788"/>
          <p14:tracePt t="30473" x="1503363" y="1970088"/>
          <p14:tracePt t="30475" x="1522413" y="1963738"/>
          <p14:tracePt t="30478" x="1547813" y="1951038"/>
          <p14:tracePt t="30483" x="1585913" y="1938338"/>
          <p14:tracePt t="30484" x="1598613" y="1931988"/>
          <p14:tracePt t="30486" x="1606550" y="1931988"/>
          <p14:tracePt t="30490" x="1631950" y="1924050"/>
          <p14:tracePt t="30492" x="1644650" y="1917700"/>
          <p14:tracePt t="30497" x="1676400" y="1911350"/>
          <p14:tracePt t="30499" x="1695450" y="1905000"/>
          <p14:tracePt t="30500" x="1701800" y="1905000"/>
          <p14:tracePt t="30501" x="1708150" y="1905000"/>
          <p14:tracePt t="30502" x="1714500" y="1898650"/>
          <p14:tracePt t="30507" x="1746250" y="1892300"/>
          <p14:tracePt t="30509" x="1771650" y="1885950"/>
          <p14:tracePt t="30514" x="1803400" y="1879600"/>
          <p14:tracePt t="30516" x="1828800" y="1879600"/>
          <p14:tracePt t="30517" x="1847850" y="1873250"/>
          <p14:tracePt t="30519" x="1854200" y="1873250"/>
          <p14:tracePt t="30522" x="1892300" y="1860550"/>
          <p14:tracePt t="30525" x="1905000" y="1860550"/>
          <p14:tracePt t="30530" x="1962150" y="1841500"/>
          <p14:tracePt t="30532" x="1987550" y="1841500"/>
          <p14:tracePt t="30533" x="2000250" y="1841500"/>
          <p14:tracePt t="30534" x="2006600" y="1841500"/>
          <p14:tracePt t="30538" x="2012950" y="1835150"/>
          <p14:tracePt t="30539" x="2058988" y="1835150"/>
          <p14:tracePt t="30541" x="2071688" y="1835150"/>
          <p14:tracePt t="30544" x="2090738" y="1828800"/>
          <p14:tracePt t="30547" x="2116138" y="1828800"/>
          <p14:tracePt t="30549" x="2135188" y="1828800"/>
          <p14:tracePt t="30551" x="2147888" y="1828800"/>
          <p14:tracePt t="30553" x="2154238" y="1828800"/>
          <p14:tracePt t="30556" x="2173288" y="1828800"/>
          <p14:tracePt t="30559" x="2192338" y="1828800"/>
          <p14:tracePt t="30560" x="2198688" y="1828800"/>
          <p14:tracePt t="30563" x="2211388" y="1828800"/>
          <p14:tracePt t="30565" x="2230438" y="1828800"/>
          <p14:tracePt t="30567" x="2243138" y="1828800"/>
          <p14:tracePt t="30569" x="2249488" y="1828800"/>
          <p14:tracePt t="30572" x="2274888" y="1828800"/>
          <p14:tracePt t="30574" x="2287588" y="1828800"/>
          <p14:tracePt t="30577" x="2300288" y="1828800"/>
          <p14:tracePt t="30580" x="2325688" y="1828800"/>
          <p14:tracePt t="30582" x="2344738" y="1828800"/>
          <p14:tracePt t="30584" x="2357438" y="1828800"/>
          <p14:tracePt t="30586" x="2363788" y="1828800"/>
          <p14:tracePt t="30590" x="2389188" y="1828800"/>
          <p14:tracePt t="30592" x="2420938" y="1828800"/>
          <p14:tracePt t="30597" x="2446338" y="1835150"/>
          <p14:tracePt t="30599" x="2465388" y="1847850"/>
          <p14:tracePt t="30601" x="2471738" y="1847850"/>
          <p14:tracePt t="30602" x="2484438" y="1847850"/>
          <p14:tracePt t="30607" x="2524125" y="1854200"/>
          <p14:tracePt t="30610" x="2543175" y="1860550"/>
          <p14:tracePt t="30614" x="2581275" y="1873250"/>
          <p14:tracePt t="30616" x="2593975" y="1873250"/>
          <p14:tracePt t="30617" x="2613025" y="1879600"/>
          <p14:tracePt t="30618" x="2619375" y="1885950"/>
          <p14:tracePt t="30622" x="2657475" y="1892300"/>
          <p14:tracePt t="30624" x="2670175" y="1898650"/>
          <p14:tracePt t="30628" x="2695575" y="1911350"/>
          <p14:tracePt t="30632" x="2733675" y="1931988"/>
          <p14:tracePt t="30633" x="2740025" y="1931988"/>
          <p14:tracePt t="30635" x="2759075" y="1938338"/>
          <p14:tracePt t="30640" x="2790825" y="1963738"/>
          <p14:tracePt t="30643" x="2803525" y="1970088"/>
          <p14:tracePt t="30649" x="2847975" y="2001838"/>
          <p14:tracePt t="30651" x="2860675" y="2008188"/>
          <p14:tracePt t="30656" x="2886075" y="2027238"/>
          <p14:tracePt t="30659" x="2905125" y="2046288"/>
          <p14:tracePt t="30663" x="2924175" y="2058988"/>
          <p14:tracePt t="30665" x="2936875" y="2071688"/>
          <p14:tracePt t="30667" x="2943225" y="2071688"/>
          <p14:tracePt t="30668" x="2955925" y="2084388"/>
          <p14:tracePt t="30673" x="2982913" y="2103438"/>
          <p14:tracePt t="30676" x="2995613" y="2116138"/>
          <p14:tracePt t="30679" x="3008313" y="2128838"/>
          <p14:tracePt t="30681" x="3027363" y="2141538"/>
          <p14:tracePt t="30683" x="3040063" y="2154238"/>
          <p14:tracePt t="30684" x="3046413" y="2160588"/>
          <p14:tracePt t="30686" x="3046413" y="2166938"/>
          <p14:tracePt t="30690" x="3071813" y="2185988"/>
          <p14:tracePt t="30692" x="3078163" y="2192338"/>
          <p14:tracePt t="30697" x="3097213" y="2217738"/>
          <p14:tracePt t="30699" x="3122613" y="2236788"/>
          <p14:tracePt t="30700" x="3128963" y="2243138"/>
          <p14:tracePt t="30701" x="3135313" y="2249488"/>
          <p14:tracePt t="30706" x="3154363" y="2274888"/>
          <p14:tracePt t="30708" x="3167063" y="2287588"/>
          <p14:tracePt t="30713" x="3186113" y="2312988"/>
          <p14:tracePt t="30715" x="3205163" y="2332038"/>
          <p14:tracePt t="30717" x="3217863" y="2344738"/>
          <p14:tracePt t="30718" x="3224213" y="2351088"/>
          <p14:tracePt t="30723" x="3255963" y="2390775"/>
          <p14:tracePt t="30726" x="3275013" y="2409825"/>
          <p14:tracePt t="30732" x="3313113" y="2460625"/>
          <p14:tracePt t="30733" x="3325813" y="2479675"/>
          <p14:tracePt t="30735" x="3338513" y="2492375"/>
          <p14:tracePt t="30739" x="3357563" y="2517775"/>
          <p14:tracePt t="30741" x="3363913" y="2536825"/>
          <p14:tracePt t="30744" x="3382963" y="2562225"/>
          <p14:tracePt t="30748" x="3414713" y="2600325"/>
          <p14:tracePt t="30750" x="3421063" y="2619375"/>
          <p14:tracePt t="30751" x="3427413" y="2632075"/>
          <p14:tracePt t="30755" x="3448050" y="2663825"/>
          <p14:tracePt t="30758" x="3467100" y="2689225"/>
          <p14:tracePt t="30765" x="3486150" y="2727325"/>
          <p14:tracePt t="30767" x="3498850" y="2752725"/>
          <p14:tracePt t="30769" x="3511550" y="2765425"/>
          <p14:tracePt t="30773" x="3530600" y="2798763"/>
          <p14:tracePt t="30776" x="3536950" y="2811463"/>
          <p14:tracePt t="30782" x="3562350" y="2855913"/>
          <p14:tracePt t="30784" x="3568700" y="2868613"/>
          <p14:tracePt t="30787" x="3568700" y="2874963"/>
          <p14:tracePt t="30792" x="3587750" y="2913063"/>
          <p14:tracePt t="30798" x="3606800" y="2938463"/>
          <p14:tracePt t="30802" x="3613150" y="2970213"/>
          <p14:tracePt t="30807" x="3625850" y="3001963"/>
          <p14:tracePt t="30810" x="3632200" y="3021013"/>
          <p14:tracePt t="30815" x="3638550" y="3059113"/>
          <p14:tracePt t="30819" x="3651250" y="3090863"/>
          <p14:tracePt t="30824" x="3657600" y="3122613"/>
          <p14:tracePt t="30828" x="3657600" y="3154363"/>
          <p14:tracePt t="30833" x="3663950" y="3198813"/>
          <p14:tracePt t="30835" x="3663950" y="3211513"/>
          <p14:tracePt t="30840" x="3663950" y="3251200"/>
          <p14:tracePt t="30842" x="3663950" y="3276600"/>
          <p14:tracePt t="30846" x="3663950" y="3302000"/>
          <p14:tracePt t="30848" x="3663950" y="3340100"/>
          <p14:tracePt t="30850" x="3657600" y="3359150"/>
          <p14:tracePt t="30851" x="3657600" y="3371850"/>
          <p14:tracePt t="30856" x="3651250" y="3422650"/>
          <p14:tracePt t="30858" x="3644900" y="3467100"/>
          <p14:tracePt t="30861" x="3644900" y="3492500"/>
          <p14:tracePt t="30864" x="3632200" y="3549650"/>
          <p14:tracePt t="30866" x="3632200" y="3568700"/>
          <p14:tracePt t="30867" x="3625850" y="3587750"/>
          <p14:tracePt t="30869" x="3625850" y="3600450"/>
          <p14:tracePt t="30872" x="3600450" y="3671888"/>
          <p14:tracePt t="30874" x="3594100" y="3703638"/>
          <p14:tracePt t="30878" x="3587750" y="3741738"/>
          <p14:tracePt t="30881" x="3562350" y="3805238"/>
          <p14:tracePt t="30882" x="3562350" y="3817938"/>
          <p14:tracePt t="30889" x="3524250" y="3906838"/>
          <p14:tracePt t="30891" x="3517900" y="3919538"/>
          <p14:tracePt t="30893" x="3511550" y="3932238"/>
          <p14:tracePt t="30898" x="3473450" y="4002088"/>
          <p14:tracePt t="30899" x="3467100" y="4021138"/>
          <p14:tracePt t="30901" x="3454400" y="4040188"/>
          <p14:tracePt t="30906" x="3427413" y="4086225"/>
          <p14:tracePt t="30908" x="3402013" y="4117975"/>
          <p14:tracePt t="30911" x="3389313" y="4137025"/>
          <p14:tracePt t="30912" x="3370263" y="4162425"/>
          <p14:tracePt t="30914" x="3357563" y="4175125"/>
          <p14:tracePt t="30917" x="3332163" y="4225925"/>
          <p14:tracePt t="30921" x="3306763" y="4244975"/>
          <p14:tracePt t="30924" x="3268663" y="4295775"/>
          <p14:tracePt t="30926" x="3249613" y="4321175"/>
          <p14:tracePt t="30928" x="3230563" y="4333875"/>
          <p14:tracePt t="30933" x="3179763" y="4397375"/>
          <p14:tracePt t="30935" x="3160713" y="4403725"/>
          <p14:tracePt t="30937" x="3154363" y="4422775"/>
          <p14:tracePt t="30940" x="3109913" y="4454525"/>
          <p14:tracePt t="30942" x="3071813" y="4486275"/>
          <p14:tracePt t="30947" x="3046413" y="4506913"/>
          <p14:tracePt t="30950" x="3001963" y="4545013"/>
          <p14:tracePt t="30952" x="2989263" y="4551363"/>
          <p14:tracePt t="30957" x="2924175" y="4589463"/>
          <p14:tracePt t="30959" x="2905125" y="4595813"/>
          <p14:tracePt t="30966" x="2816225" y="4640263"/>
          <p14:tracePt t="30967" x="2784475" y="4646613"/>
          <p14:tracePt t="30969" x="2771775" y="4652963"/>
          <p14:tracePt t="30973" x="2682875" y="4678363"/>
          <p14:tracePt t="30975" x="2663825" y="4678363"/>
          <p14:tracePt t="30982" x="2562225" y="4697413"/>
          <p14:tracePt t="30983" x="2524125" y="4697413"/>
          <p14:tracePt t="30985" x="2497138" y="4703763"/>
          <p14:tracePt t="30990" x="2427288" y="4703763"/>
          <p14:tracePt t="30993" x="2363788" y="4716463"/>
          <p14:tracePt t="30999" x="2255838" y="4716463"/>
          <p14:tracePt t="31001" x="2217738" y="4716463"/>
          <p14:tracePt t="31007" x="2109788" y="4710113"/>
          <p14:tracePt t="31010" x="2051050" y="4703763"/>
          <p14:tracePt t="31016" x="1936750" y="4691063"/>
          <p14:tracePt t="31018" x="1905000" y="4678363"/>
          <p14:tracePt t="31020" x="1892300" y="4672013"/>
          <p14:tracePt t="31024" x="1797050" y="4646613"/>
          <p14:tracePt t="31026" x="1758950" y="4640263"/>
          <p14:tracePt t="31031" x="1670050" y="4621213"/>
          <p14:tracePt t="31034" x="1612900" y="4595813"/>
          <p14:tracePt t="31036" x="1579563" y="4589463"/>
          <p14:tracePt t="31041" x="1490663" y="4551363"/>
          <p14:tracePt t="31044" x="1452563" y="4525963"/>
          <p14:tracePt t="31050" x="1344613" y="4460875"/>
          <p14:tracePt t="31052" x="1306513" y="4448175"/>
          <p14:tracePt t="31057" x="1204913" y="4378325"/>
          <p14:tracePt t="31061" x="1154113" y="4346575"/>
          <p14:tracePt t="31066" x="1089025" y="4295775"/>
          <p14:tracePt t="31068" x="1044575" y="4257675"/>
          <p14:tracePt t="31070" x="1031875" y="4244975"/>
          <p14:tracePt t="31073" x="962025" y="4187825"/>
          <p14:tracePt t="31076" x="942975" y="4168775"/>
          <p14:tracePt t="31082" x="860425" y="4098925"/>
          <p14:tracePt t="31084" x="847725" y="4079875"/>
          <p14:tracePt t="31086" x="822325" y="4059238"/>
          <p14:tracePt t="31091" x="771525" y="4008438"/>
          <p14:tracePt t="31094" x="746125" y="3970338"/>
          <p14:tracePt t="31100" x="688975" y="3906838"/>
          <p14:tracePt t="31102" x="661988" y="3881438"/>
          <p14:tracePt t="31106" x="611188" y="3824288"/>
          <p14:tracePt t="31108" x="598488" y="3798888"/>
          <p14:tracePt t="31115" x="560388" y="3754438"/>
          <p14:tracePt t="31116" x="534988" y="3716338"/>
          <p14:tracePt t="31118" x="522288" y="3690938"/>
          <p14:tracePt t="31123" x="484188" y="3632200"/>
          <p14:tracePt t="31126" x="477838" y="3613150"/>
          <p14:tracePt t="31133" x="427038" y="3524250"/>
          <p14:tracePt t="31134" x="420688" y="3505200"/>
          <p14:tracePt t="31136" x="414338" y="3492500"/>
          <p14:tracePt t="31140" x="401638" y="3441700"/>
          <p14:tracePt t="31143" x="388938" y="3409950"/>
          <p14:tracePt t="31149" x="369888" y="3333750"/>
          <p14:tracePt t="31151" x="363538" y="3302000"/>
          <p14:tracePt t="31156" x="357188" y="3257550"/>
          <p14:tracePt t="31159" x="357188" y="3238500"/>
          <p14:tracePt t="31166" x="350838" y="3154363"/>
          <p14:tracePt t="31168" x="350838" y="3141663"/>
          <p14:tracePt t="31170" x="350838" y="3128963"/>
          <p14:tracePt t="31174" x="350838" y="3084513"/>
          <p14:tracePt t="31176" x="350838" y="3065463"/>
          <p14:tracePt t="31180" x="350838" y="3033713"/>
          <p14:tracePt t="31183" x="357188" y="2982913"/>
          <p14:tracePt t="31185" x="357188" y="2970213"/>
          <p14:tracePt t="31190" x="369888" y="2919413"/>
          <p14:tracePt t="31193" x="376238" y="2900363"/>
          <p14:tracePt t="31198" x="382588" y="2855913"/>
          <p14:tracePt t="31201" x="388938" y="2830513"/>
          <p14:tracePt t="31203" x="395288" y="2817813"/>
          <p14:tracePt t="31207" x="407988" y="2765425"/>
          <p14:tracePt t="31208" x="414338" y="2746375"/>
          <p14:tracePt t="31215" x="420688" y="2714625"/>
          <p14:tracePt t="31216" x="433388" y="2676525"/>
          <p14:tracePt t="31218" x="439738" y="2651125"/>
          <p14:tracePt t="31223" x="458788" y="2581275"/>
          <p14:tracePt t="31226" x="465138" y="2562225"/>
          <p14:tracePt t="31233" x="509588" y="2479675"/>
          <p14:tracePt t="31235" x="522288" y="2447925"/>
          <p14:tracePt t="31240" x="554038" y="2390775"/>
          <p14:tracePt t="31242" x="573088" y="2351088"/>
          <p14:tracePt t="31247" x="604838" y="2306638"/>
          <p14:tracePt t="31250" x="655638" y="2243138"/>
          <p14:tracePt t="31252" x="668338" y="2224088"/>
          <p14:tracePt t="31256" x="714375" y="2166938"/>
          <p14:tracePt t="31259" x="746125" y="2141538"/>
          <p14:tracePt t="31262" x="796925" y="2103438"/>
          <p14:tracePt t="31267" x="854075" y="2052638"/>
          <p14:tracePt t="31268" x="879475" y="2039938"/>
          <p14:tracePt t="31274" x="949325" y="1995488"/>
          <p14:tracePt t="31276" x="993775" y="1970088"/>
          <p14:tracePt t="31282" x="1089025" y="1917700"/>
          <p14:tracePt t="31284" x="1120775" y="1898650"/>
          <p14:tracePt t="31286" x="1166813" y="1879600"/>
          <p14:tracePt t="31291" x="1255713" y="1847850"/>
          <p14:tracePt t="31293" x="1319213" y="1822450"/>
          <p14:tracePt t="31298" x="1376363" y="1797050"/>
          <p14:tracePt t="31301" x="1446213" y="1778000"/>
          <p14:tracePt t="31303" x="1458913" y="1771650"/>
          <p14:tracePt t="31307" x="1535113" y="1746250"/>
          <p14:tracePt t="31309" x="1566863" y="1739900"/>
          <p14:tracePt t="31313" x="1612900" y="1720850"/>
          <p14:tracePt t="31318" x="1682750" y="1708150"/>
          <p14:tracePt t="31320" x="1701800" y="1701800"/>
          <p14:tracePt t="31325" x="1758950" y="1695450"/>
          <p14:tracePt t="31328" x="1790700" y="1689100"/>
          <p14:tracePt t="31333" x="1854200" y="1682750"/>
          <p14:tracePt t="31337" x="1879600" y="1682750"/>
          <p14:tracePt t="31340" x="1936750" y="1682750"/>
          <p14:tracePt t="31341" x="1949450" y="1682750"/>
          <p14:tracePt t="31344" x="1974850" y="1682750"/>
          <p14:tracePt t="31349" x="2065338" y="1682750"/>
          <p14:tracePt t="31351" x="2078038" y="1682750"/>
          <p14:tracePt t="31352" x="2116138" y="1682750"/>
          <p14:tracePt t="31357" x="2217738" y="1701800"/>
          <p14:tracePt t="31359" x="2287588" y="1708150"/>
          <p14:tracePt t="31366" x="2433638" y="1739900"/>
          <p14:tracePt t="31369" x="2517775" y="1758950"/>
          <p14:tracePt t="31374" x="2651125" y="1784350"/>
          <p14:tracePt t="31376" x="2695575" y="1797050"/>
          <p14:tracePt t="31383" x="2892425" y="1854200"/>
          <p14:tracePt t="31385" x="2962275" y="1892300"/>
          <p14:tracePt t="31390" x="3033713" y="1924050"/>
          <p14:tracePt t="31391" x="3071813" y="1938338"/>
          <p14:tracePt t="31397" x="3141663" y="1970088"/>
          <p14:tracePt t="31400" x="3217863" y="2008188"/>
          <p14:tracePt t="31402" x="3224213" y="2014538"/>
          <p14:tracePt t="31406" x="3294063" y="2058988"/>
          <p14:tracePt t="31411" x="3344863" y="2084388"/>
          <p14:tracePt t="31416" x="3395663" y="2135188"/>
          <p14:tracePt t="31418" x="3402013" y="2135188"/>
          <p14:tracePt t="31420" x="3408363" y="2135188"/>
          <p14:tracePt t="31422" x="3435350" y="2160588"/>
          <p14:tracePt t="31424" x="3448050" y="2160588"/>
          <p14:tracePt t="31428" x="3473450" y="2185988"/>
          <p14:tracePt t="31433" x="3498850" y="2217738"/>
          <p14:tracePt t="31436" x="3517900" y="2230438"/>
          <p14:tracePt t="31440" x="3543300" y="2255838"/>
          <p14:tracePt t="31445" x="3556000" y="2281238"/>
          <p14:tracePt t="31450" x="3581400" y="2319338"/>
          <p14:tracePt t="31452" x="3587750" y="2325688"/>
          <p14:tracePt t="31457" x="3606800" y="2359025"/>
          <p14:tracePt t="31462" x="3619500" y="2378075"/>
          <p14:tracePt t="31466" x="3632200" y="2409825"/>
          <p14:tracePt t="31468" x="3638550" y="2422525"/>
          <p14:tracePt t="31473" x="3657600" y="2454275"/>
          <p14:tracePt t="31478" x="3663950" y="2479675"/>
          <p14:tracePt t="31482" x="3676650" y="2505075"/>
          <p14:tracePt t="31484" x="3683000" y="2524125"/>
          <p14:tracePt t="31485" x="3683000" y="2530475"/>
          <p14:tracePt t="31490" x="3695700" y="2555875"/>
          <p14:tracePt t="31496" x="3702050" y="2581275"/>
          <p14:tracePt t="31499" x="3708400" y="2600325"/>
          <p14:tracePt t="31501" x="3708400" y="2606675"/>
          <p14:tracePt t="31507" x="3714750" y="2619375"/>
          <p14:tracePt t="31510" x="3714750" y="2625725"/>
          <p14:tracePt t="31515" x="3714750" y="2632075"/>
          <p14:tracePt t="31517" x="3714750" y="2638425"/>
          <p14:tracePt t="31526" x="3714750" y="2644775"/>
          <p14:tracePt t="31536" x="3708400" y="2644775"/>
          <p14:tracePt t="31541" x="3702050" y="2651125"/>
          <p14:tracePt t="31548" x="3695700" y="2651125"/>
          <p14:tracePt t="31550" x="3689350" y="2651125"/>
          <p14:tracePt t="31555" x="3683000" y="2651125"/>
          <p14:tracePt t="31559" x="3676650" y="2651125"/>
          <p14:tracePt t="31563" x="3663950" y="2651125"/>
          <p14:tracePt t="31565" x="3657600" y="2651125"/>
          <p14:tracePt t="31567" x="3651250" y="2644775"/>
          <p14:tracePt t="31569" x="3644900" y="2644775"/>
          <p14:tracePt t="31573" x="3625850" y="2638425"/>
          <p14:tracePt t="31576" x="3619500" y="2632075"/>
          <p14:tracePt t="31579" x="3600450" y="2625725"/>
          <p14:tracePt t="31582" x="3575050" y="2619375"/>
          <p14:tracePt t="31584" x="3575050" y="2613025"/>
          <p14:tracePt t="31585" x="3556000" y="2606675"/>
          <p14:tracePt t="31590" x="3524250" y="2593975"/>
          <p14:tracePt t="31594" x="3492500" y="2581275"/>
          <p14:tracePt t="31598" x="3441700" y="2568575"/>
          <p14:tracePt t="31601" x="3402013" y="2549525"/>
          <p14:tracePt t="31602" x="3382963" y="2543175"/>
          <p14:tracePt t="31606" x="3325813" y="2524125"/>
          <p14:tracePt t="31609" x="3300413" y="2517775"/>
          <p14:tracePt t="31615" x="3186113" y="2486025"/>
          <p14:tracePt t="31616" x="3173413" y="2479675"/>
          <p14:tracePt t="31618" x="3154363" y="2479675"/>
          <p14:tracePt t="31620" x="3128963" y="2466975"/>
          <p14:tracePt t="31623" x="3059113" y="2460625"/>
          <p14:tracePt t="31625" x="3046413" y="2454275"/>
          <p14:tracePt t="31631" x="2949575" y="2447925"/>
          <p14:tracePt t="31633" x="2873375" y="2428875"/>
          <p14:tracePt t="31635" x="2847975" y="2428875"/>
          <p14:tracePt t="31640" x="2784475" y="2422525"/>
          <p14:tracePt t="31642" x="2759075" y="2416175"/>
          <p14:tracePt t="31649" x="2670175" y="2403475"/>
          <p14:tracePt t="31651" x="2644775" y="2397125"/>
          <p14:tracePt t="31656" x="2606675" y="2390775"/>
          <p14:tracePt t="31658" x="2581275" y="2384425"/>
          <p14:tracePt t="31663" x="2549525" y="2378075"/>
          <p14:tracePt t="31666" x="2524125" y="2371725"/>
          <p14:tracePt t="31668" x="2517775" y="2371725"/>
          <p14:tracePt t="31670" x="2503488" y="2371725"/>
          <p14:tracePt t="31673" x="2484438" y="2365375"/>
          <p14:tracePt t="31675" x="2465388" y="2359025"/>
          <p14:tracePt t="31680" x="2446338" y="2351088"/>
          <p14:tracePt t="31682" x="2427288" y="2344738"/>
          <p14:tracePt t="31684" x="2420938" y="2344738"/>
          <p14:tracePt t="31687" x="2414588" y="2344738"/>
          <p14:tracePt t="31690" x="2389188" y="2338388"/>
          <p14:tracePt t="31693" x="2376488" y="2332038"/>
          <p14:tracePt t="31699" x="2344738" y="2319338"/>
          <p14:tracePt t="31701" x="2325688" y="2319338"/>
          <p14:tracePt t="31707" x="2306638" y="2312988"/>
          <p14:tracePt t="31710" x="2287588" y="2306638"/>
          <p14:tracePt t="31715" x="2255838" y="2300288"/>
          <p14:tracePt t="31717" x="2243138" y="2293938"/>
          <p14:tracePt t="31719" x="2236788" y="2293938"/>
          <p14:tracePt t="31723" x="2205038" y="2281238"/>
          <p14:tracePt t="31727" x="2192338" y="2281238"/>
          <p14:tracePt t="31730" x="2173288" y="2274888"/>
          <p14:tracePt t="31732" x="2160588" y="2268538"/>
          <p14:tracePt t="31734" x="2154238" y="2268538"/>
          <p14:tracePt t="31735" x="2147888" y="2268538"/>
          <p14:tracePt t="31739" x="2135188" y="2262188"/>
          <p14:tracePt t="31743" x="2122488" y="2262188"/>
          <p14:tracePt t="31748" x="2116138" y="2255838"/>
          <p14:tracePt t="31749" x="2109788" y="2255838"/>
          <p14:tracePt t="31750" x="2103438" y="2255838"/>
          <p14:tracePt t="31756" x="2097088" y="2249488"/>
          <p14:tracePt t="31760" x="2090738" y="2249488"/>
          <p14:tracePt t="31765" x="2084388" y="2249488"/>
          <p14:tracePt t="31772" x="2078038" y="2249488"/>
          <p14:tracePt t="31775" x="2071688" y="2249488"/>
          <p14:tracePt t="31779" x="2065338" y="2249488"/>
          <p14:tracePt t="31781" x="2051050" y="2243138"/>
          <p14:tracePt t="31783" x="2044700" y="2243138"/>
          <p14:tracePt t="31785" x="2038350" y="2243138"/>
          <p14:tracePt t="31790" x="2006600" y="2236788"/>
          <p14:tracePt t="31792" x="1993900" y="2236788"/>
          <p14:tracePt t="31795" x="1974850" y="2236788"/>
          <p14:tracePt t="31799" x="1943100" y="2230438"/>
          <p14:tracePt t="31800" x="1936750" y="2224088"/>
          <p14:tracePt t="31801" x="1924050" y="2224088"/>
          <p14:tracePt t="31806" x="1866900" y="2217738"/>
          <p14:tracePt t="31809" x="1847850" y="2217738"/>
          <p14:tracePt t="31813" x="1816100" y="2211388"/>
          <p14:tracePt t="31816" x="1752600" y="2211388"/>
          <p14:tracePt t="31818" x="1739900" y="2205038"/>
          <p14:tracePt t="31820" x="1720850" y="2205038"/>
          <p14:tracePt t="31823" x="1676400" y="2198688"/>
          <p14:tracePt t="31825" x="1657350" y="2198688"/>
          <p14:tracePt t="31832" x="1598613" y="2192338"/>
          <p14:tracePt t="31834" x="1573213" y="2192338"/>
          <p14:tracePt t="31836" x="1560513" y="2185988"/>
          <p14:tracePt t="31840" x="1535113" y="2185988"/>
          <p14:tracePt t="31843" x="1522413" y="2185988"/>
          <p14:tracePt t="31848" x="1509713" y="2185988"/>
          <p14:tracePt t="31850" x="1497013" y="2185988"/>
          <p14:tracePt t="31856" x="1490663" y="2185988"/>
          <p14:tracePt t="31889" x="1484313" y="2185988"/>
          <p14:tracePt t="31902" x="1477963" y="2185988"/>
          <p14:tracePt t="31907" x="1471613" y="2185988"/>
          <p14:tracePt t="31909" x="1465263" y="2185988"/>
          <p14:tracePt t="31913" x="1458913" y="2185988"/>
          <p14:tracePt t="31915" x="1452563" y="2185988"/>
          <p14:tracePt t="31921" x="1446213" y="2185988"/>
          <p14:tracePt t="31926" x="1427163" y="2192338"/>
          <p14:tracePt t="31929" x="1420813" y="2192338"/>
          <p14:tracePt t="31934" x="1408113" y="2192338"/>
          <p14:tracePt t="31936" x="1401763" y="2192338"/>
          <p14:tracePt t="31940" x="1395413" y="2198688"/>
          <p14:tracePt t="31942" x="1389063" y="2198688"/>
          <p14:tracePt t="31949" x="1382713" y="2198688"/>
          <p14:tracePt t="31951" x="1376363" y="2198688"/>
          <p14:tracePt t="31960" x="1370013" y="2198688"/>
          <p14:tracePt t="31973" x="1363663" y="2198688"/>
          <p14:tracePt t="31977" x="1357313" y="2198688"/>
          <p14:tracePt t="31981" x="1350963" y="2198688"/>
          <p14:tracePt t="31985" x="1344613" y="2192338"/>
          <p14:tracePt t="31989" x="1338263" y="2192338"/>
          <p14:tracePt t="31992" x="1331913" y="2192338"/>
          <p14:tracePt t="31994" x="1325563" y="2192338"/>
          <p14:tracePt t="31998" x="1312863" y="2179638"/>
          <p14:tracePt t="32000" x="1306513" y="2179638"/>
          <p14:tracePt t="32001" x="1300163" y="2179638"/>
          <p14:tracePt t="32006" x="1281113" y="2173288"/>
          <p14:tracePt t="32008" x="1274763" y="2166938"/>
          <p14:tracePt t="32013" x="1262063" y="2166938"/>
          <p14:tracePt t="32015" x="1243013" y="2160588"/>
          <p14:tracePt t="32017" x="1236663" y="2154238"/>
          <p14:tracePt t="32018" x="1230313" y="2154238"/>
          <p14:tracePt t="32022" x="1211263" y="2147888"/>
          <p14:tracePt t="32027" x="1198563" y="2147888"/>
          <p14:tracePt t="32032" x="1179513" y="2135188"/>
          <p14:tracePt t="32033" x="1173163" y="2135188"/>
          <p14:tracePt t="32034" x="1166813" y="2135188"/>
          <p14:tracePt t="32040" x="1154113" y="2135188"/>
          <p14:tracePt t="32042" x="1147763" y="2128838"/>
          <p14:tracePt t="32046" x="1139825" y="2128838"/>
          <p14:tracePt t="32050" x="1133475" y="2128838"/>
          <p14:tracePt t="32089" x="1127125" y="2122488"/>
          <p14:tracePt t="32098" x="1120775" y="2122488"/>
          <p14:tracePt t="32106" x="1114425" y="2122488"/>
          <p14:tracePt t="32108" x="1108075" y="2116138"/>
          <p14:tracePt t="32114" x="1095375" y="2116138"/>
          <p14:tracePt t="32116" x="1089025" y="2109788"/>
          <p14:tracePt t="32124" x="1069975" y="2103438"/>
          <p14:tracePt t="32127" x="1057275" y="2097088"/>
          <p14:tracePt t="32133" x="1044575" y="2090738"/>
          <p14:tracePt t="32135" x="1038225" y="2090738"/>
          <p14:tracePt t="32140" x="1025525" y="2084388"/>
          <p14:tracePt t="32146" x="1019175" y="2078038"/>
          <p14:tracePt t="32152" x="1012825" y="2078038"/>
          <p14:tracePt t="32159" x="1012825" y="2071688"/>
          <p14:tracePt t="32177" x="1006475" y="2071688"/>
          <p14:tracePt t="32195" x="1000125" y="2065338"/>
          <p14:tracePt t="32201" x="993775" y="2065338"/>
          <p14:tracePt t="32210" x="981075" y="2058988"/>
          <p14:tracePt t="32214" x="974725" y="2058988"/>
          <p14:tracePt t="32218" x="968375" y="2058988"/>
          <p14:tracePt t="32226" x="955675" y="2052638"/>
          <p14:tracePt t="32230" x="949325" y="2052638"/>
          <p14:tracePt t="32236" x="942975" y="2052638"/>
          <p14:tracePt t="32244" x="936625" y="2052638"/>
          <p14:tracePt t="32302" x="936625" y="2058988"/>
          <p14:tracePt t="32308" x="936625" y="2065338"/>
          <p14:tracePt t="32312" x="936625" y="2071688"/>
          <p14:tracePt t="32316" x="936625" y="2078038"/>
          <p14:tracePt t="32319" x="936625" y="2084388"/>
          <p14:tracePt t="32326" x="936625" y="2103438"/>
          <p14:tracePt t="32330" x="936625" y="2116138"/>
          <p14:tracePt t="32335" x="936625" y="2128838"/>
          <p14:tracePt t="32345" x="949325" y="2160588"/>
          <p14:tracePt t="32350" x="955675" y="2173288"/>
          <p14:tracePt t="32355" x="955675" y="2179638"/>
          <p14:tracePt t="32361" x="968375" y="2205038"/>
          <p14:tracePt t="32367" x="974725" y="2211388"/>
          <p14:tracePt t="32371" x="981075" y="2217738"/>
          <p14:tracePt t="32377" x="993775" y="2236788"/>
          <p14:tracePt t="32380" x="993775" y="2243138"/>
          <p14:tracePt t="32386" x="1000125" y="2249488"/>
          <p14:tracePt t="32393" x="1006475" y="2262188"/>
          <p14:tracePt t="32400" x="1012825" y="2268538"/>
          <p14:tracePt t="32403" x="1012825" y="2274888"/>
          <p14:tracePt t="32411" x="1012825" y="2281238"/>
          <p14:tracePt t="32417" x="1012825" y="2287588"/>
          <p14:tracePt t="32426" x="1012825" y="2293938"/>
          <p14:tracePt t="32443" x="1000125" y="2300288"/>
          <p14:tracePt t="32450" x="993775" y="2300288"/>
          <p14:tracePt t="32453" x="987425" y="2300288"/>
          <p14:tracePt t="32461" x="968375" y="2306638"/>
          <p14:tracePt t="32467" x="955675" y="2306638"/>
          <p14:tracePt t="32477" x="930275" y="2306638"/>
          <p14:tracePt t="32483" x="904875" y="2306638"/>
          <p14:tracePt t="32486" x="898525" y="2306638"/>
          <p14:tracePt t="32490" x="879475" y="2312988"/>
          <p14:tracePt t="32493" x="866775" y="2312988"/>
          <p14:tracePt t="32494" x="860425" y="2312988"/>
          <p14:tracePt t="32498" x="854075" y="2312988"/>
          <p14:tracePt t="32499" x="841375" y="2312988"/>
          <p14:tracePt t="32501" x="835025" y="2312988"/>
          <p14:tracePt t="32505" x="822325" y="2312988"/>
          <p14:tracePt t="32507" x="815975" y="2312988"/>
          <p14:tracePt t="32508" x="815975" y="2319338"/>
          <p14:tracePt t="32510" x="809625" y="2319338"/>
          <p14:tracePt t="32513" x="803275" y="2319338"/>
          <p14:tracePt t="32515" x="796925" y="2319338"/>
          <p14:tracePt t="32517" x="790575" y="2319338"/>
          <p14:tracePt t="32524" x="784225" y="2319338"/>
          <p14:tracePt t="32525" x="784225" y="2325688"/>
          <p14:tracePt t="32583" x="790575" y="2332038"/>
          <p14:tracePt t="32591" x="796925" y="2332038"/>
          <p14:tracePt t="32599" x="803275" y="2338388"/>
          <p14:tracePt t="32602" x="809625" y="2338388"/>
          <p14:tracePt t="32610" x="815975" y="2344738"/>
          <p14:tracePt t="32612" x="822325" y="2344738"/>
          <p14:tracePt t="32617" x="828675" y="2351088"/>
          <p14:tracePt t="32621" x="835025" y="2351088"/>
          <p14:tracePt t="32628" x="866775" y="2365375"/>
          <p14:tracePt t="32635" x="904875" y="2371725"/>
          <p14:tracePt t="32645" x="981075" y="2390775"/>
          <p14:tracePt t="32653" x="1076325" y="2416175"/>
          <p14:tracePt t="32662" x="1255713" y="2454275"/>
          <p14:tracePt t="32670" x="1376363" y="2486025"/>
          <p14:tracePt t="32678" x="1541463" y="2524125"/>
          <p14:tracePt t="32687" x="1631950" y="2549525"/>
          <p14:tracePt t="32698" x="1797050" y="2581275"/>
          <p14:tracePt t="32705" x="1816100" y="2581275"/>
          <p14:tracePt t="32713" x="1968500" y="2606675"/>
          <p14:tracePt t="32720" x="2025650" y="2613025"/>
          <p14:tracePt t="32728" x="2185988" y="2613025"/>
          <p14:tracePt t="32735" x="2300288" y="2619375"/>
          <p14:tracePt t="32738" x="2312988" y="2619375"/>
          <p14:tracePt t="32746" x="2484438" y="2619375"/>
          <p14:tracePt t="32753" x="2574925" y="2625725"/>
          <p14:tracePt t="32756" x="2651125" y="2638425"/>
          <p14:tracePt t="32759" x="2708275" y="2638425"/>
          <p14:tracePt t="32761" x="2727325" y="2638425"/>
          <p14:tracePt t="32763" x="2752725" y="2638425"/>
          <p14:tracePt t="32765" x="2771775" y="2644775"/>
          <p14:tracePt t="32767" x="2784475" y="2644775"/>
          <p14:tracePt t="32768" x="2803525" y="2644775"/>
          <p14:tracePt t="32772" x="2847975" y="2644775"/>
          <p14:tracePt t="32776" x="2873375" y="2644775"/>
          <p14:tracePt t="32780" x="2911475" y="2644775"/>
          <p14:tracePt t="32781" x="2924175" y="2651125"/>
          <p14:tracePt t="32784" x="2943225" y="2651125"/>
          <p14:tracePt t="32786" x="2949575" y="2651125"/>
          <p14:tracePt t="32790" x="2989263" y="2651125"/>
          <p14:tracePt t="32791" x="3008313" y="2651125"/>
          <p14:tracePt t="32793" x="3021013" y="2651125"/>
          <p14:tracePt t="32797" x="3046413" y="2651125"/>
          <p14:tracePt t="32798" x="3052763" y="2651125"/>
          <p14:tracePt t="32800" x="3059113" y="2651125"/>
          <p14:tracePt t="32802" x="3065463" y="2651125"/>
          <p14:tracePt t="32805" x="3084513" y="2651125"/>
          <p14:tracePt t="32806" x="3090863" y="2651125"/>
          <p14:tracePt t="32808" x="3103563" y="2651125"/>
          <p14:tracePt t="32812" x="3122613" y="2651125"/>
          <p14:tracePt t="32814" x="3135313" y="2651125"/>
          <p14:tracePt t="32815" x="3141663" y="2651125"/>
          <p14:tracePt t="32816" x="3148013" y="2651125"/>
          <p14:tracePt t="32817" x="3154363" y="2651125"/>
          <p14:tracePt t="32819" x="3160713" y="2651125"/>
          <p14:tracePt t="32823" x="3186113" y="2657475"/>
          <p14:tracePt t="32825" x="3198813" y="2657475"/>
          <p14:tracePt t="32829" x="3217863" y="2657475"/>
          <p14:tracePt t="32831" x="3255963" y="2657475"/>
          <p14:tracePt t="32833" x="3275013" y="2657475"/>
          <p14:tracePt t="32835" x="3281363" y="2657475"/>
          <p14:tracePt t="32836" x="3294063" y="2657475"/>
          <p14:tracePt t="32839" x="3344863" y="2663825"/>
          <p14:tracePt t="32841" x="3363913" y="2663825"/>
          <p14:tracePt t="32843" x="3395663" y="2670175"/>
          <p14:tracePt t="32847" x="3441700" y="2676525"/>
          <p14:tracePt t="32849" x="3492500" y="2676525"/>
          <p14:tracePt t="32850" x="3505200" y="2682875"/>
          <p14:tracePt t="32852" x="3524250" y="2682875"/>
          <p14:tracePt t="32856" x="3606800" y="2701925"/>
          <p14:tracePt t="32859" x="3632200" y="2701925"/>
          <p14:tracePt t="32861" x="3663950" y="2708275"/>
          <p14:tracePt t="32865" x="3727450" y="2727325"/>
          <p14:tracePt t="32866" x="3759200" y="2733675"/>
          <p14:tracePt t="32867" x="3771900" y="2733675"/>
          <p14:tracePt t="32869" x="3778250" y="2740025"/>
          <p14:tracePt t="32873" x="3829050" y="2752725"/>
          <p14:tracePt t="32875" x="3841750" y="2752725"/>
          <p14:tracePt t="32880" x="3879850" y="2759075"/>
          <p14:tracePt t="32882" x="3906838" y="2765425"/>
          <p14:tracePt t="32889" x="3932238" y="2771775"/>
          <p14:tracePt t="32891" x="3938588" y="2771775"/>
          <p14:tracePt t="32893" x="3951288" y="2771775"/>
          <p14:tracePt t="32895" x="3957638" y="2778125"/>
          <p14:tracePt t="32898" x="3963988" y="2778125"/>
          <p14:tracePt t="32899" x="3970338" y="2778125"/>
          <p14:tracePt t="32906" x="3983038" y="2778125"/>
          <p14:tracePt t="32910" x="3989388" y="2778125"/>
          <p14:tracePt t="32920" x="3995738" y="2778125"/>
          <p14:tracePt t="32929" x="4014788" y="2778125"/>
          <p14:tracePt t="32932" x="4021138" y="2778125"/>
          <p14:tracePt t="32937" x="4027488" y="2778125"/>
          <p14:tracePt t="32944" x="4052888" y="2778125"/>
          <p14:tracePt t="32948" x="4065588" y="2778125"/>
          <p14:tracePt t="32954" x="4084638" y="2778125"/>
          <p14:tracePt t="32969" x="4186238" y="2792413"/>
          <p14:tracePt t="32972" x="4192588" y="2792413"/>
          <p14:tracePt t="32980" x="4275138" y="2811463"/>
          <p14:tracePt t="32987" x="4306888" y="2817813"/>
          <p14:tracePt t="32996" x="4346575" y="2830513"/>
          <p14:tracePt t="33002" x="4359275" y="2836863"/>
          <p14:tracePt t="33010" x="4371975" y="2843213"/>
          <p14:tracePt t="33071" x="4365625" y="2843213"/>
          <p14:tracePt t="33076" x="4352925" y="2843213"/>
          <p14:tracePt t="33081" x="4325938" y="2843213"/>
          <p14:tracePt t="33089" x="4313238" y="2836863"/>
          <p14:tracePt t="33094" x="4256088" y="2824163"/>
          <p14:tracePt t="33100" x="4217988" y="2824163"/>
          <p14:tracePt t="33106" x="4205288" y="2817813"/>
          <p14:tracePt t="33113" x="4014788" y="2817813"/>
          <p14:tracePt t="33119" x="3873500" y="2811463"/>
          <p14:tracePt t="33125" x="3721100" y="2792413"/>
          <p14:tracePt t="33130" x="3530600" y="2752725"/>
          <p14:tracePt t="33136" x="3325813" y="2727325"/>
          <p14:tracePt t="33142" x="3033713" y="2676525"/>
          <p14:tracePt t="33147" x="2854325" y="2644775"/>
          <p14:tracePt t="33152" x="2632075" y="2606675"/>
          <p14:tracePt t="33158" x="2414588" y="2574925"/>
          <p14:tracePt t="33163" x="2312988" y="2562225"/>
          <p14:tracePt t="33169" x="2116138" y="2536825"/>
          <p14:tracePt t="33180" x="1892300" y="2511425"/>
          <p14:tracePt t="33186" x="1797050" y="2505075"/>
          <p14:tracePt t="33191" x="1727200" y="2505075"/>
          <p14:tracePt t="33199" x="1612900" y="2492375"/>
          <p14:tracePt t="33203" x="1585913" y="2492375"/>
          <p14:tracePt t="33208" x="1528763" y="2486025"/>
          <p14:tracePt t="33211" x="1509713" y="2486025"/>
          <p14:tracePt t="33216" x="1465263" y="2486025"/>
          <p14:tracePt t="33218" x="1452563" y="2479675"/>
          <p14:tracePt t="33220" x="1446213" y="2479675"/>
          <p14:tracePt t="33224" x="1401763" y="2479675"/>
          <p14:tracePt t="33226" x="1389063" y="2473325"/>
          <p14:tracePt t="33228" x="1382713" y="2473325"/>
          <p14:tracePt t="33230" x="1363663" y="2473325"/>
          <p14:tracePt t="33233" x="1344613" y="2473325"/>
          <p14:tracePt t="33235" x="1331913" y="2473325"/>
          <p14:tracePt t="33240" x="1293813" y="2466975"/>
          <p14:tracePt t="33244" x="1268413" y="2466975"/>
          <p14:tracePt t="33249" x="1230313" y="2460625"/>
          <p14:tracePt t="33251" x="1217613" y="2460625"/>
          <p14:tracePt t="33256" x="1192213" y="2454275"/>
          <p14:tracePt t="33259" x="1179513" y="2454275"/>
          <p14:tracePt t="33265" x="1160463" y="2454275"/>
          <p14:tracePt t="33267" x="1154113" y="2454275"/>
          <p14:tracePt t="33269" x="1147763" y="2454275"/>
          <p14:tracePt t="33273" x="1133475" y="2454275"/>
          <p14:tracePt t="33276" x="1120775" y="2454275"/>
          <p14:tracePt t="33280" x="1114425" y="2454275"/>
          <p14:tracePt t="33282" x="1108075" y="2454275"/>
          <p14:tracePt t="33283" x="1101725" y="2454275"/>
          <p14:tracePt t="33284" x="1095375" y="2454275"/>
          <p14:tracePt t="33289" x="1082675" y="2454275"/>
          <p14:tracePt t="33291" x="1076325" y="2454275"/>
          <p14:tracePt t="33293" x="1069975" y="2454275"/>
          <p14:tracePt t="33295" x="1063625" y="2454275"/>
          <p14:tracePt t="33298" x="1044575" y="2454275"/>
          <p14:tracePt t="33300" x="1038225" y="2454275"/>
          <p14:tracePt t="33302" x="1031875" y="2454275"/>
          <p14:tracePt t="33306" x="1006475" y="2454275"/>
          <p14:tracePt t="33307" x="1000125" y="2454275"/>
          <p14:tracePt t="33309" x="993775" y="2454275"/>
          <p14:tracePt t="33313" x="974725" y="2454275"/>
          <p14:tracePt t="33315" x="955675" y="2447925"/>
          <p14:tracePt t="33316" x="949325" y="2447925"/>
          <p14:tracePt t="33317" x="942975" y="2447925"/>
          <p14:tracePt t="33319" x="936625" y="2447925"/>
          <p14:tracePt t="33322" x="911225" y="2447925"/>
          <p14:tracePt t="33324" x="898525" y="2447925"/>
          <p14:tracePt t="33327" x="885825" y="2441575"/>
          <p14:tracePt t="33330" x="866775" y="2441575"/>
          <p14:tracePt t="33332" x="860425" y="2441575"/>
          <p14:tracePt t="33334" x="847725" y="2441575"/>
          <p14:tracePt t="33339" x="822325" y="2435225"/>
          <p14:tracePt t="33341" x="815975" y="2435225"/>
          <p14:tracePt t="33343" x="809625" y="2435225"/>
          <p14:tracePt t="33345" x="803275" y="2435225"/>
          <p14:tracePt t="33348" x="790575" y="2435225"/>
          <p14:tracePt t="33355" x="784225" y="2435225"/>
          <p14:tracePt t="33390" x="790575" y="2435225"/>
          <p14:tracePt t="33399" x="809625" y="2435225"/>
          <p14:tracePt t="33403" x="828675" y="2441575"/>
          <p14:tracePt t="33412" x="873125" y="2454275"/>
          <p14:tracePt t="33419" x="911225" y="2460625"/>
          <p14:tracePt t="33426" x="955675" y="2466975"/>
          <p14:tracePt t="33429" x="974725" y="2473325"/>
          <p14:tracePt t="33436" x="1006475" y="2479675"/>
          <p14:tracePt t="33438" x="1031875" y="2492375"/>
          <p14:tracePt t="33445" x="1108075" y="2517775"/>
          <p14:tracePt t="33454" x="1192213" y="2536825"/>
          <p14:tracePt t="33463" x="1331913" y="2568575"/>
          <p14:tracePt t="33471" x="1452563" y="2587625"/>
          <p14:tracePt t="33477" x="1670050" y="2619375"/>
          <p14:tracePt t="33481" x="1778000" y="2638425"/>
          <p14:tracePt t="33492" x="2025650" y="2663825"/>
          <p14:tracePt t="33500" x="2376488" y="2695575"/>
          <p14:tracePt t="33505" x="2414588" y="2695575"/>
          <p14:tracePt t="33512" x="2708275" y="2733675"/>
          <p14:tracePt t="33519" x="2873375" y="2740025"/>
          <p14:tracePt t="33525" x="3014663" y="2752725"/>
          <p14:tracePt t="33532" x="3090863" y="2765425"/>
          <p14:tracePt t="33536" x="3154363" y="2765425"/>
          <p14:tracePt t="33540" x="3255963" y="2771775"/>
          <p14:tracePt t="33543" x="3268663" y="2771775"/>
          <p14:tracePt t="33549" x="3332163" y="2771775"/>
          <p14:tracePt t="33553" x="3382963" y="2771775"/>
          <p14:tracePt t="33558" x="3435350" y="2771775"/>
          <p14:tracePt t="33565" x="3498850" y="2771775"/>
          <p14:tracePt t="33567" x="3524250" y="2771775"/>
          <p14:tracePt t="33569" x="3543300" y="2771775"/>
          <p14:tracePt t="33574" x="3581400" y="2771775"/>
          <p14:tracePt t="33579" x="3613150" y="2771775"/>
          <p14:tracePt t="33583" x="3651250" y="2771775"/>
          <p14:tracePt t="33585" x="3657600" y="2771775"/>
          <p14:tracePt t="33590" x="3683000" y="2771775"/>
          <p14:tracePt t="33592" x="3695700" y="2778125"/>
          <p14:tracePt t="33596" x="3702050" y="2778125"/>
          <p14:tracePt t="33599" x="3714750" y="2778125"/>
          <p14:tracePt t="33602" x="3721100" y="2778125"/>
          <p14:tracePt t="33606" x="3727450" y="2778125"/>
          <p14:tracePt t="33610" x="3733800" y="2778125"/>
          <p14:tracePt t="33615" x="3740150" y="2778125"/>
          <p14:tracePt t="33632" x="3746500" y="2778125"/>
          <p14:tracePt t="33651" x="3752850" y="2778125"/>
          <p14:tracePt t="33658" x="3759200" y="2778125"/>
          <p14:tracePt t="33665" x="3765550" y="2784475"/>
          <p14:tracePt t="33667" x="3771900" y="2784475"/>
          <p14:tracePt t="33669" x="3778250" y="2784475"/>
          <p14:tracePt t="33673" x="3784600" y="2784475"/>
          <p14:tracePt t="33677" x="3790950" y="2784475"/>
          <p14:tracePt t="33682" x="3797300" y="2784475"/>
          <p14:tracePt t="33684" x="3797300" y="2792413"/>
          <p14:tracePt t="33715" x="3790950" y="2792413"/>
          <p14:tracePt t="33719" x="3784600" y="2792413"/>
          <p14:tracePt t="33724" x="3765550" y="2792413"/>
          <p14:tracePt t="33728" x="3746500" y="2792413"/>
          <p14:tracePt t="33733" x="3721100" y="2792413"/>
          <p14:tracePt t="33735" x="3708400" y="2784475"/>
          <p14:tracePt t="33741" x="3663950" y="2784475"/>
          <p14:tracePt t="33745" x="3632200" y="2784475"/>
          <p14:tracePt t="33750" x="3575050" y="2784475"/>
          <p14:tracePt t="33752" x="3556000" y="2784475"/>
          <p14:tracePt t="33758" x="3486150" y="2792413"/>
          <p14:tracePt t="33761" x="3448050" y="2792413"/>
          <p14:tracePt t="33766" x="3357563" y="2792413"/>
          <p14:tracePt t="33769" x="3332163" y="2792413"/>
          <p14:tracePt t="33775" x="3255963" y="2792413"/>
          <p14:tracePt t="33779" x="3167063" y="2784475"/>
          <p14:tracePt t="33784" x="3033713" y="2765425"/>
          <p14:tracePt t="33786" x="3008313" y="2765425"/>
          <p14:tracePt t="33792" x="2898775" y="2752725"/>
          <p14:tracePt t="33799" x="2797175" y="2746375"/>
          <p14:tracePt t="33801" x="2708275" y="2733675"/>
          <p14:tracePt t="33806" x="2625725" y="2727325"/>
          <p14:tracePt t="33810" x="2562225" y="2720975"/>
          <p14:tracePt t="33815" x="2478088" y="2714625"/>
          <p14:tracePt t="33817" x="2459038" y="2708275"/>
          <p14:tracePt t="33819" x="2433638" y="2708275"/>
          <p14:tracePt t="33825" x="2338388" y="2689225"/>
          <p14:tracePt t="33827" x="2300288" y="2682875"/>
          <p14:tracePt t="33833" x="2211388" y="2657475"/>
          <p14:tracePt t="33835" x="2185988" y="2651125"/>
          <p14:tracePt t="33840" x="2122488" y="2632075"/>
          <p14:tracePt t="33843" x="2103438" y="2625725"/>
          <p14:tracePt t="33849" x="2038350" y="2606675"/>
          <p14:tracePt t="33852" x="2025650" y="2600325"/>
          <p14:tracePt t="33857" x="1993900" y="2587625"/>
          <p14:tracePt t="33859" x="1974850" y="2581275"/>
          <p14:tracePt t="33865" x="1949450" y="2568575"/>
          <p14:tracePt t="33867" x="1936750" y="2562225"/>
          <p14:tracePt t="33869" x="1930400" y="2562225"/>
          <p14:tracePt t="33874" x="1911350" y="2543175"/>
          <p14:tracePt t="33876" x="1892300" y="2536825"/>
          <p14:tracePt t="33882" x="1873250" y="2524125"/>
          <p14:tracePt t="33883" x="1860550" y="2517775"/>
          <p14:tracePt t="33891" x="1828800" y="2498725"/>
          <p14:tracePt t="33892" x="1822450" y="2492375"/>
          <p14:tracePt t="33898" x="1803400" y="2473325"/>
          <p14:tracePt t="33900" x="1778000" y="2460625"/>
          <p14:tracePt t="33902" x="1771650" y="2454275"/>
          <p14:tracePt t="33907" x="1733550" y="2428875"/>
          <p14:tracePt t="33910" x="1720850" y="2422525"/>
          <p14:tracePt t="33913" x="1695450" y="2409825"/>
          <p14:tracePt t="33916" x="1682750" y="2390775"/>
          <p14:tracePt t="33921" x="1663700" y="2384425"/>
          <p14:tracePt t="33925" x="1598613" y="2351088"/>
          <p14:tracePt t="33927" x="1573213" y="2332038"/>
          <p14:tracePt t="33934" x="1503363" y="2293938"/>
          <p14:tracePt t="33936" x="1490663" y="2287588"/>
          <p14:tracePt t="33940" x="1433513" y="2262188"/>
          <p14:tracePt t="33942" x="1389063" y="2236788"/>
          <p14:tracePt t="33949" x="1306513" y="2205038"/>
          <p14:tracePt t="33951" x="1274763" y="2192338"/>
          <p14:tracePt t="33955" x="1230313" y="2173288"/>
          <p14:tracePt t="33957" x="1204913" y="2166938"/>
          <p14:tracePt t="33960" x="1173163" y="2154238"/>
          <p14:tracePt t="33965" x="1120775" y="2141538"/>
          <p14:tracePt t="33967" x="1108075" y="2141538"/>
          <p14:tracePt t="33969" x="1101725" y="2141538"/>
          <p14:tracePt t="33973" x="1069975" y="2135188"/>
          <p14:tracePt t="33975" x="1057275" y="2135188"/>
          <p14:tracePt t="33980" x="1031875" y="2128838"/>
          <p14:tracePt t="33983" x="1006475" y="2128838"/>
          <p14:tracePt t="33985" x="1000125" y="2128838"/>
          <p14:tracePt t="33989" x="981075" y="2128838"/>
          <p14:tracePt t="33993" x="968375" y="2128838"/>
          <p14:tracePt t="33997" x="962025" y="2128838"/>
          <p14:tracePt t="33999" x="949325" y="2128838"/>
          <p14:tracePt t="34001" x="942975" y="2128838"/>
          <p14:tracePt t="34006" x="930275" y="2128838"/>
          <p14:tracePt t="34010" x="923925" y="2128838"/>
          <p14:tracePt t="34015" x="917575" y="2128838"/>
          <p14:tracePt t="34024" x="911225" y="2128838"/>
          <p14:tracePt t="34032" x="904875" y="2128838"/>
          <p14:tracePt t="34038" x="898525" y="2128838"/>
          <p14:tracePt t="34047" x="892175" y="2128838"/>
          <p14:tracePt t="34050" x="885825" y="2128838"/>
          <p14:tracePt t="34056" x="879475" y="2135188"/>
          <p14:tracePt t="34061" x="873125" y="2135188"/>
          <p14:tracePt t="34064" x="866775" y="2135188"/>
          <p14:tracePt t="34069" x="860425" y="2135188"/>
          <p14:tracePt t="34072" x="854075" y="2135188"/>
          <p14:tracePt t="34079" x="847725" y="2135188"/>
          <p14:tracePt t="34081" x="841375" y="2135188"/>
          <p14:tracePt t="34088" x="835025" y="2135188"/>
          <p14:tracePt t="34093" x="828675" y="2135188"/>
          <p14:tracePt t="34100" x="822325" y="2135188"/>
          <p14:tracePt t="34105" x="815975" y="2135188"/>
          <p14:tracePt t="34113" x="809625" y="2135188"/>
          <p14:tracePt t="34115" x="803275" y="2135188"/>
          <p14:tracePt t="34119" x="796925" y="2135188"/>
          <p14:tracePt t="34122" x="790575" y="2141538"/>
          <p14:tracePt t="34127" x="784225" y="2141538"/>
          <p14:tracePt t="34130" x="771525" y="2141538"/>
          <p14:tracePt t="34132" x="765175" y="2141538"/>
          <p14:tracePt t="34136" x="758825" y="2141538"/>
          <p14:tracePt t="34139" x="739775" y="2141538"/>
          <p14:tracePt t="34142" x="727075" y="2141538"/>
          <p14:tracePt t="34145" x="720725" y="2141538"/>
          <p14:tracePt t="34147" x="708025" y="2141538"/>
          <p14:tracePt t="34149" x="695325" y="2141538"/>
          <p14:tracePt t="34151" x="688975" y="2141538"/>
          <p14:tracePt t="34156" x="668338" y="2141538"/>
          <p14:tracePt t="34159" x="661988" y="2141538"/>
          <p14:tracePt t="34163" x="649288" y="2141538"/>
          <p14:tracePt t="34164" x="642938" y="2141538"/>
          <p14:tracePt t="34166" x="636588" y="2141538"/>
          <p14:tracePt t="34168" x="630238" y="2141538"/>
          <p14:tracePt t="34171" x="623888" y="2141538"/>
          <p14:tracePt t="34175" x="617538" y="2141538"/>
          <p14:tracePt t="34233" x="623888" y="2141538"/>
          <p14:tracePt t="34257" x="630238" y="2141538"/>
          <p14:tracePt t="34275" x="636588" y="2141538"/>
          <p14:tracePt t="34284" x="642938" y="2147888"/>
          <p14:tracePt t="34293" x="655638" y="2147888"/>
          <p14:tracePt t="34297" x="661988" y="2147888"/>
          <p14:tracePt t="34301" x="674688" y="2154238"/>
          <p14:tracePt t="34309" x="695325" y="2154238"/>
          <p14:tracePt t="34315" x="714375" y="2160588"/>
          <p14:tracePt t="34320" x="727075" y="2160588"/>
          <p14:tracePt t="34328" x="752475" y="2173288"/>
          <p14:tracePt t="34334" x="765175" y="2173288"/>
          <p14:tracePt t="34343" x="777875" y="2179638"/>
          <p14:tracePt t="34353" x="784225" y="2185988"/>
          <p14:tracePt t="34366" x="790575" y="2185988"/>
          <p14:tracePt t="34420" x="796925" y="2185988"/>
          <p14:tracePt t="34443" x="796925" y="2192338"/>
          <p14:tracePt t="34451" x="803275" y="2192338"/>
          <p14:tracePt t="34480" x="809625" y="2192338"/>
          <p14:tracePt t="34487" x="809625" y="2198688"/>
          <p14:tracePt t="34675" x="815975" y="2198688"/>
          <p14:tracePt t="34693" x="822325" y="2198688"/>
          <p14:tracePt t="34703" x="828675" y="2198688"/>
          <p14:tracePt t="34709" x="835025" y="2198688"/>
          <p14:tracePt t="34711" x="841375" y="2198688"/>
          <p14:tracePt t="34715" x="847725" y="2198688"/>
          <p14:tracePt t="34719" x="854075" y="2198688"/>
          <p14:tracePt t="34726" x="873125" y="2198688"/>
          <p14:tracePt t="34732" x="879475" y="2198688"/>
          <p14:tracePt t="34737" x="885825" y="2198688"/>
          <p14:tracePt t="34742" x="898525" y="2198688"/>
          <p14:tracePt t="34750" x="904875" y="2198688"/>
          <p14:tracePt t="34761" x="911225" y="2198688"/>
          <p14:tracePt t="34769" x="917575" y="2192338"/>
          <p14:tracePt t="34777" x="923925" y="2192338"/>
          <p14:tracePt t="34780" x="930275" y="2192338"/>
          <p14:tracePt t="34794" x="936625" y="2185988"/>
          <p14:tracePt t="34798" x="942975" y="2185988"/>
          <p14:tracePt t="34804" x="949325" y="2185988"/>
          <p14:tracePt t="34810" x="962025" y="2179638"/>
          <p14:tracePt t="34817" x="974725" y="2173288"/>
          <p14:tracePt t="34826" x="987425" y="2173288"/>
          <p14:tracePt t="34837" x="993775" y="2166938"/>
          <p14:tracePt t="34887" x="1000125" y="2166938"/>
          <p14:tracePt t="34929" x="1006475" y="2166938"/>
          <p14:tracePt t="34940" x="1012825" y="2166938"/>
          <p14:tracePt t="34950" x="1019175" y="2166938"/>
          <p14:tracePt t="34953" x="1025525" y="2166938"/>
          <p14:tracePt t="34957" x="1031875" y="2166938"/>
          <p14:tracePt t="34959" x="1038225" y="2166938"/>
          <p14:tracePt t="34963" x="1044575" y="2166938"/>
          <p14:tracePt t="34967" x="1050925" y="2166938"/>
          <p14:tracePt t="34969" x="1063625" y="2166938"/>
          <p14:tracePt t="34974" x="1076325" y="2166938"/>
          <p14:tracePt t="34979" x="1089025" y="2166938"/>
          <p14:tracePt t="34983" x="1114425" y="2166938"/>
          <p14:tracePt t="34985" x="1127125" y="2166938"/>
          <p14:tracePt t="34989" x="1160463" y="2166938"/>
          <p14:tracePt t="34992" x="1179513" y="2166938"/>
          <p14:tracePt t="34997" x="1204913" y="2166938"/>
          <p14:tracePt t="35001" x="1249363" y="2173288"/>
          <p14:tracePt t="35003" x="1262063" y="2173288"/>
          <p14:tracePt t="35008" x="1325563" y="2179638"/>
          <p14:tracePt t="35012" x="1370013" y="2179638"/>
          <p14:tracePt t="35016" x="1433513" y="2185988"/>
          <p14:tracePt t="35018" x="1439863" y="2185988"/>
          <p14:tracePt t="35023" x="1535113" y="2192338"/>
          <p14:tracePt t="35027" x="1579563" y="2192338"/>
          <p14:tracePt t="35032" x="1644650" y="2198688"/>
          <p14:tracePt t="35034" x="1670050" y="2205038"/>
          <p14:tracePt t="35036" x="1689100" y="2205038"/>
          <p14:tracePt t="35040" x="1739900" y="2217738"/>
          <p14:tracePt t="35044" x="1784350" y="2224088"/>
          <p14:tracePt t="35049" x="1828800" y="2230438"/>
          <p14:tracePt t="35051" x="1847850" y="2236788"/>
          <p14:tracePt t="35056" x="1879600" y="2236788"/>
          <p14:tracePt t="35059" x="1898650" y="2243138"/>
          <p14:tracePt t="35064" x="1924050" y="2243138"/>
          <p14:tracePt t="35067" x="1930400" y="2243138"/>
          <p14:tracePt t="35069" x="1936750" y="2243138"/>
          <p14:tracePt t="35072" x="1943100" y="2243138"/>
          <p14:tracePt t="35079" x="1949450" y="2249488"/>
          <p14:tracePt t="35084" x="1955800" y="2249488"/>
          <p14:tracePt t="35092" x="1962150" y="2249488"/>
          <p14:tracePt t="35106" x="1968500" y="2249488"/>
          <p14:tracePt t="35116" x="1974850" y="2249488"/>
          <p14:tracePt t="35122" x="1981200" y="2249488"/>
          <p14:tracePt t="35132" x="1993900" y="2249488"/>
          <p14:tracePt t="35139" x="2000250" y="2249488"/>
          <p14:tracePt t="35140" x="2006600" y="2249488"/>
          <p14:tracePt t="35145" x="2012950" y="2249488"/>
          <p14:tracePt t="35149" x="2025650" y="2249488"/>
          <p14:tracePt t="35154" x="2032000" y="2249488"/>
          <p14:tracePt t="35156" x="2038350" y="2249488"/>
          <p14:tracePt t="35161" x="2044700" y="2249488"/>
          <p14:tracePt t="35163" x="2051050" y="2249488"/>
          <p14:tracePt t="35165" x="2058988" y="2249488"/>
          <p14:tracePt t="35169" x="2065338" y="2249488"/>
          <p14:tracePt t="35173" x="2071688" y="2249488"/>
          <p14:tracePt t="35178" x="2078038" y="2249488"/>
          <p14:tracePt t="35188" x="2084388" y="2249488"/>
          <p14:tracePt t="35230" x="2084388" y="2255838"/>
          <p14:tracePt t="35249" x="2078038" y="2255838"/>
          <p14:tracePt t="35259" x="2065338" y="2255838"/>
          <p14:tracePt t="35263" x="2051050" y="2262188"/>
          <p14:tracePt t="35267" x="2044700" y="2262188"/>
          <p14:tracePt t="35271" x="2038350" y="2262188"/>
          <p14:tracePt t="35277" x="2006600" y="2268538"/>
          <p14:tracePt t="35286" x="1949450" y="2274888"/>
          <p14:tracePt t="35297" x="1866900" y="2274888"/>
          <p14:tracePt t="35306" x="1841500" y="2274888"/>
          <p14:tracePt t="35313" x="1708150" y="2287588"/>
          <p14:tracePt t="35317" x="1644650" y="2293938"/>
          <p14:tracePt t="35323" x="1638300" y="2300288"/>
          <p14:tracePt t="35330" x="1471613" y="2338388"/>
          <p14:tracePt t="35337" x="1401763" y="2359025"/>
          <p14:tracePt t="35347" x="1274763" y="2403475"/>
          <p14:tracePt t="35355" x="1204913" y="2435225"/>
          <p14:tracePt t="35366" x="1095375" y="2498725"/>
          <p14:tracePt t="35374" x="1044575" y="2555875"/>
          <p14:tracePt t="35382" x="1012825" y="2644775"/>
          <p14:tracePt t="35387" x="1012825" y="2689225"/>
          <p14:tracePt t="35397" x="993775" y="2894013"/>
          <p14:tracePt t="35405" x="993775" y="3001963"/>
          <p14:tracePt t="35410" x="1006475" y="3270250"/>
          <p14:tracePt t="35416" x="1038225" y="3409950"/>
          <p14:tracePt t="35419" x="1063625" y="3517900"/>
          <p14:tracePt t="35424" x="1127125" y="3690938"/>
          <p14:tracePt t="35426" x="1133475" y="3716338"/>
          <p14:tracePt t="35428" x="1160463" y="3760788"/>
          <p14:tracePt t="35430" x="1166813" y="3805238"/>
          <p14:tracePt t="35432" x="1192213" y="3843338"/>
          <p14:tracePt t="35434" x="1223963" y="3906838"/>
          <p14:tracePt t="35440" x="1262063" y="3989388"/>
          <p14:tracePt t="35442" x="1274763" y="4014788"/>
          <p14:tracePt t="35448" x="1319213" y="4073525"/>
          <p14:tracePt t="35450" x="1344613" y="4098925"/>
          <p14:tracePt t="35453" x="1350963" y="4105275"/>
          <p14:tracePt t="35458" x="1389063" y="4130675"/>
          <p14:tracePt t="35460" x="1401763" y="4137025"/>
          <p14:tracePt t="35466" x="1433513" y="4143375"/>
          <p14:tracePt t="35469" x="1439863" y="4143375"/>
          <p14:tracePt t="35472" x="1446213" y="4143375"/>
          <p14:tracePt t="35476" x="1452563" y="4143375"/>
          <p14:tracePt t="35488" x="1452563" y="4137025"/>
          <p14:tracePt t="35490" x="1446213" y="4137025"/>
          <p14:tracePt t="35494" x="1439863" y="4130675"/>
          <p14:tracePt t="35497" x="1427163" y="4117975"/>
          <p14:tracePt t="35499" x="1414463" y="4111625"/>
          <p14:tracePt t="35500" x="1414463" y="4105275"/>
          <p14:tracePt t="35502" x="1408113" y="4105275"/>
          <p14:tracePt t="35505" x="1389063" y="4092575"/>
          <p14:tracePt t="35508" x="1376363" y="4079875"/>
          <p14:tracePt t="35512" x="1357313" y="4073525"/>
          <p14:tracePt t="35514" x="1338263" y="4059238"/>
          <p14:tracePt t="35516" x="1325563" y="4052888"/>
          <p14:tracePt t="35517" x="1319213" y="4052888"/>
          <p14:tracePt t="35519" x="1312863" y="4046538"/>
          <p14:tracePt t="35522" x="1287463" y="4033838"/>
          <p14:tracePt t="35524" x="1281113" y="4033838"/>
          <p14:tracePt t="35528" x="1255713" y="4021138"/>
          <p14:tracePt t="35532" x="1230313" y="4014788"/>
          <p14:tracePt t="35533" x="1223963" y="4008438"/>
          <p14:tracePt t="35535" x="1217613" y="4002088"/>
          <p14:tracePt t="35539" x="1192213" y="3989388"/>
          <p14:tracePt t="35541" x="1179513" y="3989388"/>
          <p14:tracePt t="35544" x="1173163" y="3983038"/>
          <p14:tracePt t="35549" x="1147763" y="3970338"/>
          <p14:tracePt t="35550" x="1139825" y="3963988"/>
          <p14:tracePt t="35551" x="1133475" y="3963988"/>
          <p14:tracePt t="35555" x="1120775" y="3951288"/>
          <p14:tracePt t="35557" x="1108075" y="3944938"/>
          <p14:tracePt t="35559" x="1101725" y="3944938"/>
          <p14:tracePt t="35562" x="1095375" y="3938588"/>
          <p14:tracePt t="35565" x="1082675" y="3925888"/>
          <p14:tracePt t="35566" x="1076325" y="3919538"/>
          <p14:tracePt t="35569" x="1069975" y="3913188"/>
          <p14:tracePt t="35572" x="1057275" y="3900488"/>
          <p14:tracePt t="35575" x="1050925" y="3894138"/>
          <p14:tracePt t="35579" x="1038225" y="3887788"/>
          <p14:tracePt t="35582" x="1019175" y="3875088"/>
          <p14:tracePt t="35584" x="1012825" y="3868738"/>
          <p14:tracePt t="35588" x="993775" y="3856038"/>
          <p14:tracePt t="35590" x="987425" y="3849688"/>
          <p14:tracePt t="35593" x="981075" y="3843338"/>
          <p14:tracePt t="35596" x="968375" y="3836988"/>
          <p14:tracePt t="35597" x="962025" y="3830638"/>
          <p14:tracePt t="35599" x="955675" y="3830638"/>
          <p14:tracePt t="35601" x="942975" y="3824288"/>
          <p14:tracePt t="35605" x="930275" y="3817938"/>
          <p14:tracePt t="35607" x="917575" y="3811588"/>
          <p14:tracePt t="35609" x="911225" y="3811588"/>
          <p14:tracePt t="35614" x="892175" y="3805238"/>
          <p14:tracePt t="35615" x="885825" y="3805238"/>
          <p14:tracePt t="35617" x="879475" y="3805238"/>
          <p14:tracePt t="35622" x="866775" y="3798888"/>
          <p14:tracePt t="35624" x="860425" y="3798888"/>
          <p14:tracePt t="35628" x="854075" y="3798888"/>
          <p14:tracePt t="35631" x="847725" y="3798888"/>
          <p14:tracePt t="35639" x="841375" y="3798888"/>
          <p14:tracePt t="35658" x="847725" y="3805238"/>
          <p14:tracePt t="35665" x="866775" y="3817938"/>
          <p14:tracePt t="35668" x="879475" y="3824288"/>
          <p14:tracePt t="35674" x="917575" y="3843338"/>
          <p14:tracePt t="35680" x="974725" y="3868738"/>
          <p14:tracePt t="35683" x="1050925" y="3900488"/>
          <p14:tracePt t="35686" x="1063625" y="3906838"/>
          <p14:tracePt t="35691" x="1211263" y="3951288"/>
          <p14:tracePt t="35698" x="1312863" y="3983038"/>
          <p14:tracePt t="35701" x="1535113" y="4027488"/>
          <p14:tracePt t="35708" x="1765300" y="4073525"/>
          <p14:tracePt t="35711" x="1860550" y="4092575"/>
          <p14:tracePt t="35718" x="2230438" y="4175125"/>
          <p14:tracePt t="35724" x="2536825" y="4244975"/>
          <p14:tracePt t="35728" x="2663825" y="4270375"/>
          <p14:tracePt t="35733" x="3065463" y="4371975"/>
          <p14:tracePt t="35736" x="3116263" y="4384675"/>
          <p14:tracePt t="35740" x="3306763" y="4422775"/>
          <p14:tracePt t="35746" x="3625850" y="4486275"/>
          <p14:tracePt t="35751" x="3816350" y="4532313"/>
          <p14:tracePt t="35753" x="3860800" y="4545013"/>
          <p14:tracePt t="35758" x="4090988" y="4576763"/>
          <p14:tracePt t="35766" x="4391025" y="4627563"/>
          <p14:tracePt t="35768" x="4486275" y="4652963"/>
          <p14:tracePt t="35772" x="4613275" y="4665663"/>
          <p14:tracePt t="35776" x="4689475" y="4678363"/>
          <p14:tracePt t="35781" x="4811713" y="4697413"/>
          <p14:tracePt t="35782" x="4849813" y="4703763"/>
          <p14:tracePt t="35784" x="4887913" y="4716463"/>
          <p14:tracePt t="35790" x="4938713" y="4722813"/>
          <p14:tracePt t="35794" x="4964113" y="4722813"/>
          <p14:tracePt t="35798" x="4970463" y="4722813"/>
          <p14:tracePt t="35799" x="4976813" y="4722813"/>
          <p14:tracePt t="35802" x="4983163" y="4722813"/>
          <p14:tracePt t="35835" x="4976813" y="4722813"/>
          <p14:tracePt t="35839" x="4970463" y="4722813"/>
          <p14:tracePt t="35846" x="4964113" y="4722813"/>
          <p14:tracePt t="35849" x="4957763" y="4722813"/>
          <p14:tracePt t="35852" x="4957763" y="4716463"/>
          <p14:tracePt t="35855" x="4951413" y="4716463"/>
          <p14:tracePt t="35856" x="4945063" y="4716463"/>
          <p14:tracePt t="35862" x="4938713" y="4716463"/>
          <p14:tracePt t="35865" x="4932363" y="4716463"/>
          <p14:tracePt t="35867" x="4926013" y="4716463"/>
          <p14:tracePt t="35872" x="4913313" y="4716463"/>
          <p14:tracePt t="35875" x="4906963" y="4710113"/>
          <p14:tracePt t="35878" x="4894263" y="4710113"/>
          <p14:tracePt t="35882" x="4875213" y="4710113"/>
          <p14:tracePt t="35884" x="4856163" y="4710113"/>
          <p14:tracePt t="35888" x="4830763" y="4710113"/>
          <p14:tracePt t="35891" x="4811713" y="4710113"/>
          <p14:tracePt t="35896" x="4791075" y="4710113"/>
          <p14:tracePt t="35898" x="4746625" y="4710113"/>
          <p14:tracePt t="35900" x="4733925" y="4710113"/>
          <p14:tracePt t="35902" x="4714875" y="4710113"/>
          <p14:tracePt t="35920" x="4518025" y="4697413"/>
          <p14:tracePt t="35933" x="4268788" y="4678363"/>
          <p14:tracePt t="35935" x="4256088" y="4678363"/>
          <p14:tracePt t="35941" x="4154488" y="4659313"/>
          <p14:tracePt t="35943" x="4129088" y="4652963"/>
          <p14:tracePt t="35945" x="4078288" y="4652963"/>
          <p14:tracePt t="35949" x="4040188" y="4646613"/>
          <p14:tracePt t="35955" x="4008438" y="4640263"/>
          <p14:tracePt t="35959" x="3894138" y="4614863"/>
          <p14:tracePt t="35966" x="3803650" y="4602163"/>
          <p14:tracePt t="35970" x="3778250" y="4595813"/>
          <p14:tracePt t="35974" x="3651250" y="4576763"/>
          <p14:tracePt t="35977" x="3613150" y="4570413"/>
          <p14:tracePt t="35984" x="3479800" y="4545013"/>
          <p14:tracePt t="35986" x="3467100" y="4538663"/>
          <p14:tracePt t="35990" x="3382963" y="4532313"/>
          <p14:tracePt t="35992" x="3344863" y="4519613"/>
          <p14:tracePt t="35998" x="3243263" y="4506913"/>
          <p14:tracePt t="36000" x="3173413" y="4498975"/>
          <p14:tracePt t="36003" x="3154363" y="4498975"/>
          <p14:tracePt t="36007" x="3052763" y="4479925"/>
          <p14:tracePt t="36011" x="2995613" y="4473575"/>
          <p14:tracePt t="36017" x="2873375" y="4460875"/>
          <p14:tracePt t="36019" x="2854325" y="4448175"/>
          <p14:tracePt t="36023" x="2778125" y="4441825"/>
          <p14:tracePt t="36025" x="2740025" y="4435475"/>
          <p14:tracePt t="36028" x="2689225" y="4429125"/>
          <p14:tracePt t="36033" x="2600325" y="4410075"/>
          <p14:tracePt t="36036" x="2574925" y="4410075"/>
          <p14:tracePt t="36040" x="2490788" y="4397375"/>
          <p14:tracePt t="36043" x="2459038" y="4397375"/>
          <p14:tracePt t="36049" x="2376488" y="4378325"/>
          <p14:tracePt t="36052" x="2357438" y="4378325"/>
          <p14:tracePt t="36056" x="2312988" y="4371975"/>
          <p14:tracePt t="36059" x="2281238" y="4371975"/>
          <p14:tracePt t="36065" x="2243138" y="4371975"/>
          <p14:tracePt t="36066" x="2230438" y="4365625"/>
          <p14:tracePt t="36069" x="2217738" y="4365625"/>
          <p14:tracePt t="36073" x="2185988" y="4365625"/>
          <p14:tracePt t="36078" x="2160588" y="4365625"/>
          <p14:tracePt t="36082" x="2128838" y="4365625"/>
          <p14:tracePt t="36085" x="2122488" y="4365625"/>
          <p14:tracePt t="36089" x="2103438" y="4365625"/>
          <p14:tracePt t="36092" x="2090738" y="4365625"/>
          <p14:tracePt t="36096" x="2078038" y="4365625"/>
          <p14:tracePt t="36099" x="2065338" y="4365625"/>
          <p14:tracePt t="36102" x="2058988" y="4365625"/>
          <p14:tracePt t="36106" x="2044700" y="4365625"/>
          <p14:tracePt t="36108" x="2038350" y="4365625"/>
          <p14:tracePt t="36111" x="2032000" y="4365625"/>
          <p14:tracePt t="36115" x="2019300" y="4365625"/>
          <p14:tracePt t="36116" x="2012950" y="4365625"/>
          <p14:tracePt t="36123" x="2000250" y="4365625"/>
          <p14:tracePt t="36125" x="1993900" y="4365625"/>
          <p14:tracePt t="36127" x="1993900" y="4359275"/>
          <p14:tracePt t="36130" x="1987550" y="4359275"/>
          <p14:tracePt t="36132" x="1974850" y="4359275"/>
          <p14:tracePt t="36135" x="1968500" y="4359275"/>
          <p14:tracePt t="36139" x="1962150" y="4359275"/>
          <p14:tracePt t="36141" x="1955800" y="4359275"/>
          <p14:tracePt t="36143" x="1949450" y="4359275"/>
          <p14:tracePt t="36148" x="1943100" y="4359275"/>
          <p14:tracePt t="36155" x="1936750" y="4359275"/>
          <p14:tracePt t="36176" x="1943100" y="4359275"/>
          <p14:tracePt t="36180" x="1949450" y="4359275"/>
          <p14:tracePt t="36182" x="1968500" y="4359275"/>
          <p14:tracePt t="36185" x="1974850" y="4359275"/>
          <p14:tracePt t="36189" x="2019300" y="4359275"/>
          <p14:tracePt t="36191" x="2044700" y="4365625"/>
          <p14:tracePt t="36196" x="2078038" y="4365625"/>
          <p14:tracePt t="36199" x="2166938" y="4378325"/>
          <p14:tracePt t="36201" x="2205038" y="4378325"/>
          <p14:tracePt t="36206" x="2325688" y="4384675"/>
          <p14:tracePt t="36210" x="2408238" y="4391025"/>
          <p14:tracePt t="36215" x="2517775" y="4410075"/>
          <p14:tracePt t="36217" x="2587625" y="4416425"/>
          <p14:tracePt t="36219" x="2606675" y="4422775"/>
          <p14:tracePt t="36223" x="2746375" y="4448175"/>
          <p14:tracePt t="36228" x="2860675" y="4473575"/>
          <p14:tracePt t="36232" x="2949575" y="4486275"/>
          <p14:tracePt t="36234" x="2995613" y="4498975"/>
          <p14:tracePt t="36235" x="3021013" y="4506913"/>
          <p14:tracePt t="36239" x="3141663" y="4532313"/>
          <p14:tracePt t="36242" x="3192463" y="4545013"/>
          <p14:tracePt t="36248" x="3300413" y="4564063"/>
          <p14:tracePt t="36250" x="3363913" y="4583113"/>
          <p14:tracePt t="36252" x="3402013" y="4589463"/>
          <p14:tracePt t="36256" x="3492500" y="4602163"/>
          <p14:tracePt t="36258" x="3536950" y="4614863"/>
          <p14:tracePt t="36262" x="3600450" y="4614863"/>
          <p14:tracePt t="36267" x="3727450" y="4633913"/>
          <p14:tracePt t="36269" x="3765550" y="4633913"/>
          <p14:tracePt t="36273" x="3848100" y="4640263"/>
          <p14:tracePt t="36277" x="3900488" y="4652963"/>
          <p14:tracePt t="36282" x="4008438" y="4659313"/>
          <p14:tracePt t="36284" x="4021138" y="4659313"/>
          <p14:tracePt t="36285" x="4033838" y="4665663"/>
          <p14:tracePt t="36289" x="4097338" y="4672013"/>
          <p14:tracePt t="36292" x="4129088" y="4672013"/>
          <p14:tracePt t="36298" x="4186238" y="4678363"/>
          <p14:tracePt t="36300" x="4192588" y="4678363"/>
          <p14:tracePt t="36301" x="4198938" y="4678363"/>
          <p14:tracePt t="36306" x="4217988" y="4684713"/>
          <p14:tracePt t="36312" x="4224338" y="4684713"/>
          <p14:tracePt t="36442" x="4217988" y="4684713"/>
          <p14:tracePt t="36462" x="4211638" y="4684713"/>
          <p14:tracePt t="36485" x="4211638" y="4691063"/>
          <p14:tracePt t="36491" x="4205288" y="4691063"/>
          <p14:tracePt t="36496" x="4198938" y="4691063"/>
          <p14:tracePt t="36500" x="4186238" y="4691063"/>
          <p14:tracePt t="36510" x="4141788" y="4691063"/>
          <p14:tracePt t="36520" x="4097338" y="4691063"/>
          <p14:tracePt t="36526" x="4033838" y="4678363"/>
          <p14:tracePt t="36531" x="3989388" y="4672013"/>
          <p14:tracePt t="36538" x="3976688" y="4672013"/>
          <p14:tracePt t="36545" x="3873500" y="4652963"/>
          <p14:tracePt t="36553" x="3829050" y="4640263"/>
          <p14:tracePt t="36565" x="3708400" y="4627563"/>
          <p14:tracePt t="36576" x="3536950" y="4602163"/>
          <p14:tracePt t="36585" x="3332163" y="4570413"/>
          <p14:tracePt t="36596" x="3027363" y="4519613"/>
          <p14:tracePt t="36605" x="2886075" y="4492625"/>
          <p14:tracePt t="36619" x="2332038" y="4365625"/>
          <p14:tracePt t="36627" x="2025650" y="4283075"/>
          <p14:tracePt t="36636" x="1790700" y="4213225"/>
          <p14:tracePt t="36642" x="1612900" y="4149725"/>
          <p14:tracePt t="36647" x="1471613" y="4111625"/>
          <p14:tracePt t="36650" x="1382713" y="4086225"/>
          <p14:tracePt t="36654" x="1370013" y="4079875"/>
          <p14:tracePt t="36657" x="1255713" y="4052888"/>
          <p14:tracePt t="36661" x="1198563" y="4033838"/>
          <p14:tracePt t="36663" x="1160463" y="4021138"/>
          <p14:tracePt t="36665" x="1133475" y="4014788"/>
          <p14:tracePt t="36668" x="1101725" y="4008438"/>
          <p14:tracePt t="36671" x="1057275" y="4002088"/>
          <p14:tracePt t="36673" x="1050925" y="4002088"/>
          <p14:tracePt t="36674" x="1025525" y="3995738"/>
          <p14:tracePt t="36676" x="1012825" y="3995738"/>
          <p14:tracePt t="36678" x="987425" y="3983038"/>
          <p14:tracePt t="36680" x="974725" y="3983038"/>
          <p14:tracePt t="36681" x="962025" y="3983038"/>
          <p14:tracePt t="36683" x="949325" y="3976688"/>
          <p14:tracePt t="36686" x="936625" y="3976688"/>
          <p14:tracePt t="36688" x="911225" y="3976688"/>
          <p14:tracePt t="36689" x="904875" y="3976688"/>
          <p14:tracePt t="36690" x="898525" y="3970338"/>
          <p14:tracePt t="36692" x="885825" y="3970338"/>
          <p14:tracePt t="36694" x="873125" y="3970338"/>
          <p14:tracePt t="36695" x="866775" y="3970338"/>
          <p14:tracePt t="36698" x="854075" y="3970338"/>
          <p14:tracePt t="36699" x="847725" y="3970338"/>
          <p14:tracePt t="36702" x="841375" y="3970338"/>
          <p14:tracePt t="36705" x="828675" y="3970338"/>
          <p14:tracePt t="36706" x="822325" y="3970338"/>
          <p14:tracePt t="36707" x="815975" y="3970338"/>
          <p14:tracePt t="36709" x="809625" y="3970338"/>
          <p14:tracePt t="36712" x="803275" y="3970338"/>
          <p14:tracePt t="36714" x="796925" y="3970338"/>
          <p14:tracePt t="36716" x="790575" y="3970338"/>
          <p14:tracePt t="36721" x="784225" y="3970338"/>
          <p14:tracePt t="36725" x="777875" y="3970338"/>
          <p14:tracePt t="36752" x="777875" y="3976688"/>
          <p14:tracePt t="36761" x="784225" y="3983038"/>
          <p14:tracePt t="36767" x="803275" y="3989388"/>
          <p14:tracePt t="36779" x="873125" y="4021138"/>
          <p14:tracePt t="36788" x="911225" y="4040188"/>
          <p14:tracePt t="36798" x="1044575" y="4105275"/>
          <p14:tracePt t="36805" x="1101725" y="4124325"/>
          <p14:tracePt t="36820" x="1306513" y="4200525"/>
          <p14:tracePt t="36831" x="1535113" y="4251325"/>
          <p14:tracePt t="36838" x="1625600" y="4270375"/>
          <p14:tracePt t="36846" x="1955800" y="4321175"/>
          <p14:tracePt t="36853" x="2154238" y="4346575"/>
          <p14:tracePt t="36861" x="2471738" y="4378325"/>
          <p14:tracePt t="36867" x="2714625" y="4403725"/>
          <p14:tracePt t="36870" x="2797175" y="4410075"/>
          <p14:tracePt t="36874" x="3059113" y="4429125"/>
          <p14:tracePt t="36876" x="3211513" y="4448175"/>
          <p14:tracePt t="36878" x="3300413" y="4460875"/>
          <p14:tracePt t="36880" x="3408363" y="4479925"/>
          <p14:tracePt t="36881" x="3479800" y="4492625"/>
          <p14:tracePt t="36883" x="3587750" y="4513263"/>
          <p14:tracePt t="36885" x="3632200" y="4513263"/>
          <p14:tracePt t="36891" x="3829050" y="4557713"/>
          <p14:tracePt t="36894" x="3913188" y="4570413"/>
          <p14:tracePt t="36898" x="4052888" y="4595813"/>
          <p14:tracePt t="36900" x="4116388" y="4614863"/>
          <p14:tracePt t="36908" x="4256088" y="4646613"/>
          <p14:tracePt t="36909" x="4275138" y="4652963"/>
          <p14:tracePt t="36911" x="4300538" y="4659313"/>
          <p14:tracePt t="36914" x="4313238" y="4659313"/>
          <p14:tracePt t="36917" x="4338638" y="4665663"/>
          <p14:tracePt t="36921" x="4346575" y="4665663"/>
          <p14:tracePt t="36924" x="4371975" y="4672013"/>
          <p14:tracePt t="36926" x="4378325" y="4672013"/>
          <p14:tracePt t="36974" x="4371975" y="4672013"/>
          <p14:tracePt t="36980" x="4365625" y="4672013"/>
          <p14:tracePt t="36986" x="4352925" y="4672013"/>
          <p14:tracePt t="36995" x="4325938" y="4672013"/>
          <p14:tracePt t="37003" x="4300538" y="4672013"/>
          <p14:tracePt t="37013" x="4179888" y="4659313"/>
          <p14:tracePt t="37020" x="4097338" y="4652963"/>
          <p14:tracePt t="37031" x="3790950" y="4602163"/>
          <p14:tracePt t="37040" x="3708400" y="4595813"/>
          <p14:tracePt t="37045" x="3249613" y="4506913"/>
          <p14:tracePt t="37052" x="3046413" y="4467225"/>
          <p14:tracePt t="37057" x="3001963" y="4454525"/>
          <p14:tracePt t="37064" x="2376488" y="4308475"/>
          <p14:tracePt t="37072" x="2249488" y="4283075"/>
          <p14:tracePt t="37082" x="1714500" y="4156075"/>
          <p14:tracePt t="37087" x="1657350" y="4143375"/>
          <p14:tracePt t="37096" x="1319213" y="4086225"/>
          <p14:tracePt t="37107" x="1120775" y="4065588"/>
          <p14:tracePt t="37110" x="1069975" y="4065588"/>
          <p14:tracePt t="37114" x="1031875" y="4052888"/>
          <p14:tracePt t="37116" x="1006475" y="4052888"/>
          <p14:tracePt t="37118" x="974725" y="4052888"/>
          <p14:tracePt t="37124" x="904875" y="4052888"/>
          <p14:tracePt t="37129" x="873125" y="4052888"/>
          <p14:tracePt t="37133" x="790575" y="4052888"/>
          <p14:tracePt t="37140" x="733425" y="4052888"/>
          <p14:tracePt t="37144" x="695325" y="4046538"/>
          <p14:tracePt t="37148" x="630238" y="4046538"/>
          <p14:tracePt t="37150" x="611188" y="4046538"/>
          <p14:tracePt t="37152" x="598488" y="4046538"/>
          <p14:tracePt t="37156" x="560388" y="4046538"/>
          <p14:tracePt t="37160" x="534988" y="4046538"/>
          <p14:tracePt t="37166" x="490538" y="4040188"/>
          <p14:tracePt t="37168" x="477838" y="4040188"/>
          <p14:tracePt t="37174" x="439738" y="4033838"/>
          <p14:tracePt t="37179" x="420688" y="4033838"/>
          <p14:tracePt t="37182" x="407988" y="4027488"/>
          <p14:tracePt t="37186" x="401638" y="4027488"/>
          <p14:tracePt t="37210" x="407988" y="4027488"/>
          <p14:tracePt t="37216" x="427038" y="4027488"/>
          <p14:tracePt t="37218" x="433388" y="4027488"/>
          <p14:tracePt t="37223" x="465138" y="4027488"/>
          <p14:tracePt t="37226" x="477838" y="4027488"/>
          <p14:tracePt t="37231" x="515938" y="4040188"/>
          <p14:tracePt t="37233" x="541338" y="4046538"/>
          <p14:tracePt t="37235" x="554038" y="4046538"/>
          <p14:tracePt t="37240" x="592138" y="4059238"/>
          <p14:tracePt t="37243" x="617538" y="4073525"/>
          <p14:tracePt t="37248" x="674688" y="4098925"/>
          <p14:tracePt t="37250" x="695325" y="4105275"/>
          <p14:tracePt t="37252" x="720725" y="4111625"/>
          <p14:tracePt t="37257" x="784225" y="4130675"/>
          <p14:tracePt t="37259" x="809625" y="4137025"/>
          <p14:tracePt t="37265" x="904875" y="4168775"/>
          <p14:tracePt t="37267" x="942975" y="4175125"/>
          <p14:tracePt t="37269" x="974725" y="4187825"/>
          <p14:tracePt t="37273" x="1063625" y="4206875"/>
          <p14:tracePt t="37277" x="1127125" y="4225925"/>
          <p14:tracePt t="37282" x="1268413" y="4251325"/>
          <p14:tracePt t="37285" x="1312863" y="4257675"/>
          <p14:tracePt t="37289" x="1433513" y="4270375"/>
          <p14:tracePt t="37292" x="1490663" y="4283075"/>
          <p14:tracePt t="37299" x="1752600" y="4308475"/>
          <p14:tracePt t="37300" x="1809750" y="4314825"/>
          <p14:tracePt t="37303" x="1854200" y="4314825"/>
          <p14:tracePt t="37307" x="2065338" y="4333875"/>
          <p14:tracePt t="37310" x="2173288" y="4352925"/>
          <p14:tracePt t="37316" x="2420938" y="4371975"/>
          <p14:tracePt t="37318" x="2562225" y="4391025"/>
          <p14:tracePt t="37323" x="2816225" y="4422775"/>
          <p14:tracePt t="37325" x="2905125" y="4435475"/>
          <p14:tracePt t="37331" x="3192463" y="4479925"/>
          <p14:tracePt t="37333" x="3287713" y="4498975"/>
          <p14:tracePt t="37336" x="3325813" y="4498975"/>
          <p14:tracePt t="37340" x="3556000" y="4551363"/>
          <p14:tracePt t="37343" x="3695700" y="4576763"/>
          <p14:tracePt t="37348" x="3900488" y="4633913"/>
          <p14:tracePt t="37350" x="3925888" y="4640263"/>
          <p14:tracePt t="37352" x="3951288" y="4646613"/>
          <p14:tracePt t="37357" x="4065588" y="4678363"/>
          <p14:tracePt t="37359" x="4084638" y="4684713"/>
          <p14:tracePt t="37364" x="4160838" y="4703763"/>
          <p14:tracePt t="37366" x="4192588" y="4710113"/>
          <p14:tracePt t="37369" x="4198938" y="4716463"/>
          <p14:tracePt t="37372" x="4224338" y="4722813"/>
          <p14:tracePt t="37375" x="4224338" y="4729163"/>
          <p14:tracePt t="37377" x="4230688" y="4729163"/>
          <p14:tracePt t="37402" x="4224338" y="4729163"/>
          <p14:tracePt t="37406" x="4217988" y="4729163"/>
          <p14:tracePt t="37410" x="4211638" y="4722813"/>
          <p14:tracePt t="37414" x="4205288" y="4722813"/>
          <p14:tracePt t="37415" x="4198938" y="4722813"/>
          <p14:tracePt t="37416" x="4192588" y="4716463"/>
          <p14:tracePt t="37419" x="4186238" y="4716463"/>
          <p14:tracePt t="37422" x="4179888" y="4710113"/>
          <p14:tracePt t="37423" x="4173538" y="4710113"/>
          <p14:tracePt t="37425" x="4167188" y="4703763"/>
          <p14:tracePt t="37430" x="4154488" y="4703763"/>
          <p14:tracePt t="37432" x="4148138" y="4697413"/>
          <p14:tracePt t="37433" x="4141788" y="4697413"/>
          <p14:tracePt t="37435" x="4135438" y="4697413"/>
          <p14:tracePt t="37440" x="4122738" y="4691063"/>
          <p14:tracePt t="37442" x="4116388" y="4691063"/>
          <p14:tracePt t="37447" x="4110038" y="4691063"/>
          <p14:tracePt t="37448" x="4103688" y="4691063"/>
          <p14:tracePt t="37450" x="4097338" y="4691063"/>
          <p14:tracePt t="37452" x="4090988" y="4691063"/>
          <p14:tracePt t="37456" x="4078288" y="4691063"/>
          <p14:tracePt t="37458" x="4065588" y="4691063"/>
          <p14:tracePt t="37461" x="4059238" y="4691063"/>
          <p14:tracePt t="37464" x="4040188" y="4691063"/>
          <p14:tracePt t="37466" x="4027488" y="4691063"/>
          <p14:tracePt t="37468" x="4021138" y="4691063"/>
          <p14:tracePt t="37471" x="4014788" y="4691063"/>
          <p14:tracePt t="37473" x="3963988" y="4684713"/>
          <p14:tracePt t="37478" x="3938588" y="4684713"/>
          <p14:tracePt t="37481" x="3873500" y="4678363"/>
          <p14:tracePt t="37483" x="3848100" y="4678363"/>
          <p14:tracePt t="37486" x="3835400" y="4678363"/>
          <p14:tracePt t="37490" x="3752850" y="4665663"/>
          <p14:tracePt t="37494" x="3683000" y="4665663"/>
          <p14:tracePt t="37499" x="3600450" y="4646613"/>
          <p14:tracePt t="37501" x="3575050" y="4640263"/>
          <p14:tracePt t="37503" x="3556000" y="4640263"/>
          <p14:tracePt t="37507" x="3492500" y="4627563"/>
          <p14:tracePt t="37512" x="3441700" y="4621213"/>
          <p14:tracePt t="37516" x="3382963" y="4602163"/>
          <p14:tracePt t="37519" x="3376613" y="4602163"/>
          <p14:tracePt t="37523" x="3338513" y="4589463"/>
          <p14:tracePt t="37525" x="3332163" y="4589463"/>
          <p14:tracePt t="37531" x="3313113" y="4583113"/>
          <p14:tracePt t="37532" x="3306763" y="4583113"/>
          <p14:tracePt t="37547" x="3306763" y="4576763"/>
          <p14:tracePt t="37549" x="3313113" y="4576763"/>
          <p14:tracePt t="37556" x="3332163" y="4576763"/>
          <p14:tracePt t="37559" x="3338513" y="4576763"/>
          <p14:tracePt t="37564" x="3370263" y="4576763"/>
          <p14:tracePt t="37566" x="3389313" y="4576763"/>
          <p14:tracePt t="37569" x="3395663" y="4576763"/>
          <p14:tracePt t="37573" x="3448050" y="4576763"/>
          <p14:tracePt t="37576" x="3486150" y="4576763"/>
          <p14:tracePt t="37581" x="3568700" y="4576763"/>
          <p14:tracePt t="37583" x="3594100" y="4576763"/>
          <p14:tracePt t="37585" x="3600450" y="4576763"/>
          <p14:tracePt t="37590" x="3676650" y="4576763"/>
          <p14:tracePt t="37592" x="3708400" y="4576763"/>
          <p14:tracePt t="37597" x="3765550" y="4576763"/>
          <p14:tracePt t="37599" x="3822700" y="4570413"/>
          <p14:tracePt t="37601" x="3835400" y="4570413"/>
          <p14:tracePt t="37606" x="3894138" y="4564063"/>
          <p14:tracePt t="37608" x="3919538" y="4557713"/>
          <p14:tracePt t="37613" x="3951288" y="4551363"/>
          <p14:tracePt t="37616" x="4014788" y="4532313"/>
          <p14:tracePt t="37617" x="4040188" y="4525963"/>
          <p14:tracePt t="37623" x="4116388" y="4513263"/>
          <p14:tracePt t="37626" x="4148138" y="4506913"/>
          <p14:tracePt t="37631" x="4237038" y="4467225"/>
          <p14:tracePt t="37633" x="4256088" y="4460875"/>
          <p14:tracePt t="37635" x="4294188" y="4441825"/>
          <p14:tracePt t="37639" x="4359275" y="4416425"/>
          <p14:tracePt t="37642" x="4397375" y="4397375"/>
          <p14:tracePt t="37649" x="4556125" y="4327525"/>
          <p14:tracePt t="37651" x="4594225" y="4308475"/>
          <p14:tracePt t="37656" x="4721225" y="4244975"/>
          <p14:tracePt t="37659" x="4772025" y="4213225"/>
          <p14:tracePt t="37664" x="4932363" y="4130675"/>
          <p14:tracePt t="37665" x="4995863" y="4098925"/>
          <p14:tracePt t="37667" x="5021263" y="4086225"/>
          <p14:tracePt t="37672" x="5192713" y="3983038"/>
          <p14:tracePt t="37675" x="5283200" y="3938588"/>
          <p14:tracePt t="37681" x="5486400" y="3830638"/>
          <p14:tracePt t="37683" x="5549900" y="3786188"/>
          <p14:tracePt t="37686" x="5626100" y="3754438"/>
          <p14:tracePt t="37690" x="5767388" y="3678238"/>
          <p14:tracePt t="37692" x="5862638" y="3632200"/>
          <p14:tracePt t="37699" x="6027738" y="3556000"/>
          <p14:tracePt t="37701" x="6084888" y="3530600"/>
          <p14:tracePt t="37706" x="6207125" y="3473450"/>
          <p14:tracePt t="37708" x="6302375" y="3441700"/>
          <p14:tracePt t="37715" x="6442075" y="3390900"/>
          <p14:tracePt t="37717" x="6511925" y="3359150"/>
          <p14:tracePt t="37722" x="6626225" y="3327400"/>
          <p14:tracePt t="37725" x="6665913" y="3308350"/>
          <p14:tracePt t="37731" x="6811963" y="3251200"/>
          <p14:tracePt t="37733" x="6856413" y="3244850"/>
          <p14:tracePt t="37735" x="6881813" y="3238500"/>
          <p14:tracePt t="37740" x="7002463" y="3198813"/>
          <p14:tracePt t="37741" x="7046913" y="3179763"/>
          <p14:tracePt t="37748" x="7150100" y="3148013"/>
          <p14:tracePt t="37749" x="7200900" y="3122613"/>
          <p14:tracePt t="37750" x="7219950" y="3116263"/>
          <p14:tracePt t="37752" x="7245350" y="3116263"/>
          <p14:tracePt t="37756" x="7302500" y="3084513"/>
          <p14:tracePt t="37759" x="7334250" y="3071813"/>
          <p14:tracePt t="37764" x="7397750" y="3040063"/>
          <p14:tracePt t="37765" x="7416800" y="3033713"/>
          <p14:tracePt t="37766" x="7423150" y="3027363"/>
          <p14:tracePt t="37768" x="7442200" y="3027363"/>
          <p14:tracePt t="37772" x="7461250" y="3014663"/>
          <p14:tracePt t="37773" x="7473950" y="3008313"/>
          <p14:tracePt t="37775" x="7486650" y="3001963"/>
          <p14:tracePt t="37780" x="7512050" y="2989263"/>
          <p14:tracePt t="37782" x="7518400" y="2989263"/>
          <p14:tracePt t="37785" x="7524750" y="2982913"/>
          <p14:tracePt t="37788" x="7531100" y="2982913"/>
          <p14:tracePt t="37793" x="7537450" y="2982913"/>
          <p14:tracePt t="37955" x="7545388" y="2982913"/>
          <p14:tracePt t="37959" x="7564438" y="2982913"/>
          <p14:tracePt t="37962" x="7570788" y="2989263"/>
          <p14:tracePt t="37971" x="7602538" y="3001963"/>
          <p14:tracePt t="37975" x="7640638" y="3021013"/>
          <p14:tracePt t="37980" x="7672388" y="3033713"/>
          <p14:tracePt t="37984" x="7691438" y="3040063"/>
          <p14:tracePt t="37993" x="7742238" y="3059113"/>
          <p14:tracePt t="37997" x="7754938" y="3065463"/>
          <p14:tracePt t="38003" x="7767638" y="3065463"/>
          <p14:tracePt t="38009" x="7799388" y="3078163"/>
          <p14:tracePt t="38012" x="7812088" y="3084513"/>
          <p14:tracePt t="38016" x="7818438" y="3084513"/>
          <p14:tracePt t="38020" x="7824788" y="3090863"/>
          <p14:tracePt t="38026" x="7843838" y="3097213"/>
          <p14:tracePt t="38028" x="7856538" y="3103563"/>
          <p14:tracePt t="38034" x="7881938" y="3109913"/>
          <p14:tracePt t="38043" x="7926388" y="3128963"/>
          <p14:tracePt t="38051" x="7983538" y="3148013"/>
          <p14:tracePt t="38063" x="8086725" y="3186113"/>
          <p14:tracePt t="38073" x="8124825" y="3198813"/>
          <p14:tracePt t="38079" x="8201025" y="3232150"/>
          <p14:tracePt t="38087" x="8239125" y="3244850"/>
          <p14:tracePt t="38092" x="8289925" y="3263900"/>
          <p14:tracePt t="38096" x="8302625" y="3270250"/>
          <p14:tracePt t="38103" x="8328025" y="3276600"/>
          <p14:tracePt t="38106" x="8347075" y="3282950"/>
          <p14:tracePt t="38111" x="8359775" y="3289300"/>
          <p14:tracePt t="38114" x="8366125" y="3289300"/>
          <p14:tracePt t="38119" x="8378825" y="3295650"/>
          <p14:tracePt t="38125" x="8404225" y="3302000"/>
          <p14:tracePt t="38129" x="8416925" y="3302000"/>
          <p14:tracePt t="38132" x="8429625" y="3308350"/>
          <p14:tracePt t="38137" x="8442325" y="3308350"/>
          <p14:tracePt t="38140" x="8462963" y="3314700"/>
          <p14:tracePt t="38142" x="8482013" y="3314700"/>
          <p14:tracePt t="38144" x="8488363" y="3321050"/>
          <p14:tracePt t="38146" x="8501063" y="3321050"/>
          <p14:tracePt t="38147" x="8513763" y="3327400"/>
          <p14:tracePt t="38149" x="8526463" y="3327400"/>
          <p14:tracePt t="38151" x="8539163" y="3333750"/>
          <p14:tracePt t="38156" x="8577263" y="3346450"/>
          <p14:tracePt t="38158" x="8596313" y="3352800"/>
          <p14:tracePt t="38161" x="8634413" y="3359150"/>
          <p14:tracePt t="38165" x="8678863" y="3378200"/>
          <p14:tracePt t="38168" x="8710613" y="3390900"/>
          <p14:tracePt t="38170" x="8742363" y="3403600"/>
          <p14:tracePt t="38174" x="8774113" y="3416300"/>
          <p14:tracePt t="38175" x="8805863" y="3422650"/>
          <p14:tracePt t="38177" x="8824913" y="3429000"/>
          <p14:tracePt t="38179" x="8843963" y="3435350"/>
          <p14:tracePt t="38182" x="8875713" y="3460750"/>
          <p14:tracePt t="38183" x="8901113" y="3467100"/>
          <p14:tracePt t="38185" x="8913813" y="3473450"/>
          <p14:tracePt t="38190" x="8978900" y="3505200"/>
          <p14:tracePt t="38193" x="9004300" y="3517900"/>
          <p14:tracePt t="38198" x="9061450" y="3556000"/>
          <p14:tracePt t="38200" x="9074150" y="3568700"/>
          <p14:tracePt t="38202" x="9080500" y="3568700"/>
          <p14:tracePt t="38205" x="9099550" y="3587750"/>
          <p14:tracePt t="38210" x="9124950" y="3606800"/>
          <p14:tracePt t="38290" x="9093200" y="4033838"/>
          <p14:tracePt t="38295" x="9036050" y="4105275"/>
          <p14:tracePt t="38299" x="8991600" y="4156075"/>
          <p14:tracePt t="38302" x="8953500" y="4187825"/>
          <p14:tracePt t="38307" x="8856663" y="4264025"/>
          <p14:tracePt t="38311" x="8786813" y="4314825"/>
          <p14:tracePt t="38316" x="8659813" y="4391025"/>
          <p14:tracePt t="38320" x="8621713" y="4416425"/>
          <p14:tracePt t="38328" x="8353425" y="4557713"/>
          <p14:tracePt t="38333" x="8220075" y="4608513"/>
          <p14:tracePt t="38339" x="8035925" y="4672013"/>
          <p14:tracePt t="38344" x="7831138" y="4729163"/>
          <p14:tracePt t="38348" x="7716838" y="4754563"/>
          <p14:tracePt t="38352" x="7621588" y="4767263"/>
          <p14:tracePt t="38361" x="7321550" y="4805363"/>
          <p14:tracePt t="38367" x="7162800" y="4811713"/>
          <p14:tracePt t="38372" x="7137400" y="4811713"/>
          <p14:tracePt t="38380" x="6780213" y="4818063"/>
          <p14:tracePt t="38385" x="6646863" y="4818063"/>
          <p14:tracePt t="38395" x="6365875" y="4799013"/>
          <p14:tracePt t="38402" x="6245225" y="4786313"/>
          <p14:tracePt t="38407" x="6103938" y="4767263"/>
          <p14:tracePt t="38409" x="6046788" y="4760913"/>
          <p14:tracePt t="38411" x="6021388" y="4754563"/>
          <p14:tracePt t="38413" x="5976938" y="4748213"/>
          <p14:tracePt t="38415" x="5964238" y="4748213"/>
          <p14:tracePt t="38416" x="5913438" y="4735513"/>
          <p14:tracePt t="38418" x="5881688" y="4729163"/>
          <p14:tracePt t="38422" x="5805488" y="4710113"/>
          <p14:tracePt t="38424" x="5748338" y="4703763"/>
          <p14:tracePt t="38428" x="5683250" y="4691063"/>
          <p14:tracePt t="38431" x="5588000" y="4672013"/>
          <p14:tracePt t="38434" x="5537200" y="4659313"/>
          <p14:tracePt t="38438" x="5448300" y="4633913"/>
          <p14:tracePt t="38440" x="5397500" y="4627563"/>
          <p14:tracePt t="38446" x="5276850" y="4583113"/>
          <p14:tracePt t="38448" x="5199063" y="4551363"/>
          <p14:tracePt t="38450" x="5160963" y="4538663"/>
          <p14:tracePt t="38451" x="5135563" y="4525963"/>
          <p14:tracePt t="38455" x="5065713" y="4492625"/>
          <p14:tracePt t="38457" x="5014913" y="4467225"/>
          <p14:tracePt t="38460" x="4951413" y="4435475"/>
          <p14:tracePt t="38463" x="4862513" y="4378325"/>
          <p14:tracePt t="38464" x="4837113" y="4371975"/>
          <p14:tracePt t="38466" x="4797425" y="4346575"/>
          <p14:tracePt t="38467" x="4772025" y="4333875"/>
          <p14:tracePt t="38471" x="4689475" y="4276725"/>
          <p14:tracePt t="38473" x="4670425" y="4264025"/>
          <p14:tracePt t="38478" x="4594225" y="4200525"/>
          <p14:tracePt t="38480" x="4518025" y="4137025"/>
          <p14:tracePt t="38481" x="4505325" y="4124325"/>
          <p14:tracePt t="38483" x="4498975" y="4117975"/>
          <p14:tracePt t="38483" x="4479925" y="4098925"/>
          <p14:tracePt t="38486" x="4467225" y="4086225"/>
          <p14:tracePt t="38488" x="4391025" y="4002088"/>
          <p14:tracePt t="38490" x="4359275" y="3970338"/>
          <p14:tracePt t="38492" x="4338638" y="3938588"/>
          <p14:tracePt t="38497" x="4275138" y="3862388"/>
          <p14:tracePt t="38499" x="4243388" y="3830638"/>
          <p14:tracePt t="38500" x="4224338" y="3798888"/>
          <p14:tracePt t="38501" x="4211638" y="3786188"/>
          <p14:tracePt t="38504" x="4160838" y="3729038"/>
          <p14:tracePt t="38506" x="4154488" y="3709988"/>
          <p14:tracePt t="38507" x="4122738" y="3671888"/>
          <p14:tracePt t="38513" x="4078288" y="3606800"/>
          <p14:tracePt t="38516" x="4021138" y="3530600"/>
          <p14:tracePt t="38518" x="4014788" y="3517900"/>
          <p14:tracePt t="38521" x="3976688" y="3454400"/>
          <p14:tracePt t="38523" x="3963988" y="3435350"/>
          <p14:tracePt t="38526" x="3951288" y="3416300"/>
          <p14:tracePt t="38530" x="3919538" y="3352800"/>
          <p14:tracePt t="38532" x="3906838" y="3327400"/>
          <p14:tracePt t="38533" x="3906838" y="3321050"/>
          <p14:tracePt t="38534" x="3900488" y="3314700"/>
          <p14:tracePt t="38538" x="3887788" y="3276600"/>
          <p14:tracePt t="38540" x="3887788" y="3263900"/>
          <p14:tracePt t="38545" x="3879850" y="3225800"/>
          <p14:tracePt t="38548" x="3879850" y="3192463"/>
          <p14:tracePt t="38549" x="3879850" y="3186113"/>
          <p14:tracePt t="38550" x="3879850" y="3179763"/>
          <p14:tracePt t="38551" x="3879850" y="3173413"/>
          <p14:tracePt t="38555" x="3879850" y="3148013"/>
          <p14:tracePt t="38557" x="3879850" y="3135313"/>
          <p14:tracePt t="38559" x="3879850" y="3116263"/>
          <p14:tracePt t="38562" x="3887788" y="3109913"/>
          <p14:tracePt t="38564" x="3900488" y="3084513"/>
          <p14:tracePt t="38566" x="3906838" y="3071813"/>
          <p14:tracePt t="38567" x="3913188" y="3059113"/>
          <p14:tracePt t="38571" x="3951288" y="3008313"/>
          <p14:tracePt t="38574" x="3957638" y="2989263"/>
          <p14:tracePt t="38576" x="3976688" y="2970213"/>
          <p14:tracePt t="38579" x="4008438" y="2938463"/>
          <p14:tracePt t="38581" x="4027488" y="2913063"/>
          <p14:tracePt t="38582" x="4059238" y="2887663"/>
          <p14:tracePt t="38583" x="4071938" y="2874963"/>
          <p14:tracePt t="38585" x="4090988" y="2862263"/>
          <p14:tracePt t="38588" x="4154488" y="2798763"/>
          <p14:tracePt t="38590" x="4167188" y="2778125"/>
          <p14:tracePt t="38592" x="4205288" y="2752725"/>
          <p14:tracePt t="38598" x="4338638" y="2657475"/>
          <p14:tracePt t="38599" x="4403725" y="2613025"/>
          <p14:tracePt t="38600" x="4410075" y="2613025"/>
          <p14:tracePt t="38601" x="4429125" y="2593975"/>
          <p14:tracePt t="38605" x="4530725" y="2543175"/>
          <p14:tracePt t="38606" x="4575175" y="2511425"/>
          <p14:tracePt t="38609" x="4625975" y="2492375"/>
          <p14:tracePt t="38613" x="4784725" y="2416175"/>
          <p14:tracePt t="38615" x="4837113" y="2390775"/>
          <p14:tracePt t="38616" x="4849813" y="2384425"/>
          <p14:tracePt t="38618" x="4875213" y="2371725"/>
          <p14:tracePt t="38621" x="5008563" y="2319338"/>
          <p14:tracePt t="38623" x="5065713" y="2293938"/>
          <p14:tracePt t="38627" x="5129213" y="2268538"/>
          <p14:tracePt t="38630" x="5224463" y="2236788"/>
          <p14:tracePt t="38631" x="5249863" y="2230438"/>
          <p14:tracePt t="38632" x="5276850" y="2224088"/>
          <p14:tracePt t="38633" x="5302250" y="2211388"/>
          <p14:tracePt t="38635" x="5327650" y="2211388"/>
          <p14:tracePt t="38638" x="5416550" y="2179638"/>
          <p14:tracePt t="38640" x="5441950" y="2173288"/>
          <p14:tracePt t="38642" x="5480050" y="2166938"/>
          <p14:tracePt t="38647" x="5594350" y="2141538"/>
          <p14:tracePt t="38649" x="5607050" y="2141538"/>
          <p14:tracePt t="38650" x="5645150" y="2135188"/>
          <p14:tracePt t="38651" x="5651500" y="2135188"/>
          <p14:tracePt t="38655" x="5695950" y="2128838"/>
          <p14:tracePt t="38656" x="5735638" y="2122488"/>
          <p14:tracePt t="38658" x="5761038" y="2122488"/>
          <p14:tracePt t="38664" x="5856288" y="2103438"/>
          <p14:tracePt t="38665" x="5894388" y="2103438"/>
          <p14:tracePt t="38666" x="5907088" y="2097088"/>
          <p14:tracePt t="38667" x="5919788" y="2097088"/>
          <p14:tracePt t="38671" x="5995988" y="2097088"/>
          <p14:tracePt t="38673" x="6034088" y="2097088"/>
          <p14:tracePt t="38677" x="6072188" y="2097088"/>
          <p14:tracePt t="38681" x="6154738" y="2097088"/>
          <p14:tracePt t="38682" x="6207125" y="2097088"/>
          <p14:tracePt t="38683" x="6226175" y="2097088"/>
          <p14:tracePt t="38684" x="6264275" y="2097088"/>
          <p14:tracePt t="38688" x="6334125" y="2097088"/>
          <p14:tracePt t="38690" x="6384925" y="2097088"/>
          <p14:tracePt t="38692" x="6429375" y="2097088"/>
          <p14:tracePt t="38696" x="6524625" y="2097088"/>
          <p14:tracePt t="38697" x="6562725" y="2109788"/>
          <p14:tracePt t="38699" x="6607175" y="2109788"/>
          <p14:tracePt t="38700" x="6646863" y="2116138"/>
          <p14:tracePt t="38701" x="6665913" y="2116138"/>
          <p14:tracePt t="38705" x="6773863" y="2135188"/>
          <p14:tracePt t="38707" x="6843713" y="2141538"/>
          <p14:tracePt t="38708" x="6875463" y="2147888"/>
          <p14:tracePt t="38711" x="6945313" y="2154238"/>
          <p14:tracePt t="38714" x="7092950" y="2185988"/>
          <p14:tracePt t="38715" x="7131050" y="2192338"/>
          <p14:tracePt t="38717" x="7162800" y="2198688"/>
          <p14:tracePt t="38718" x="7200900" y="2211388"/>
          <p14:tracePt t="38721" x="7302500" y="2236788"/>
          <p14:tracePt t="38723" x="7372350" y="2255838"/>
          <p14:tracePt t="38725" x="7435850" y="2274888"/>
          <p14:tracePt t="38731" x="7615238" y="2332038"/>
          <p14:tracePt t="38732" x="7685088" y="2359025"/>
          <p14:tracePt t="38733" x="7710488" y="2365375"/>
          <p14:tracePt t="38735" x="7716838" y="2371725"/>
          <p14:tracePt t="38739" x="7856538" y="2435225"/>
          <p14:tracePt t="38742" x="7907338" y="2460625"/>
          <p14:tracePt t="38746" x="8010525" y="2511425"/>
          <p14:tracePt t="38749" x="8099425" y="2568575"/>
          <p14:tracePt t="38752" x="8112125" y="2574925"/>
          <p14:tracePt t="38755" x="8220075" y="2644775"/>
          <p14:tracePt t="38757" x="8232775" y="2657475"/>
          <p14:tracePt t="38760" x="8270875" y="2689225"/>
          <p14:tracePt t="38765" x="8353425" y="2759075"/>
          <p14:tracePt t="38767" x="8378825" y="2765425"/>
          <p14:tracePt t="38771" x="8416925" y="2798763"/>
          <p14:tracePt t="38773" x="8442325" y="2824163"/>
          <p14:tracePt t="38776" x="8462963" y="2836863"/>
          <p14:tracePt t="38782" x="8507413" y="2881313"/>
          <p14:tracePt t="38783" x="8513763" y="2887663"/>
          <p14:tracePt t="38785" x="8520113" y="2894013"/>
          <p14:tracePt t="38789" x="8539163" y="2919413"/>
          <p14:tracePt t="38791" x="8545513" y="2925763"/>
          <p14:tracePt t="38793" x="8558213" y="2938463"/>
          <p14:tracePt t="38799" x="8577263" y="2970213"/>
          <p14:tracePt t="38800" x="8583613" y="2976563"/>
          <p14:tracePt t="38805" x="8596313" y="2995613"/>
          <p14:tracePt t="38807" x="8602663" y="3001963"/>
          <p14:tracePt t="38809" x="8609013" y="3014663"/>
          <p14:tracePt t="38814" x="8621713" y="3033713"/>
          <p14:tracePt t="38815" x="8621713" y="3040063"/>
          <p14:tracePt t="38816" x="8621713" y="3046413"/>
          <p14:tracePt t="38817" x="8628063" y="3046413"/>
          <p14:tracePt t="38821" x="8634413" y="3071813"/>
          <p14:tracePt t="38823" x="8634413" y="3078163"/>
          <p14:tracePt t="38827" x="8640763" y="3090863"/>
          <p14:tracePt t="38830" x="8647113" y="3116263"/>
          <p14:tracePt t="38832" x="8647113" y="3128963"/>
          <p14:tracePt t="38833" x="8653463" y="3141663"/>
          <p14:tracePt t="38838" x="8666163" y="3179763"/>
          <p14:tracePt t="38840" x="8666163" y="3186113"/>
          <p14:tracePt t="38845" x="8666163" y="3232150"/>
          <p14:tracePt t="38848" x="8672513" y="3270250"/>
          <p14:tracePt t="38849" x="8672513" y="3289300"/>
          <p14:tracePt t="38850" x="8672513" y="3302000"/>
          <p14:tracePt t="38855" x="8672513" y="3340100"/>
          <p14:tracePt t="38858" x="8672513" y="3378200"/>
          <p14:tracePt t="38862" x="8659813" y="3435350"/>
          <p14:tracePt t="38864" x="8653463" y="3473450"/>
          <p14:tracePt t="38865" x="8647113" y="3486150"/>
          <p14:tracePt t="38866" x="8647113" y="3498850"/>
          <p14:tracePt t="38868" x="8640763" y="3517900"/>
          <p14:tracePt t="38872" x="8615363" y="3575050"/>
          <p14:tracePt t="38873" x="8609013" y="3594100"/>
          <p14:tracePt t="38877" x="8596313" y="3625850"/>
          <p14:tracePt t="38881" x="8564563" y="3684588"/>
          <p14:tracePt t="38882" x="8558213" y="3690938"/>
          <p14:tracePt t="38883" x="8551863" y="3709988"/>
          <p14:tracePt t="38889" x="8520113" y="3760788"/>
          <p14:tracePt t="38891" x="8513763" y="3767138"/>
          <p14:tracePt t="38893" x="8501063" y="3779838"/>
          <p14:tracePt t="38896" x="8488363" y="3805238"/>
          <p14:tracePt t="38898" x="8475663" y="3817938"/>
          <p14:tracePt t="38900" x="8462963" y="3830638"/>
          <p14:tracePt t="38902" x="8455025" y="3836988"/>
          <p14:tracePt t="38907" x="8435975" y="3862388"/>
          <p14:tracePt t="38908" x="8429625" y="3868738"/>
          <p14:tracePt t="38910" x="8423275" y="3875088"/>
          <p14:tracePt t="38911" x="8416925" y="3881438"/>
          <p14:tracePt t="38915" x="8410575" y="3887788"/>
          <p14:tracePt t="38917" x="8404225" y="3894138"/>
          <p14:tracePt t="38923" x="8391525" y="3900488"/>
          <p14:tracePt t="38930" x="8391525" y="3906838"/>
          <p14:tracePt t="38967" x="8391525" y="3900488"/>
          <p14:tracePt t="38990" x="8385175" y="3900488"/>
          <p14:tracePt t="39067" x="8385175" y="3894138"/>
          <p14:tracePt t="39490" x="8385175" y="3887788"/>
          <p14:tracePt t="39685" x="8391525" y="3887788"/>
          <p14:tracePt t="39710" x="8397875" y="3887788"/>
          <p14:tracePt t="39745" x="8404225" y="3894138"/>
          <p14:tracePt t="39760" x="8410575" y="3894138"/>
          <p14:tracePt t="39765" x="8410575" y="3900488"/>
          <p14:tracePt t="39774" x="8416925" y="3900488"/>
          <p14:tracePt t="39784" x="8423275" y="3906838"/>
          <p14:tracePt t="39798" x="8423275" y="3913188"/>
          <p14:tracePt t="39807" x="8429625" y="3913188"/>
          <p14:tracePt t="39826" x="8429625" y="3919538"/>
          <p14:tracePt t="39836" x="8429625" y="3925888"/>
          <p14:tracePt t="39848" x="8429625" y="3932238"/>
          <p14:tracePt t="39852" x="8429625" y="3938588"/>
          <p14:tracePt t="39859" x="8429625" y="3944938"/>
          <p14:tracePt t="39861" x="8429625" y="3951288"/>
          <p14:tracePt t="39865" x="8429625" y="3957638"/>
          <p14:tracePt t="39870" x="8429625" y="3963988"/>
          <p14:tracePt t="39876" x="8429625" y="3983038"/>
          <p14:tracePt t="39879" x="8429625" y="3989388"/>
          <p14:tracePt t="39883" x="8429625" y="3995738"/>
          <p14:tracePt t="39905" x="8429625" y="4033838"/>
          <p14:tracePt t="39911" x="8429625" y="4052888"/>
          <p14:tracePt t="39916" x="8429625" y="4059238"/>
          <p14:tracePt t="39925" x="8429625" y="4073525"/>
          <p14:tracePt t="39932" x="8429625" y="4079875"/>
          <p14:tracePt t="39943" x="8423275" y="4086225"/>
          <p14:tracePt t="39952" x="8423275" y="4092575"/>
          <p14:tracePt t="39960" x="8416925" y="4098925"/>
          <p14:tracePt t="39976" x="8416925" y="4105275"/>
          <p14:tracePt t="39980" x="8410575" y="4105275"/>
          <p14:tracePt t="39992" x="8410575" y="4111625"/>
          <p14:tracePt t="40011" x="8404225" y="4111625"/>
          <p14:tracePt t="40026" x="8397875" y="4117975"/>
          <p14:tracePt t="40032" x="8391525" y="4117975"/>
          <p14:tracePt t="40042" x="8378825" y="4124325"/>
          <p14:tracePt t="40046" x="8372475" y="4124325"/>
          <p14:tracePt t="40050" x="8366125" y="4130675"/>
          <p14:tracePt t="40057" x="8353425" y="4130675"/>
          <p14:tracePt t="40059" x="8353425" y="4137025"/>
          <p14:tracePt t="40061" x="8347075" y="4137025"/>
          <p14:tracePt t="40066" x="8340725" y="4143375"/>
          <p14:tracePt t="40072" x="8334375" y="4143375"/>
          <p14:tracePt t="40077" x="8328025" y="4149725"/>
          <p14:tracePt t="40083" x="8321675" y="4156075"/>
          <p14:tracePt t="40097" x="8315325" y="4162425"/>
          <p14:tracePt t="40185" x="8315325" y="4168775"/>
          <p14:tracePt t="40193" x="8308975" y="4168775"/>
          <p14:tracePt t="40197" x="8308975" y="4175125"/>
          <p14:tracePt t="40206" x="8302625" y="4175125"/>
          <p14:tracePt t="40208" x="8302625" y="4181475"/>
          <p14:tracePt t="40217" x="8296275" y="4187825"/>
          <p14:tracePt t="40266" x="8289925" y="4187825"/>
          <p14:tracePt t="40284" x="8283575" y="4187825"/>
          <p14:tracePt t="40292" x="8277225" y="4187825"/>
          <p14:tracePt t="40299" x="8270875" y="4181475"/>
          <p14:tracePt t="40310" x="8258175" y="4168775"/>
          <p14:tracePt t="40314" x="8251825" y="4162425"/>
          <p14:tracePt t="40320" x="8245475" y="4162425"/>
          <p14:tracePt t="40327" x="8226425" y="4149725"/>
          <p14:tracePt t="40334" x="8220075" y="4143375"/>
          <p14:tracePt t="40343" x="8213725" y="4130675"/>
          <p14:tracePt t="40351" x="8207375" y="4124325"/>
          <p14:tracePt t="40359" x="8207375" y="4117975"/>
          <p14:tracePt t="40375" x="8201025" y="4111625"/>
          <p14:tracePt t="40490" x="8194675" y="4111625"/>
          <p14:tracePt t="40500" x="8188325" y="4111625"/>
          <p14:tracePt t="40509" x="8181975" y="4111625"/>
          <p14:tracePt t="40511" x="8175625" y="4111625"/>
          <p14:tracePt t="40519" x="8169275" y="4111625"/>
          <p14:tracePt t="40525" x="8162925" y="4111625"/>
          <p14:tracePt t="40528" x="8156575" y="4111625"/>
          <p14:tracePt t="40541" x="8150225" y="4111625"/>
          <p14:tracePt t="40549" x="8143875" y="4111625"/>
          <p14:tracePt t="40559" x="8137525" y="4117975"/>
          <p14:tracePt t="40566" x="8137525" y="4124325"/>
          <p14:tracePt t="40571" x="8131175" y="4124325"/>
          <p14:tracePt t="40576" x="8124825" y="4137025"/>
          <p14:tracePt t="40582" x="8118475" y="4143375"/>
          <p14:tracePt t="40586" x="8112125" y="4149725"/>
          <p14:tracePt t="40594" x="8080375" y="4162425"/>
          <p14:tracePt t="40603" x="8061325" y="4175125"/>
          <p14:tracePt t="40612" x="7996238" y="4194175"/>
          <p14:tracePt t="40620" x="7958138" y="4200525"/>
          <p14:tracePt t="40628" x="7869238" y="4219575"/>
          <p14:tracePt t="40634" x="7831138" y="4225925"/>
          <p14:tracePt t="40638" x="7818438" y="4232275"/>
          <p14:tracePt t="40645" x="7735888" y="4251325"/>
          <p14:tracePt t="40651" x="7691438" y="4264025"/>
          <p14:tracePt t="40657" x="7640638" y="4276725"/>
          <p14:tracePt t="40665" x="7570788" y="4295775"/>
          <p14:tracePt t="40670" x="7545388" y="4302125"/>
          <p14:tracePt t="40678" x="7461250" y="4321175"/>
          <p14:tracePt t="40686" x="7410450" y="4327525"/>
          <p14:tracePt t="40693" x="7321550" y="4340225"/>
          <p14:tracePt t="40699" x="7232650" y="4346575"/>
          <p14:tracePt t="40704" x="7200900" y="4346575"/>
          <p14:tracePt t="40711" x="7046913" y="4352925"/>
          <p14:tracePt t="40717" x="6958013" y="4352925"/>
          <p14:tracePt t="40718" x="6926263" y="4352925"/>
          <p14:tracePt t="40723" x="6850063" y="4352925"/>
          <p14:tracePt t="40727" x="6748463" y="4352925"/>
          <p14:tracePt t="40730" x="6704013" y="4352925"/>
          <p14:tracePt t="40732" x="6678613" y="4352925"/>
          <p14:tracePt t="40734" x="6646863" y="4352925"/>
          <p14:tracePt t="40739" x="6588125" y="4346575"/>
          <p14:tracePt t="40740" x="6556375" y="4333875"/>
          <p14:tracePt t="40742" x="6550025" y="4333875"/>
          <p14:tracePt t="40745" x="6524625" y="4327525"/>
          <p14:tracePt t="40747" x="6467475" y="4321175"/>
          <p14:tracePt t="40749" x="6435725" y="4314825"/>
          <p14:tracePt t="40750" x="6423025" y="4314825"/>
          <p14:tracePt t="40755" x="6372225" y="4295775"/>
          <p14:tracePt t="40758" x="6346825" y="4295775"/>
          <p14:tracePt t="40762" x="6296025" y="4283075"/>
          <p14:tracePt t="40764" x="6257925" y="4276725"/>
          <p14:tracePt t="40766" x="6232525" y="4276725"/>
          <p14:tracePt t="40769" x="6226175" y="4270375"/>
          <p14:tracePt t="40773" x="6154738" y="4264025"/>
          <p14:tracePt t="40776" x="6116638" y="4257675"/>
          <p14:tracePt t="40782" x="6034088" y="4238625"/>
          <p14:tracePt t="40785" x="6027738" y="4238625"/>
          <p14:tracePt t="40789" x="5983288" y="4219575"/>
          <p14:tracePt t="40792" x="5938838" y="4206875"/>
          <p14:tracePt t="40798" x="5849938" y="4175125"/>
          <p14:tracePt t="40800" x="5830888" y="4168775"/>
          <p14:tracePt t="40806" x="5761038" y="4137025"/>
          <p14:tracePt t="40809" x="5735638" y="4124325"/>
          <p14:tracePt t="40816" x="5638800" y="4079875"/>
          <p14:tracePt t="40818" x="5632450" y="4073525"/>
          <p14:tracePt t="40823" x="5575300" y="4040188"/>
          <p14:tracePt t="40826" x="5549900" y="4027488"/>
          <p14:tracePt t="40831" x="5480050" y="3983038"/>
          <p14:tracePt t="40833" x="5454650" y="3963988"/>
          <p14:tracePt t="40835" x="5448300" y="3957638"/>
          <p14:tracePt t="40839" x="5403850" y="3919538"/>
          <p14:tracePt t="40842" x="5378450" y="3894138"/>
          <p14:tracePt t="40848" x="5334000" y="3830638"/>
          <p14:tracePt t="40850" x="5321300" y="3811588"/>
          <p14:tracePt t="40856" x="5283200" y="3754438"/>
          <p14:tracePt t="40858" x="5270500" y="3735388"/>
          <p14:tracePt t="40864" x="5237163" y="3659188"/>
          <p14:tracePt t="40866" x="5224463" y="3638550"/>
          <p14:tracePt t="40868" x="5211763" y="3619500"/>
          <p14:tracePt t="40873" x="5192713" y="3581400"/>
          <p14:tracePt t="40876" x="5186363" y="3556000"/>
          <p14:tracePt t="40881" x="5167313" y="3505200"/>
          <p14:tracePt t="40883" x="5160963" y="3473450"/>
          <p14:tracePt t="40885" x="5154613" y="3467100"/>
          <p14:tracePt t="40893" x="5141913" y="3416300"/>
          <p14:tracePt t="40898" x="5129213" y="3384550"/>
          <p14:tracePt t="40900" x="5122863" y="3365500"/>
          <p14:tracePt t="40906" x="5122863" y="3333750"/>
          <p14:tracePt t="40908" x="5122863" y="3327400"/>
          <p14:tracePt t="40912" x="5122863" y="3308350"/>
          <p14:tracePt t="40914" x="5122863" y="3302000"/>
          <p14:tracePt t="40918" x="5122863" y="3289300"/>
          <p14:tracePt t="40924" x="5122863" y="3263900"/>
          <p14:tracePt t="40927" x="5129213" y="3257550"/>
          <p14:tracePt t="40930" x="5135563" y="3244850"/>
          <p14:tracePt t="40934" x="5154613" y="3225800"/>
          <p14:tracePt t="40939" x="5192713" y="3192463"/>
          <p14:tracePt t="40942" x="5199063" y="3186113"/>
          <p14:tracePt t="40945" x="5218113" y="3173413"/>
          <p14:tracePt t="40949" x="5264150" y="3148013"/>
          <p14:tracePt t="40951" x="5270500" y="3141663"/>
          <p14:tracePt t="40956" x="5334000" y="3109913"/>
          <p14:tracePt t="40958" x="5353050" y="3097213"/>
          <p14:tracePt t="40964" x="5480050" y="3065463"/>
          <p14:tracePt t="40966" x="5518150" y="3059113"/>
          <p14:tracePt t="40969" x="5530850" y="3052763"/>
          <p14:tracePt t="40972" x="5607050" y="3046413"/>
          <p14:tracePt t="40974" x="5645150" y="3040063"/>
          <p14:tracePt t="40978" x="5695950" y="3040063"/>
          <p14:tracePt t="40982" x="5843588" y="3027363"/>
          <p14:tracePt t="40984" x="5856288" y="3027363"/>
          <p14:tracePt t="40986" x="5875338" y="3027363"/>
          <p14:tracePt t="40989" x="5970588" y="3027363"/>
          <p14:tracePt t="40992" x="6008688" y="3027363"/>
          <p14:tracePt t="40999" x="6122988" y="3046413"/>
          <p14:tracePt t="41000" x="6161088" y="3052763"/>
          <p14:tracePt t="41006" x="6264275" y="3078163"/>
          <p14:tracePt t="41012" x="6334125" y="3103563"/>
          <p14:tracePt t="41015" x="6391275" y="3128963"/>
          <p14:tracePt t="41017" x="6410325" y="3141663"/>
          <p14:tracePt t="41018" x="6423025" y="3148013"/>
          <p14:tracePt t="41022" x="6461125" y="3173413"/>
          <p14:tracePt t="41026" x="6492875" y="3192463"/>
          <p14:tracePt t="41032" x="6530975" y="3238500"/>
          <p14:tracePt t="41033" x="6537325" y="3251200"/>
          <p14:tracePt t="41036" x="6543675" y="3251200"/>
          <p14:tracePt t="41039" x="6556375" y="3276600"/>
          <p14:tracePt t="41042" x="6562725" y="3289300"/>
          <p14:tracePt t="41046" x="6569075" y="3327400"/>
          <p14:tracePt t="41049" x="6575425" y="3346450"/>
          <p14:tracePt t="41051" x="6575425" y="3365500"/>
          <p14:tracePt t="41056" x="6575425" y="3397250"/>
          <p14:tracePt t="41058" x="6575425" y="3416300"/>
          <p14:tracePt t="41064" x="6556375" y="3467100"/>
          <p14:tracePt t="41066" x="6550025" y="3479800"/>
          <p14:tracePt t="41068" x="6537325" y="3498850"/>
          <p14:tracePt t="41072" x="6524625" y="3524250"/>
          <p14:tracePt t="41075" x="6511925" y="3543300"/>
          <p14:tracePt t="41081" x="6486525" y="3581400"/>
          <p14:tracePt t="41083" x="6480175" y="3587750"/>
          <p14:tracePt t="41086" x="6473825" y="3594100"/>
          <p14:tracePt t="41090" x="6448425" y="3625850"/>
          <p14:tracePt t="41093" x="6442075" y="3632200"/>
          <p14:tracePt t="41098" x="6429375" y="3652838"/>
          <p14:tracePt t="41105" x="6423025" y="3659188"/>
          <p14:tracePt t="41107" x="6416675" y="3665538"/>
          <p14:tracePt t="41114" x="6416675" y="3671888"/>
          <p14:tracePt t="41117" x="6410325" y="3678238"/>
          <p14:tracePt t="41131" x="6410325" y="3684588"/>
          <p14:tracePt t="41142" x="6410325" y="3690938"/>
          <p14:tracePt t="41149" x="6403975" y="3690938"/>
          <p14:tracePt t="41165" x="6403975" y="3697288"/>
          <p14:tracePt t="41221" x="6410325" y="3697288"/>
          <p14:tracePt t="41224" x="6416675" y="3697288"/>
          <p14:tracePt t="41227" x="6423025" y="3697288"/>
          <p14:tracePt t="41229" x="6429375" y="3697288"/>
          <p14:tracePt t="41231" x="6429375" y="3690938"/>
          <p14:tracePt t="41233" x="6442075" y="3684588"/>
          <p14:tracePt t="41238" x="6454775" y="3678238"/>
          <p14:tracePt t="41240" x="6467475" y="3671888"/>
          <p14:tracePt t="41243" x="6473825" y="3665538"/>
          <p14:tracePt t="41247" x="6486525" y="3652838"/>
          <p14:tracePt t="41248" x="6499225" y="3646488"/>
          <p14:tracePt t="41250" x="6505575" y="3646488"/>
          <p14:tracePt t="41251" x="6505575" y="3638550"/>
          <p14:tracePt t="41254" x="6524625" y="3625850"/>
          <p14:tracePt t="41256" x="6530975" y="3619500"/>
          <p14:tracePt t="41261" x="6543675" y="3606800"/>
          <p14:tracePt t="41263" x="6550025" y="3600450"/>
          <p14:tracePt t="41265" x="6556375" y="3594100"/>
          <p14:tracePt t="41271" x="6562725" y="3587750"/>
          <p14:tracePt t="41274" x="6569075" y="3587750"/>
          <p14:tracePt t="41279" x="6569075" y="3581400"/>
          <p14:tracePt t="41285" x="6575425" y="3581400"/>
          <p14:tracePt t="41328" x="6581775" y="3581400"/>
          <p14:tracePt t="41331" x="6581775" y="3587750"/>
          <p14:tracePt t="41336" x="6588125" y="3594100"/>
          <p14:tracePt t="41343" x="6600825" y="3632200"/>
          <p14:tracePt t="41351" x="6607175" y="3665538"/>
          <p14:tracePt t="41355" x="6613525" y="3671888"/>
          <p14:tracePt t="41360" x="6626225" y="3709988"/>
          <p14:tracePt t="41367" x="6640513" y="3735388"/>
          <p14:tracePt t="41371" x="6646863" y="3741738"/>
          <p14:tracePt t="41377" x="6665913" y="3754438"/>
          <p14:tracePt t="41380" x="6672263" y="3754438"/>
          <p14:tracePt t="41386" x="6678613" y="3760788"/>
          <p14:tracePt t="41392" x="6691313" y="3760788"/>
          <p14:tracePt t="41397" x="6710363" y="3760788"/>
          <p14:tracePt t="41401" x="6723063" y="3760788"/>
          <p14:tracePt t="41412" x="6773863" y="3741738"/>
          <p14:tracePt t="41419" x="6818313" y="3716338"/>
          <p14:tracePt t="41427" x="6869113" y="3678238"/>
          <p14:tracePt t="41435" x="6932613" y="3646488"/>
          <p14:tracePt t="41437" x="6938963" y="3638550"/>
          <p14:tracePt t="41446" x="7002463" y="3600450"/>
          <p14:tracePt t="41452" x="7027863" y="3575050"/>
          <p14:tracePt t="41457" x="7065963" y="3549650"/>
          <p14:tracePt t="41460" x="7085013" y="3543300"/>
          <p14:tracePt t="41463" x="7105650" y="3530600"/>
          <p14:tracePt t="41465" x="7112000" y="3517900"/>
          <p14:tracePt t="41469" x="7118350" y="3511550"/>
          <p14:tracePt t="41472" x="7137400" y="3492500"/>
          <p14:tracePt t="41475" x="7143750" y="3486150"/>
          <p14:tracePt t="41478" x="7156450" y="3479800"/>
          <p14:tracePt t="41481" x="7162800" y="3467100"/>
          <p14:tracePt t="41483" x="7169150" y="3460750"/>
          <p14:tracePt t="41485" x="7169150" y="3454400"/>
          <p14:tracePt t="41490" x="7181850" y="3441700"/>
          <p14:tracePt t="41492" x="7188200" y="3435350"/>
          <p14:tracePt t="41497" x="7194550" y="3429000"/>
          <p14:tracePt t="41499" x="7200900" y="3422650"/>
          <p14:tracePt t="41504" x="7207250" y="3422650"/>
          <p14:tracePt t="41513" x="7213600" y="3422650"/>
          <p14:tracePt t="41521" x="7219950" y="3422650"/>
          <p14:tracePt t="41530" x="7226300" y="3422650"/>
          <p14:tracePt t="41536" x="7232650" y="3422650"/>
          <p14:tracePt t="41542" x="7239000" y="3429000"/>
          <p14:tracePt t="41547" x="7239000" y="3435350"/>
          <p14:tracePt t="41551" x="7245350" y="3441700"/>
          <p14:tracePt t="41561" x="7258050" y="3467100"/>
          <p14:tracePt t="41567" x="7264400" y="3498850"/>
          <p14:tracePt t="41571" x="7264400" y="3505200"/>
          <p14:tracePt t="41579" x="7277100" y="3581400"/>
          <p14:tracePt t="41586" x="7283450" y="3600450"/>
          <p14:tracePt t="41591" x="7283450" y="3652838"/>
          <p14:tracePt t="41595" x="7289800" y="3659188"/>
          <p14:tracePt t="41598" x="7289800" y="3671888"/>
          <p14:tracePt t="41602" x="7296150" y="3678238"/>
          <p14:tracePt t="41607" x="7296150" y="3684588"/>
          <p14:tracePt t="41609" x="7302500" y="3690938"/>
          <p14:tracePt t="41632" x="7308850" y="3690938"/>
          <p14:tracePt t="41644" x="7315200" y="3690938"/>
          <p14:tracePt t="41652" x="7315200" y="3684588"/>
          <p14:tracePt t="41659" x="7321550" y="3678238"/>
          <p14:tracePt t="41663" x="7321550" y="3671888"/>
          <p14:tracePt t="41668" x="7327900" y="3665538"/>
          <p14:tracePt t="41676" x="7334250" y="3646488"/>
          <p14:tracePt t="41681" x="7340600" y="3638550"/>
          <p14:tracePt t="41687" x="7346950" y="3632200"/>
          <p14:tracePt t="41693" x="7359650" y="3606800"/>
          <p14:tracePt t="41698" x="7366000" y="3600450"/>
          <p14:tracePt t="41704" x="7372350" y="3587750"/>
          <p14:tracePt t="41711" x="7385050" y="3568700"/>
          <p14:tracePt t="41715" x="7385050" y="3556000"/>
          <p14:tracePt t="41720" x="7391400" y="3556000"/>
          <p14:tracePt t="41723" x="7391400" y="3549650"/>
          <p14:tracePt t="41726" x="7391400" y="3543300"/>
          <p14:tracePt t="41744" x="7391400" y="3536950"/>
          <p14:tracePt t="41759" x="7397750" y="3536950"/>
          <p14:tracePt t="41767" x="7397750" y="3530600"/>
          <p14:tracePt t="41795" x="7397750" y="3524250"/>
          <p14:tracePt t="41868" x="7397750" y="3530600"/>
          <p14:tracePt t="41873" x="7397750" y="3536950"/>
          <p14:tracePt t="41878" x="7397750" y="3543300"/>
          <p14:tracePt t="41881" x="7397750" y="3549650"/>
          <p14:tracePt t="41885" x="7397750" y="3562350"/>
          <p14:tracePt t="41907" x="7391400" y="3619500"/>
          <p14:tracePt t="41910" x="7378700" y="3652838"/>
          <p14:tracePt t="41917" x="7372350" y="3665538"/>
          <p14:tracePt t="41927" x="7353300" y="3690938"/>
          <p14:tracePt t="41933" x="7346950" y="3703638"/>
          <p14:tracePt t="41945" x="7334250" y="3716338"/>
          <p14:tracePt t="41951" x="7321550" y="3716338"/>
          <p14:tracePt t="41956" x="7315200" y="3716338"/>
          <p14:tracePt t="41960" x="7308850" y="3716338"/>
          <p14:tracePt t="41963" x="7308850" y="3722688"/>
          <p14:tracePt t="41973" x="7302500" y="3722688"/>
          <p14:tracePt t="42006" x="7296150" y="3722688"/>
          <p14:tracePt t="42014" x="7289800" y="3722688"/>
          <p14:tracePt t="42017" x="7283450" y="3722688"/>
          <p14:tracePt t="42027" x="7258050" y="3722688"/>
          <p14:tracePt t="42035" x="7232650" y="3716338"/>
          <p14:tracePt t="42043" x="7207250" y="3709988"/>
          <p14:tracePt t="42050" x="7175500" y="3703638"/>
          <p14:tracePt t="42062" x="7124700" y="3690938"/>
          <p14:tracePt t="42069" x="7105650" y="3684588"/>
          <p14:tracePt t="42073" x="7078663" y="3671888"/>
          <p14:tracePt t="42077" x="7065963" y="3665538"/>
          <p14:tracePt t="42082" x="7040563" y="3652838"/>
          <p14:tracePt t="42088" x="7034213" y="3646488"/>
          <p14:tracePt t="42094" x="7008813" y="3632200"/>
          <p14:tracePt t="42100" x="6989763" y="3613150"/>
          <p14:tracePt t="42106" x="6970713" y="3600450"/>
          <p14:tracePt t="42110" x="6964363" y="3594100"/>
          <p14:tracePt t="42115" x="6951663" y="3575050"/>
          <p14:tracePt t="42119" x="6945313" y="3568700"/>
          <p14:tracePt t="42128" x="6919913" y="3536950"/>
          <p14:tracePt t="42132" x="6907213" y="3524250"/>
          <p14:tracePt t="42136" x="6900863" y="3511550"/>
          <p14:tracePt t="42140" x="6888163" y="3492500"/>
          <p14:tracePt t="42146" x="6875463" y="3467100"/>
          <p14:tracePt t="42150" x="6869113" y="3448050"/>
          <p14:tracePt t="42152" x="6869113" y="3441700"/>
          <p14:tracePt t="42156" x="6862763" y="3409950"/>
          <p14:tracePt t="42161" x="6856413" y="3384550"/>
          <p14:tracePt t="42166" x="6856413" y="3359150"/>
          <p14:tracePt t="42169" x="6856413" y="3346450"/>
          <p14:tracePt t="42172" x="6856413" y="3308350"/>
          <p14:tracePt t="42175" x="6856413" y="3295650"/>
          <p14:tracePt t="42181" x="6856413" y="3251200"/>
          <p14:tracePt t="42184" x="6856413" y="3238500"/>
          <p14:tracePt t="42189" x="6856413" y="3192463"/>
          <p14:tracePt t="42192" x="6856413" y="3186113"/>
          <p14:tracePt t="42197" x="6856413" y="3154363"/>
          <p14:tracePt t="42199" x="6862763" y="3141663"/>
          <p14:tracePt t="42202" x="6862763" y="3135313"/>
          <p14:tracePt t="42206" x="6862763" y="3109913"/>
          <p14:tracePt t="42209" x="6869113" y="3103563"/>
          <p14:tracePt t="42214" x="6869113" y="3090863"/>
          <p14:tracePt t="42217" x="6869113" y="3084513"/>
          <p14:tracePt t="42223" x="6869113" y="3078163"/>
          <p14:tracePt t="42255" x="6869113" y="3084513"/>
          <p14:tracePt t="42260" x="6869113" y="3090863"/>
          <p14:tracePt t="42263" x="6869113" y="3103563"/>
          <p14:tracePt t="42264" x="6869113" y="3109913"/>
          <p14:tracePt t="42266" x="6869113" y="3122613"/>
          <p14:tracePt t="42268" x="6869113" y="3128963"/>
          <p14:tracePt t="42271" x="6869113" y="3160713"/>
          <p14:tracePt t="42272" x="6869113" y="3179763"/>
          <p14:tracePt t="42274" x="6869113" y="3211513"/>
          <p14:tracePt t="42277" x="6869113" y="3238500"/>
          <p14:tracePt t="42281" x="6862763" y="3333750"/>
          <p14:tracePt t="42282" x="6862763" y="3384550"/>
          <p14:tracePt t="42283" x="6856413" y="3409950"/>
          <p14:tracePt t="42288" x="6837363" y="3486150"/>
          <p14:tracePt t="42290" x="6831013" y="3543300"/>
          <p14:tracePt t="42294" x="6824663" y="3575050"/>
          <p14:tracePt t="42297" x="6799263" y="3678238"/>
          <p14:tracePt t="42298" x="6792913" y="3690938"/>
          <p14:tracePt t="42299" x="6786563" y="3709988"/>
          <p14:tracePt t="42301" x="6786563" y="3722688"/>
          <p14:tracePt t="42305" x="6761163" y="3767138"/>
          <p14:tracePt t="42307" x="6748463" y="3786188"/>
          <p14:tracePt t="42311" x="6729413" y="3805238"/>
          <p14:tracePt t="42314" x="6710363" y="3830638"/>
          <p14:tracePt t="42315" x="6704013" y="3836988"/>
          <p14:tracePt t="42316" x="6697663" y="3843338"/>
          <p14:tracePt t="42319" x="6691313" y="3849688"/>
          <p14:tracePt t="42322" x="6672263" y="3862388"/>
          <p14:tracePt t="42323" x="6659563" y="3875088"/>
          <p14:tracePt t="42327" x="6634163" y="3887788"/>
          <p14:tracePt t="42333" x="6588125" y="3900488"/>
          <p14:tracePt t="42335" x="6581775" y="3906838"/>
          <p14:tracePt t="42340" x="6511925" y="3913188"/>
          <p14:tracePt t="42342" x="6492875" y="3913188"/>
          <p14:tracePt t="42346" x="6454775" y="3913188"/>
          <p14:tracePt t="42351" x="6397625" y="3913188"/>
          <p14:tracePt t="42356" x="6346825" y="3906838"/>
          <p14:tracePt t="42358" x="6308725" y="3900488"/>
          <p14:tracePt t="42363" x="6276975" y="3894138"/>
          <p14:tracePt t="42365" x="6219825" y="3875088"/>
          <p14:tracePt t="42366" x="6213475" y="3868738"/>
          <p14:tracePt t="42368" x="6200775" y="3868738"/>
          <p14:tracePt t="42371" x="6129338" y="3836988"/>
          <p14:tracePt t="42373" x="6103938" y="3830638"/>
          <p14:tracePt t="42379" x="6046788" y="3798888"/>
          <p14:tracePt t="42380" x="6027738" y="3792538"/>
          <p14:tracePt t="42382" x="6008688" y="3779838"/>
          <p14:tracePt t="42383" x="5995988" y="3773488"/>
          <p14:tracePt t="42388" x="5957888" y="3741738"/>
          <p14:tracePt t="42390" x="5938838" y="3729038"/>
          <p14:tracePt t="42395" x="5907088" y="3709988"/>
          <p14:tracePt t="42397" x="5875338" y="3671888"/>
          <p14:tracePt t="42399" x="5862638" y="3652838"/>
          <p14:tracePt t="42400" x="5856288" y="3638550"/>
          <p14:tracePt t="42404" x="5818188" y="3600450"/>
          <p14:tracePt t="42406" x="5805488" y="3581400"/>
          <p14:tracePt t="42409" x="5799138" y="3568700"/>
          <p14:tracePt t="42413" x="5773738" y="3517900"/>
          <p14:tracePt t="42415" x="5767388" y="3498850"/>
          <p14:tracePt t="42416" x="5767388" y="3486150"/>
          <p14:tracePt t="42418" x="5761038" y="3479800"/>
          <p14:tracePt t="42422" x="5754688" y="3435350"/>
          <p14:tracePt t="42424" x="5741988" y="3409950"/>
          <p14:tracePt t="42428" x="5741988" y="3378200"/>
          <p14:tracePt t="42432" x="5741988" y="3308350"/>
          <p14:tracePt t="42434" x="5741988" y="3295650"/>
          <p14:tracePt t="42438" x="5754688" y="3238500"/>
          <p14:tracePt t="42440" x="5761038" y="3211513"/>
          <p14:tracePt t="42444" x="5773738" y="3173413"/>
          <p14:tracePt t="42447" x="5792788" y="3128963"/>
          <p14:tracePt t="42448" x="5805488" y="3109913"/>
          <p14:tracePt t="42449" x="5811838" y="3097213"/>
          <p14:tracePt t="42451" x="5818188" y="3078163"/>
          <p14:tracePt t="42454" x="5837238" y="3046413"/>
          <p14:tracePt t="42456" x="5849938" y="3021013"/>
          <p14:tracePt t="42460" x="5875338" y="2982913"/>
          <p14:tracePt t="42463" x="5900738" y="2951163"/>
          <p14:tracePt t="42464" x="5907088" y="2932113"/>
          <p14:tracePt t="42466" x="5913438" y="2925763"/>
          <p14:tracePt t="42468" x="5926138" y="2913063"/>
          <p14:tracePt t="42471" x="5951538" y="2894013"/>
          <p14:tracePt t="42473" x="5957888" y="2881313"/>
          <p14:tracePt t="42476" x="5970588" y="2881313"/>
          <p14:tracePt t="42481" x="5995988" y="2862263"/>
          <p14:tracePt t="42485" x="6015038" y="2855913"/>
          <p14:tracePt t="42488" x="6034088" y="2849563"/>
          <p14:tracePt t="42490" x="6046788" y="2843213"/>
          <p14:tracePt t="42493" x="6059488" y="2843213"/>
          <p14:tracePt t="42499" x="6084888" y="2830513"/>
          <p14:tracePt t="42501" x="6097588" y="2830513"/>
          <p14:tracePt t="42505" x="6129338" y="2824163"/>
          <p14:tracePt t="42508" x="6142038" y="2824163"/>
          <p14:tracePt t="42513" x="6154738" y="2824163"/>
          <p14:tracePt t="42515" x="6194425" y="2824163"/>
          <p14:tracePt t="42518" x="6207125" y="2824163"/>
          <p14:tracePt t="42523" x="6251575" y="2824163"/>
          <p14:tracePt t="42527" x="6283325" y="2824163"/>
          <p14:tracePt t="42531" x="6334125" y="2830513"/>
          <p14:tracePt t="42533" x="6353175" y="2830513"/>
          <p14:tracePt t="42535" x="6359525" y="2836863"/>
          <p14:tracePt t="42539" x="6423025" y="2849563"/>
          <p14:tracePt t="42543" x="6492875" y="2881313"/>
          <p14:tracePt t="42548" x="6562725" y="2913063"/>
          <p14:tracePt t="42550" x="6607175" y="2925763"/>
          <p14:tracePt t="42552" x="6619875" y="2932113"/>
          <p14:tracePt t="42555" x="6710363" y="2989263"/>
          <p14:tracePt t="42558" x="6748463" y="3014663"/>
          <p14:tracePt t="42564" x="6811963" y="3065463"/>
          <p14:tracePt t="42565" x="6856413" y="3109913"/>
          <p14:tracePt t="42567" x="6875463" y="3141663"/>
          <p14:tracePt t="42572" x="6932613" y="3219450"/>
          <p14:tracePt t="42574" x="6945313" y="3238500"/>
          <p14:tracePt t="42580" x="6977063" y="3302000"/>
          <p14:tracePt t="42582" x="6996113" y="3359150"/>
          <p14:tracePt t="42585" x="6996113" y="3378200"/>
          <p14:tracePt t="42589" x="7008813" y="3441700"/>
          <p14:tracePt t="42591" x="7015163" y="3473450"/>
          <p14:tracePt t="42598" x="7015163" y="3543300"/>
          <p14:tracePt t="42599" x="7015163" y="3562350"/>
          <p14:tracePt t="42601" x="7008813" y="3568700"/>
          <p14:tracePt t="42605" x="6983413" y="3619500"/>
          <p14:tracePt t="42607" x="6970713" y="3646488"/>
          <p14:tracePt t="42614" x="6938963" y="3678238"/>
          <p14:tracePt t="42616" x="6926263" y="3697288"/>
          <p14:tracePt t="42617" x="6907213" y="3709988"/>
          <p14:tracePt t="42622" x="6862763" y="3735388"/>
          <p14:tracePt t="42624" x="6843713" y="3741738"/>
          <p14:tracePt t="42630" x="6799263" y="3754438"/>
          <p14:tracePt t="42632" x="6748463" y="3760788"/>
          <p14:tracePt t="42634" x="6735763" y="3760788"/>
          <p14:tracePt t="42639" x="6691313" y="3760788"/>
          <p14:tracePt t="42641" x="6653213" y="3760788"/>
          <p14:tracePt t="42648" x="6556375" y="3760788"/>
          <p14:tracePt t="42649" x="6537325" y="3760788"/>
          <p14:tracePt t="42651" x="6524625" y="3760788"/>
          <p14:tracePt t="42655" x="6480175" y="3748088"/>
          <p14:tracePt t="42658" x="6448425" y="3735388"/>
          <p14:tracePt t="42661" x="6416675" y="3735388"/>
          <p14:tracePt t="42664" x="6353175" y="3716338"/>
          <p14:tracePt t="42666" x="6321425" y="3697288"/>
          <p14:tracePt t="42668" x="6308725" y="3690938"/>
          <p14:tracePt t="42671" x="6257925" y="3671888"/>
          <p14:tracePt t="42674" x="6232525" y="3659188"/>
          <p14:tracePt t="42680" x="6181725" y="3625850"/>
          <p14:tracePt t="42681" x="6142038" y="3606800"/>
          <p14:tracePt t="42683" x="6122988" y="3581400"/>
          <p14:tracePt t="42688" x="6072188" y="3543300"/>
          <p14:tracePt t="42691" x="6059488" y="3536950"/>
          <p14:tracePt t="42694" x="6046788" y="3517900"/>
          <p14:tracePt t="42698" x="6008688" y="3473450"/>
          <p14:tracePt t="42700" x="5995988" y="3448050"/>
          <p14:tracePt t="42705" x="5976938" y="3416300"/>
          <p14:tracePt t="42710" x="5964238" y="3384550"/>
          <p14:tracePt t="42715" x="5957888" y="3340100"/>
          <p14:tracePt t="42717" x="5957888" y="3327400"/>
          <p14:tracePt t="42722" x="5957888" y="3282950"/>
          <p14:tracePt t="42725" x="5957888" y="3276600"/>
          <p14:tracePt t="42732" x="5970588" y="3232150"/>
          <p14:tracePt t="42734" x="5983288" y="3219450"/>
          <p14:tracePt t="42739" x="6002338" y="3192463"/>
          <p14:tracePt t="42744" x="6034088" y="3167063"/>
          <p14:tracePt t="42749" x="6084888" y="3135313"/>
          <p14:tracePt t="42751" x="6091238" y="3128963"/>
          <p14:tracePt t="42756" x="6142038" y="3103563"/>
          <p14:tracePt t="42759" x="6181725" y="3084513"/>
          <p14:tracePt t="42765" x="6264275" y="3059113"/>
          <p14:tracePt t="42767" x="6308725" y="3052763"/>
          <p14:tracePt t="42773" x="6378575" y="3033713"/>
          <p14:tracePt t="42776" x="6423025" y="3027363"/>
          <p14:tracePt t="42782" x="6511925" y="3021013"/>
          <p14:tracePt t="42785" x="6518275" y="3021013"/>
          <p14:tracePt t="42789" x="6581775" y="3021013"/>
          <p14:tracePt t="42791" x="6613525" y="3021013"/>
          <p14:tracePt t="42797" x="6672263" y="3021013"/>
          <p14:tracePt t="42799" x="6691313" y="3027363"/>
          <p14:tracePt t="42802" x="6697663" y="3027363"/>
          <p14:tracePt t="42806" x="6735763" y="3033713"/>
          <p14:tracePt t="42809" x="6754813" y="3040063"/>
          <p14:tracePt t="42814" x="6780213" y="3052763"/>
          <p14:tracePt t="42816" x="6786563" y="3059113"/>
          <p14:tracePt t="42818" x="6799263" y="3059113"/>
          <p14:tracePt t="42822" x="6811963" y="3071813"/>
          <p14:tracePt t="42825" x="6818313" y="3078163"/>
          <p14:tracePt t="42829" x="6824663" y="3084513"/>
          <p14:tracePt t="42832" x="6831013" y="3090863"/>
          <p14:tracePt t="42834" x="6831013" y="3097213"/>
          <p14:tracePt t="42839" x="6831013" y="3109913"/>
          <p14:tracePt t="42841" x="6837363" y="3116263"/>
          <p14:tracePt t="42846" x="6837363" y="3128963"/>
          <p14:tracePt t="42849" x="6837363" y="3141663"/>
          <p14:tracePt t="42851" x="6837363" y="3154363"/>
          <p14:tracePt t="42856" x="6837363" y="3186113"/>
          <p14:tracePt t="42859" x="6824663" y="3211513"/>
          <p14:tracePt t="42865" x="6805613" y="3282950"/>
          <p14:tracePt t="42867" x="6792913" y="3321050"/>
          <p14:tracePt t="42872" x="6748463" y="3403600"/>
          <p14:tracePt t="42876" x="6729413" y="3448050"/>
          <p14:tracePt t="42881" x="6672263" y="3543300"/>
          <p14:tracePt t="42884" x="6659563" y="3568700"/>
          <p14:tracePt t="42891" x="6556375" y="3697288"/>
          <p14:tracePt t="42895" x="6518275" y="3735388"/>
          <p14:tracePt t="42899" x="6480175" y="3779838"/>
          <p14:tracePt t="42902" x="6448425" y="3798888"/>
          <p14:tracePt t="42906" x="6365875" y="3843338"/>
          <p14:tracePt t="42910" x="6327775" y="3868738"/>
          <p14:tracePt t="42912" x="6296025" y="3881438"/>
          <p14:tracePt t="42915" x="6276975" y="3887788"/>
          <p14:tracePt t="42921" x="6245225" y="3894138"/>
          <p14:tracePt t="42925" x="6129338" y="3906838"/>
          <p14:tracePt t="42928" x="6110288" y="3906838"/>
          <p14:tracePt t="42935" x="6084888" y="3906838"/>
          <p14:tracePt t="42941" x="5989638" y="3900488"/>
          <p14:tracePt t="42947" x="5945188" y="3887788"/>
          <p14:tracePt t="42950" x="5913438" y="3875088"/>
          <p14:tracePt t="42955" x="5881688" y="3856038"/>
          <p14:tracePt t="42957" x="5868988" y="3849688"/>
          <p14:tracePt t="42960" x="5862638" y="3843338"/>
          <p14:tracePt t="42965" x="5843588" y="3824288"/>
          <p14:tracePt t="42966" x="5837238" y="3811588"/>
          <p14:tracePt t="42968" x="5837238" y="3805238"/>
          <p14:tracePt t="42972" x="5818188" y="3779838"/>
          <p14:tracePt t="42975" x="5818188" y="3767138"/>
          <p14:tracePt t="42980" x="5811838" y="3741738"/>
          <p14:tracePt t="42982" x="5805488" y="3703638"/>
          <p14:tracePt t="42988" x="5805488" y="3659188"/>
          <p14:tracePt t="42989" x="5805488" y="3646488"/>
          <p14:tracePt t="42995" x="5805488" y="3606800"/>
          <p14:tracePt t="42997" x="5805488" y="3562350"/>
          <p14:tracePt t="42999" x="5811838" y="3536950"/>
          <p14:tracePt t="43001" x="5818188" y="3524250"/>
          <p14:tracePt t="43004" x="5830888" y="3467100"/>
          <p14:tracePt t="43007" x="5843588" y="3435350"/>
          <p14:tracePt t="43011" x="5862638" y="3390900"/>
          <p14:tracePt t="43013" x="5875338" y="3346450"/>
          <p14:tracePt t="43014" x="5888038" y="3327400"/>
          <p14:tracePt t="43016" x="5900738" y="3308350"/>
          <p14:tracePt t="43017" x="5907088" y="3295650"/>
          <p14:tracePt t="43021" x="5938838" y="3251200"/>
          <p14:tracePt t="43024" x="5945188" y="3211513"/>
          <p14:tracePt t="43027" x="5976938" y="3173413"/>
          <p14:tracePt t="43030" x="6008688" y="3122613"/>
          <p14:tracePt t="43031" x="6015038" y="3103563"/>
          <p14:tracePt t="43032" x="6027738" y="3090863"/>
          <p14:tracePt t="43033" x="6034088" y="3071813"/>
          <p14:tracePt t="43039" x="6065838" y="3027363"/>
          <p14:tracePt t="43040" x="6091238" y="2995613"/>
          <p14:tracePt t="43043" x="6110288" y="2976563"/>
          <p14:tracePt t="43048" x="6154738" y="2919413"/>
          <p14:tracePt t="43049" x="6167438" y="2900363"/>
          <p14:tracePt t="43051" x="6181725" y="2881313"/>
          <p14:tracePt t="43055" x="6207125" y="2855913"/>
          <p14:tracePt t="43057" x="6219825" y="2836863"/>
          <p14:tracePt t="43060" x="6238875" y="2824163"/>
          <p14:tracePt t="43064" x="6283325" y="2771775"/>
          <p14:tracePt t="43065" x="6302375" y="2759075"/>
          <p14:tracePt t="43066" x="6308725" y="2752725"/>
          <p14:tracePt t="43068" x="6315075" y="2746375"/>
          <p14:tracePt t="43071" x="6346825" y="2733675"/>
          <p14:tracePt t="43073" x="6359525" y="2727325"/>
          <p14:tracePt t="43076" x="6372225" y="2720975"/>
          <p14:tracePt t="43080" x="6410325" y="2708275"/>
          <p14:tracePt t="43084" x="6429375" y="2708275"/>
          <p14:tracePt t="43088" x="6461125" y="2708275"/>
          <p14:tracePt t="43090" x="6467475" y="2708275"/>
          <p14:tracePt t="43094" x="6486525" y="2708275"/>
          <p14:tracePt t="43097" x="6518275" y="2708275"/>
          <p14:tracePt t="43100" x="6530975" y="2714625"/>
          <p14:tracePt t="43105" x="6556375" y="2727325"/>
          <p14:tracePt t="43108" x="6575425" y="2733675"/>
          <p14:tracePt t="43111" x="6594475" y="2746375"/>
          <p14:tracePt t="43114" x="6619875" y="2765425"/>
          <p14:tracePt t="43116" x="6634163" y="2771775"/>
          <p14:tracePt t="43118" x="6640513" y="2778125"/>
          <p14:tracePt t="43121" x="6665913" y="2798763"/>
          <p14:tracePt t="43125" x="6684963" y="2811463"/>
          <p14:tracePt t="43130" x="6735763" y="2874963"/>
          <p14:tracePt t="43132" x="6742113" y="2894013"/>
          <p14:tracePt t="43133" x="6748463" y="2900363"/>
          <p14:tracePt t="43138" x="6773863" y="2944813"/>
          <p14:tracePt t="43140" x="6780213" y="2976563"/>
          <p14:tracePt t="43146" x="6799263" y="3008313"/>
          <p14:tracePt t="43149" x="6811963" y="3071813"/>
          <p14:tracePt t="43151" x="6818313" y="3103563"/>
          <p14:tracePt t="43155" x="6824663" y="3141663"/>
          <p14:tracePt t="43157" x="6824663" y="3179763"/>
          <p14:tracePt t="43164" x="6824663" y="3251200"/>
          <p14:tracePt t="43165" x="6824663" y="3270250"/>
          <p14:tracePt t="43167" x="6824663" y="3289300"/>
          <p14:tracePt t="43171" x="6818313" y="3327400"/>
          <p14:tracePt t="43174" x="6811963" y="3340100"/>
          <p14:tracePt t="43178" x="6792913" y="3378200"/>
          <p14:tracePt t="43181" x="6780213" y="3397250"/>
          <p14:tracePt t="43182" x="6773863" y="3403600"/>
          <p14:tracePt t="43184" x="6767513" y="3409950"/>
          <p14:tracePt t="43188" x="6742113" y="3435350"/>
          <p14:tracePt t="43191" x="6729413" y="3448050"/>
          <p14:tracePt t="43196" x="6704013" y="3460750"/>
          <p14:tracePt t="43198" x="6678613" y="3467100"/>
          <p14:tracePt t="43201" x="6665913" y="3473450"/>
          <p14:tracePt t="43205" x="6634163" y="3473450"/>
          <p14:tracePt t="43207" x="6619875" y="3473450"/>
          <p14:tracePt t="43210" x="6594475" y="3473450"/>
          <p14:tracePt t="43214" x="6543675" y="3473450"/>
          <p14:tracePt t="43216" x="6518275" y="3473450"/>
          <p14:tracePt t="43217" x="6505575" y="3473450"/>
          <p14:tracePt t="43222" x="6473825" y="3473450"/>
          <p14:tracePt t="43223" x="6448425" y="3467100"/>
          <p14:tracePt t="43228" x="6416675" y="3460750"/>
          <p14:tracePt t="43231" x="6384925" y="3454400"/>
          <p14:tracePt t="43232" x="6365875" y="3448050"/>
          <p14:tracePt t="43234" x="6359525" y="3448050"/>
          <p14:tracePt t="43238" x="6308725" y="3435350"/>
          <p14:tracePt t="43241" x="6283325" y="3429000"/>
          <p14:tracePt t="43246" x="6245225" y="3416300"/>
          <p14:tracePt t="43248" x="6226175" y="3409950"/>
          <p14:tracePt t="43250" x="6213475" y="3403600"/>
          <p14:tracePt t="43255" x="6181725" y="3397250"/>
          <p14:tracePt t="43259" x="6161088" y="3390900"/>
          <p14:tracePt t="43264" x="6129338" y="3371850"/>
          <p14:tracePt t="43266" x="6122988" y="3371850"/>
          <p14:tracePt t="43267" x="6116638" y="3371850"/>
          <p14:tracePt t="43272" x="6097588" y="3359150"/>
          <p14:tracePt t="43276" x="6084888" y="3346450"/>
          <p14:tracePt t="43280" x="6059488" y="3327400"/>
          <p14:tracePt t="43282" x="6053138" y="3321050"/>
          <p14:tracePt t="43283" x="6053138" y="3314700"/>
          <p14:tracePt t="43289" x="6040438" y="3295650"/>
          <p14:tracePt t="43291" x="6040438" y="3289300"/>
          <p14:tracePt t="43293" x="6040438" y="3282950"/>
          <p14:tracePt t="43296" x="6040438" y="3276600"/>
          <p14:tracePt t="43297" x="6040438" y="3270250"/>
          <p14:tracePt t="43299" x="6040438" y="3263900"/>
          <p14:tracePt t="43304" x="6040438" y="3251200"/>
          <p14:tracePt t="43306" x="6046788" y="3244850"/>
          <p14:tracePt t="43308" x="6053138" y="3238500"/>
          <p14:tracePt t="43311" x="6059488" y="3225800"/>
          <p14:tracePt t="43313" x="6072188" y="3211513"/>
          <p14:tracePt t="43315" x="6078538" y="3205163"/>
          <p14:tracePt t="43316" x="6084888" y="3198813"/>
          <p14:tracePt t="43318" x="6097588" y="3192463"/>
          <p14:tracePt t="43321" x="6116638" y="3173413"/>
          <p14:tracePt t="43323" x="6135688" y="3160713"/>
          <p14:tracePt t="43326" x="6148388" y="3135313"/>
          <p14:tracePt t="43330" x="6207125" y="3103563"/>
          <p14:tracePt t="43331" x="6226175" y="3097213"/>
          <p14:tracePt t="43332" x="6238875" y="3084513"/>
          <p14:tracePt t="43334" x="6245225" y="3078163"/>
          <p14:tracePt t="43338" x="6302375" y="3052763"/>
          <p14:tracePt t="43340" x="6327775" y="3040063"/>
          <p14:tracePt t="43342" x="6340475" y="3040063"/>
          <p14:tracePt t="43346" x="6397625" y="3014663"/>
          <p14:tracePt t="43348" x="6423025" y="3008313"/>
          <p14:tracePt t="43349" x="6429375" y="3001963"/>
          <p14:tracePt t="43350" x="6435725" y="3001963"/>
          <p14:tracePt t="43354" x="6473825" y="2995613"/>
          <p14:tracePt t="43355" x="6499225" y="2989263"/>
          <p14:tracePt t="43358" x="6518275" y="2989263"/>
          <p14:tracePt t="43363" x="6543675" y="2982913"/>
          <p14:tracePt t="43365" x="6600825" y="2982913"/>
          <p14:tracePt t="43366" x="6607175" y="2982913"/>
          <p14:tracePt t="43368" x="6619875" y="2982913"/>
          <p14:tracePt t="43371" x="6640513" y="2982913"/>
          <p14:tracePt t="43372" x="6659563" y="2982913"/>
          <p14:tracePt t="43375" x="6678613" y="2982913"/>
          <p14:tracePt t="43380" x="6742113" y="2982913"/>
          <p14:tracePt t="43381" x="6761163" y="2982913"/>
          <p14:tracePt t="43383" x="6767513" y="2982913"/>
          <p14:tracePt t="43385" x="6780213" y="2982913"/>
          <p14:tracePt t="43388" x="6837363" y="2982913"/>
          <p14:tracePt t="43392" x="6862763" y="2989263"/>
          <p14:tracePt t="43397" x="6913563" y="2995613"/>
          <p14:tracePt t="43398" x="6932613" y="2995613"/>
          <p14:tracePt t="43399" x="6951663" y="3001963"/>
          <p14:tracePt t="43405" x="7002463" y="3008313"/>
          <p14:tracePt t="43407" x="7015163" y="3014663"/>
          <p14:tracePt t="43408" x="7027863" y="3014663"/>
          <p14:tracePt t="43411" x="7040563" y="3021013"/>
          <p14:tracePt t="43415" x="7065963" y="3033713"/>
          <p14:tracePt t="43416" x="7078663" y="3040063"/>
          <p14:tracePt t="43418" x="7085013" y="3040063"/>
          <p14:tracePt t="43422" x="7099300" y="3059113"/>
          <p14:tracePt t="43424" x="7105650" y="3059113"/>
          <p14:tracePt t="43428" x="7112000" y="3071813"/>
          <p14:tracePt t="43430" x="7112000" y="3078163"/>
          <p14:tracePt t="43432" x="7112000" y="3084513"/>
          <p14:tracePt t="43433" x="7112000" y="3090863"/>
          <p14:tracePt t="43438" x="7112000" y="3109913"/>
          <p14:tracePt t="43441" x="7112000" y="3128963"/>
          <p14:tracePt t="43445" x="7112000" y="3154363"/>
          <p14:tracePt t="43447" x="7112000" y="3192463"/>
          <p14:tracePt t="43449" x="7112000" y="3219450"/>
          <p14:tracePt t="43450" x="7105650" y="3238500"/>
          <p14:tracePt t="43454" x="7092950" y="3282950"/>
          <p14:tracePt t="43456" x="7078663" y="3321050"/>
          <p14:tracePt t="43459" x="7065963" y="3352800"/>
          <p14:tracePt t="43462" x="7034213" y="3441700"/>
          <p14:tracePt t="43463" x="7027863" y="3460750"/>
          <p14:tracePt t="43465" x="7008813" y="3517900"/>
          <p14:tracePt t="43466" x="7002463" y="3530600"/>
          <p14:tracePt t="43468" x="6983413" y="3556000"/>
          <p14:tracePt t="43472" x="6938963" y="3646488"/>
          <p14:tracePt t="43473" x="6926263" y="3678238"/>
          <p14:tracePt t="43478" x="6888163" y="3729038"/>
          <p14:tracePt t="43480" x="6831013" y="3811588"/>
          <p14:tracePt t="43482" x="6799263" y="3843338"/>
          <p14:tracePt t="43483" x="6792913" y="3862388"/>
          <p14:tracePt t="43488" x="6716713" y="3938588"/>
          <p14:tracePt t="43490" x="6684963" y="3963988"/>
          <p14:tracePt t="43493" x="6653213" y="3976688"/>
          <p14:tracePt t="43497" x="6556375" y="4033838"/>
          <p14:tracePt t="43499" x="6524625" y="4040188"/>
          <p14:tracePt t="43500" x="6511925" y="4046538"/>
          <p14:tracePt t="43505" x="6461125" y="4065588"/>
          <p14:tracePt t="43506" x="6429375" y="4065588"/>
          <p14:tracePt t="43511" x="6378575" y="4073525"/>
          <p14:tracePt t="43515" x="6302375" y="4073525"/>
          <p14:tracePt t="43517" x="6289675" y="4073525"/>
          <p14:tracePt t="43521" x="6232525" y="4073525"/>
          <p14:tracePt t="43525" x="6181725" y="4052888"/>
          <p14:tracePt t="43530" x="6122988" y="4040188"/>
          <p14:tracePt t="43531" x="6103938" y="4033838"/>
          <p14:tracePt t="43532" x="6091238" y="4027488"/>
          <p14:tracePt t="43533" x="6072188" y="4021138"/>
          <p14:tracePt t="43538" x="6021388" y="3989388"/>
          <p14:tracePt t="43541" x="6002338" y="3983038"/>
          <p14:tracePt t="43543" x="5976938" y="3970338"/>
          <p14:tracePt t="43547" x="5938838" y="3938588"/>
          <p14:tracePt t="43548" x="5932488" y="3932238"/>
          <p14:tracePt t="43549" x="5919788" y="3925888"/>
          <p14:tracePt t="43551" x="5913438" y="3913188"/>
          <p14:tracePt t="43554" x="5881688" y="3875088"/>
          <p14:tracePt t="43556" x="5868988" y="3862388"/>
          <p14:tracePt t="43559" x="5849938" y="3843338"/>
          <p14:tracePt t="43564" x="5818188" y="3792538"/>
          <p14:tracePt t="43565" x="5805488" y="3773488"/>
          <p14:tracePt t="43567" x="5799138" y="3760788"/>
          <p14:tracePt t="43569" x="5792788" y="3754438"/>
          <p14:tracePt t="43572" x="5773738" y="3703638"/>
          <p14:tracePt t="43574" x="5754688" y="3678238"/>
          <p14:tracePt t="43578" x="5741988" y="3619500"/>
          <p14:tracePt t="43581" x="5729288" y="3549650"/>
          <p14:tracePt t="43583" x="5729288" y="3517900"/>
          <p14:tracePt t="43588" x="5722938" y="3448050"/>
          <p14:tracePt t="43590" x="5722938" y="3422650"/>
          <p14:tracePt t="43593" x="5708650" y="3371850"/>
          <p14:tracePt t="43597" x="5708650" y="3270250"/>
          <p14:tracePt t="43598" x="5708650" y="3257550"/>
          <p14:tracePt t="43599" x="5708650" y="3232150"/>
          <p14:tracePt t="43601" x="5708650" y="3219450"/>
          <p14:tracePt t="43604" x="5722938" y="3122613"/>
          <p14:tracePt t="43607" x="5729288" y="3071813"/>
          <p14:tracePt t="43611" x="5735638" y="3008313"/>
          <p14:tracePt t="43613" x="5761038" y="2938463"/>
          <p14:tracePt t="43615" x="5780088" y="2906713"/>
          <p14:tracePt t="43616" x="5786438" y="2894013"/>
          <p14:tracePt t="43618" x="5792788" y="2881313"/>
          <p14:tracePt t="43621" x="5818188" y="2830513"/>
          <p14:tracePt t="43623" x="5830888" y="2805113"/>
          <p14:tracePt t="43628" x="5856288" y="2778125"/>
          <p14:tracePt t="43630" x="5888038" y="2746375"/>
          <p14:tracePt t="43632" x="5900738" y="2733675"/>
          <p14:tracePt t="43633" x="5907088" y="2727325"/>
          <p14:tracePt t="43638" x="5951538" y="2701925"/>
          <p14:tracePt t="43640" x="5970588" y="2695575"/>
          <p14:tracePt t="43642" x="5995988" y="2676525"/>
          <p14:tracePt t="43647" x="6053138" y="2651125"/>
          <p14:tracePt t="43649" x="6072188" y="2644775"/>
          <p14:tracePt t="43650" x="6097588" y="2638425"/>
          <p14:tracePt t="43655" x="6135688" y="2632075"/>
          <p14:tracePt t="43657" x="6161088" y="2619375"/>
          <p14:tracePt t="43660" x="6207125" y="2619375"/>
          <p14:tracePt t="43664" x="6270625" y="2606675"/>
          <p14:tracePt t="43665" x="6283325" y="2606675"/>
          <p14:tracePt t="43666" x="6296025" y="2606675"/>
          <p14:tracePt t="43668" x="6321425" y="2606675"/>
          <p14:tracePt t="43671" x="6378575" y="2606675"/>
          <p14:tracePt t="43673" x="6410325" y="2606675"/>
          <p14:tracePt t="43675" x="6429375" y="2606675"/>
          <p14:tracePt t="43680" x="6499225" y="2606675"/>
          <p14:tracePt t="43681" x="6556375" y="2606675"/>
          <p14:tracePt t="43682" x="6562725" y="2613025"/>
          <p14:tracePt t="43683" x="6588125" y="2613025"/>
          <p14:tracePt t="43688" x="6653213" y="2619375"/>
          <p14:tracePt t="43690" x="6710363" y="2638425"/>
          <p14:tracePt t="43694" x="6761163" y="2644775"/>
          <p14:tracePt t="43697" x="6837363" y="2670175"/>
          <p14:tracePt t="43698" x="6862763" y="2670175"/>
          <p14:tracePt t="43699" x="6888163" y="2676525"/>
          <p14:tracePt t="43700" x="6913563" y="2682875"/>
          <p14:tracePt t="43704" x="7002463" y="2708275"/>
          <p14:tracePt t="43706" x="7008813" y="2708275"/>
          <p14:tracePt t="43708" x="7053263" y="2720975"/>
          <p14:tracePt t="43713" x="7169150" y="2771775"/>
          <p14:tracePt t="43714" x="7213600" y="2792413"/>
          <p14:tracePt t="43715" x="7251700" y="2805113"/>
          <p14:tracePt t="43716" x="7277100" y="2817813"/>
          <p14:tracePt t="43721" x="7378700" y="2874963"/>
          <p14:tracePt t="43724" x="7423150" y="2887663"/>
          <p14:tracePt t="43730" x="7564438" y="2963863"/>
          <p14:tracePt t="43731" x="7608888" y="2982913"/>
          <p14:tracePt t="43733" x="7646988" y="3021013"/>
          <p14:tracePt t="43738" x="7773988" y="3103563"/>
          <p14:tracePt t="43741" x="7805738" y="3122613"/>
          <p14:tracePt t="43748" x="7958138" y="3238500"/>
          <p14:tracePt t="43749" x="7977188" y="3257550"/>
          <p14:tracePt t="43751" x="7983538" y="3270250"/>
          <p14:tracePt t="43756" x="8054975" y="3333750"/>
          <p14:tracePt t="43758" x="8067675" y="3346450"/>
          <p14:tracePt t="43763" x="8112125" y="3390900"/>
          <p14:tracePt t="43766" x="8156575" y="3429000"/>
          <p14:tracePt t="43768" x="8162925" y="3435350"/>
          <p14:tracePt t="43772" x="8188325" y="3479800"/>
          <p14:tracePt t="43774" x="8207375" y="3498850"/>
          <p14:tracePt t="43781" x="8232775" y="3556000"/>
          <p14:tracePt t="43783" x="8239125" y="3562350"/>
          <p14:tracePt t="43785" x="8245475" y="3568700"/>
          <p14:tracePt t="43789" x="8258175" y="3619500"/>
          <p14:tracePt t="43791" x="8258175" y="3625850"/>
          <p14:tracePt t="43793" x="8258175" y="3638550"/>
          <p14:tracePt t="43800" x="8264525" y="3678238"/>
          <p14:tracePt t="43802" x="8264525" y="3684588"/>
          <p14:tracePt t="43806" x="8264525" y="3716338"/>
          <p14:tracePt t="43809" x="8258175" y="3729038"/>
          <p14:tracePt t="43813" x="8245475" y="3748088"/>
          <p14:tracePt t="43815" x="8226425" y="3760788"/>
          <p14:tracePt t="43816" x="8220075" y="3760788"/>
          <p14:tracePt t="43818" x="8220075" y="3767138"/>
          <p14:tracePt t="43822" x="8194675" y="3779838"/>
          <p14:tracePt t="43824" x="8175625" y="3786188"/>
          <p14:tracePt t="43828" x="8150225" y="3798888"/>
          <p14:tracePt t="43831" x="8093075" y="3824288"/>
          <p14:tracePt t="43832" x="8080375" y="3824288"/>
          <p14:tracePt t="43833" x="8067675" y="3824288"/>
          <p14:tracePt t="43838" x="7989888" y="3843338"/>
          <p14:tracePt t="43841" x="7951788" y="3849688"/>
          <p14:tracePt t="43846" x="7856538" y="3868738"/>
          <p14:tracePt t="43848" x="7793038" y="3875088"/>
          <p14:tracePt t="43850" x="7773988" y="3875088"/>
          <p14:tracePt t="43851" x="7748588" y="3875088"/>
          <p14:tracePt t="43855" x="7640638" y="3887788"/>
          <p14:tracePt t="43857" x="7602538" y="3887788"/>
          <p14:tracePt t="43861" x="7524750" y="3906838"/>
          <p14:tracePt t="43863" x="7473950" y="3906838"/>
          <p14:tracePt t="43865" x="7404100" y="3913188"/>
          <p14:tracePt t="43866" x="7378700" y="3913188"/>
          <p14:tracePt t="43873" x="7245350" y="3925888"/>
          <p14:tracePt t="43879" x="7150100" y="3925888"/>
          <p14:tracePt t="43881" x="7099300" y="3925888"/>
          <p14:tracePt t="43882" x="7072313" y="3925888"/>
          <p14:tracePt t="43883" x="7059613" y="3925888"/>
          <p14:tracePt t="43888" x="6945313" y="3925888"/>
          <p14:tracePt t="43890" x="6926263" y="3919538"/>
          <p14:tracePt t="43892" x="6919913" y="3919538"/>
          <p14:tracePt t="43893" x="6881813" y="3919538"/>
          <p14:tracePt t="43895" x="6856413" y="3913188"/>
          <p14:tracePt t="43897" x="6831013" y="3913188"/>
          <p14:tracePt t="43900" x="6805613" y="3906838"/>
          <p14:tracePt t="43906" x="6729413" y="3894138"/>
          <p14:tracePt t="43908" x="6716713" y="3887788"/>
          <p14:tracePt t="43912" x="6697663" y="3881438"/>
          <p14:tracePt t="43916" x="6672263" y="3862388"/>
          <p14:tracePt t="43918" x="6665913" y="3862388"/>
          <p14:tracePt t="43923" x="6646863" y="3843338"/>
          <p14:tracePt t="43925" x="6640513" y="3843338"/>
          <p14:tracePt t="43932" x="6619875" y="3811588"/>
          <p14:tracePt t="43933" x="6613525" y="3798888"/>
          <p14:tracePt t="43938" x="6600825" y="3773488"/>
          <p14:tracePt t="43940" x="6600825" y="3760788"/>
          <p14:tracePt t="43945" x="6594475" y="3748088"/>
          <p14:tracePt t="43948" x="6594475" y="3716338"/>
          <p14:tracePt t="43949" x="6594475" y="3709988"/>
          <p14:tracePt t="43951" x="6594475" y="3703638"/>
          <p14:tracePt t="43955" x="6594475" y="3678238"/>
          <p14:tracePt t="43957" x="6594475" y="3659188"/>
          <p14:tracePt t="43960" x="6594475" y="3646488"/>
          <p14:tracePt t="43963" x="6594475" y="3619500"/>
          <p14:tracePt t="43965" x="6594475" y="3606800"/>
          <p14:tracePt t="43966" x="6594475" y="3600450"/>
          <p14:tracePt t="43968" x="6594475" y="3587750"/>
          <p14:tracePt t="43971" x="6600825" y="3568700"/>
          <p14:tracePt t="43973" x="6607175" y="3536950"/>
          <p14:tracePt t="43976" x="6613525" y="3524250"/>
          <p14:tracePt t="43980" x="6640513" y="3473450"/>
          <p14:tracePt t="43981" x="6640513" y="3467100"/>
          <p14:tracePt t="43982" x="6646863" y="3454400"/>
          <p14:tracePt t="43984" x="6646863" y="3441700"/>
          <p14:tracePt t="43988" x="6665913" y="3403600"/>
          <p14:tracePt t="43990" x="6691313" y="3359150"/>
          <p14:tracePt t="43993" x="6704013" y="3327400"/>
          <p14:tracePt t="43996" x="6735763" y="3276600"/>
          <p14:tracePt t="43997" x="6742113" y="3263900"/>
          <p14:tracePt t="43999" x="6761163" y="3232150"/>
          <p14:tracePt t="44000" x="6767513" y="3232150"/>
          <p14:tracePt t="44005" x="6805613" y="3167063"/>
          <p14:tracePt t="44007" x="6850063" y="3122613"/>
          <p14:tracePt t="44011" x="6881813" y="3090863"/>
          <p14:tracePt t="44014" x="6926263" y="3033713"/>
          <p14:tracePt t="44015" x="6951663" y="3008313"/>
          <p14:tracePt t="44016" x="6964363" y="2995613"/>
          <p14:tracePt t="44021" x="7002463" y="2951163"/>
          <p14:tracePt t="44022" x="7034213" y="2932113"/>
          <p14:tracePt t="44025" x="7046913" y="2900363"/>
          <p14:tracePt t="44030" x="7112000" y="2830513"/>
          <p14:tracePt t="44031" x="7131050" y="2824163"/>
          <p14:tracePt t="44032" x="7137400" y="2817813"/>
          <p14:tracePt t="44033" x="7143750" y="2811463"/>
          <p14:tracePt t="44038" x="7181850" y="2778125"/>
          <p14:tracePt t="44043" x="7194550" y="2765425"/>
          <p14:tracePt t="44047" x="7232650" y="2752725"/>
          <p14:tracePt t="44049" x="7239000" y="2746375"/>
          <p14:tracePt t="44051" x="7245350" y="2746375"/>
          <p14:tracePt t="44054" x="7264400" y="2740025"/>
          <p14:tracePt t="44057" x="7270750" y="2740025"/>
          <p14:tracePt t="44060" x="7277100" y="2740025"/>
          <p14:tracePt t="44063" x="7296150" y="2740025"/>
          <p14:tracePt t="44064" x="7302500" y="2740025"/>
          <p14:tracePt t="44066" x="7308850" y="2740025"/>
          <p14:tracePt t="44071" x="7327900" y="2740025"/>
          <p14:tracePt t="44073" x="7334250" y="2740025"/>
          <p14:tracePt t="44076" x="7346950" y="2740025"/>
          <p14:tracePt t="44079" x="7353300" y="2740025"/>
          <p14:tracePt t="44080" x="7359650" y="2740025"/>
          <p14:tracePt t="44082" x="7366000" y="2740025"/>
          <p14:tracePt t="44083" x="7372350" y="2740025"/>
          <p14:tracePt t="44088" x="7391400" y="2746375"/>
          <p14:tracePt t="44090" x="7397750" y="2752725"/>
          <p14:tracePt t="44093" x="7404100" y="2759075"/>
          <p14:tracePt t="44097" x="7416800" y="2765425"/>
          <p14:tracePt t="44098" x="7423150" y="2771775"/>
          <p14:tracePt t="44099" x="7423150" y="2778125"/>
          <p14:tracePt t="44105" x="7429500" y="2792413"/>
          <p14:tracePt t="44109" x="7435850" y="2811463"/>
          <p14:tracePt t="44112" x="7442200" y="2824163"/>
          <p14:tracePt t="44114" x="7442200" y="2843213"/>
          <p14:tracePt t="44116" x="7442200" y="2849563"/>
          <p14:tracePt t="44117" x="7442200" y="2855913"/>
          <p14:tracePt t="44121" x="7442200" y="2906713"/>
          <p14:tracePt t="44123" x="7442200" y="2925763"/>
          <p14:tracePt t="44129" x="7435850" y="2982913"/>
          <p14:tracePt t="44131" x="7423150" y="3040063"/>
          <p14:tracePt t="44133" x="7404100" y="3084513"/>
          <p14:tracePt t="44138" x="7372350" y="3179763"/>
          <p14:tracePt t="44141" x="7366000" y="3211513"/>
          <p14:tracePt t="44145" x="7334250" y="3263900"/>
          <p14:tracePt t="44148" x="7277100" y="3359150"/>
          <p14:tracePt t="44149" x="7270750" y="3378200"/>
          <p14:tracePt t="44151" x="7258050" y="3390900"/>
          <p14:tracePt t="44155" x="7207250" y="3473450"/>
          <p14:tracePt t="44158" x="7169150" y="3517900"/>
          <p14:tracePt t="44163" x="7072313" y="3619500"/>
          <p14:tracePt t="44165" x="7053263" y="3625850"/>
          <p14:tracePt t="44167" x="7027863" y="3646488"/>
          <p14:tracePt t="44172" x="6919913" y="3716338"/>
          <p14:tracePt t="44173" x="6888163" y="3729038"/>
          <p14:tracePt t="44176" x="6850063" y="3741738"/>
          <p14:tracePt t="44185" x="6723063" y="3786188"/>
          <p14:tracePt t="44188" x="6575425" y="3798888"/>
          <p14:tracePt t="44190" x="6537325" y="3798888"/>
          <p14:tracePt t="44195" x="6480175" y="3798888"/>
          <p14:tracePt t="44197" x="6410325" y="3798888"/>
          <p14:tracePt t="44198" x="6384925" y="3798888"/>
          <p14:tracePt t="44199" x="6372225" y="3798888"/>
          <p14:tracePt t="44201" x="6346825" y="3798888"/>
          <p14:tracePt t="44204" x="6245225" y="3779838"/>
          <p14:tracePt t="44207" x="6219825" y="3779838"/>
          <p14:tracePt t="44209" x="6188075" y="3773488"/>
          <p14:tracePt t="44212" x="6129338" y="3760788"/>
          <p14:tracePt t="44214" x="6091238" y="3754438"/>
          <p14:tracePt t="44215" x="6078538" y="3754438"/>
          <p14:tracePt t="44216" x="6059488" y="3754438"/>
          <p14:tracePt t="44221" x="5983288" y="3729038"/>
          <p14:tracePt t="44223" x="5938838" y="3709988"/>
          <p14:tracePt t="44225" x="5926138" y="3709988"/>
          <p14:tracePt t="44228" x="5907088" y="3703638"/>
          <p14:tracePt t="44230" x="5868988" y="3690938"/>
          <p14:tracePt t="44231" x="5862638" y="3684588"/>
          <p14:tracePt t="44232" x="5849938" y="3684588"/>
          <p14:tracePt t="44233" x="5843588" y="3678238"/>
          <p14:tracePt t="44238" x="5811838" y="3665538"/>
          <p14:tracePt t="44239" x="5799138" y="3665538"/>
          <p14:tracePt t="44242" x="5792788" y="3659188"/>
          <p14:tracePt t="44246" x="5767388" y="3646488"/>
          <p14:tracePt t="44248" x="5761038" y="3638550"/>
          <p14:tracePt t="44249" x="5754688" y="3638550"/>
          <p14:tracePt t="44254" x="5748338" y="3632200"/>
          <p14:tracePt t="44258" x="5741988" y="3632200"/>
          <p14:tracePt t="44261" x="5741988" y="3625850"/>
          <p14:tracePt t="44263" x="5735638" y="3619500"/>
          <p14:tracePt t="44270" x="5735638" y="3613150"/>
          <p14:tracePt t="44272" x="5729288" y="3613150"/>
          <p14:tracePt t="44279" x="5729288" y="3606800"/>
          <p14:tracePt t="44282" x="5722938" y="3600450"/>
          <p14:tracePt t="44289" x="5722938" y="3594100"/>
          <p14:tracePt t="44291" x="5722938" y="3587750"/>
          <p14:tracePt t="44294" x="5722938" y="3581400"/>
          <p14:tracePt t="44298" x="5716588" y="3568700"/>
          <p14:tracePt t="44301" x="5716588" y="3562350"/>
          <p14:tracePt t="44306" x="5708650" y="3549650"/>
          <p14:tracePt t="44311" x="5702300" y="3536950"/>
          <p14:tracePt t="44315" x="5695950" y="3517900"/>
          <p14:tracePt t="44316" x="5695950" y="3511550"/>
          <p14:tracePt t="44318" x="5689600" y="3505200"/>
          <p14:tracePt t="44322" x="5683250" y="3479800"/>
          <p14:tracePt t="44326" x="5676900" y="3467100"/>
          <p14:tracePt t="44330" x="5664200" y="3448050"/>
          <p14:tracePt t="44332" x="5664200" y="3441700"/>
          <p14:tracePt t="44334" x="5657850" y="3429000"/>
          <p14:tracePt t="44338" x="5645150" y="3416300"/>
          <p14:tracePt t="44340" x="5645150" y="3409950"/>
          <p14:tracePt t="44344" x="5638800" y="3397250"/>
          <p14:tracePt t="44348" x="5632450" y="3378200"/>
          <p14:tracePt t="44352" x="5626100" y="3371850"/>
          <p14:tracePt t="44356" x="5619750" y="3365500"/>
          <p14:tracePt t="44364" x="5619750" y="3359150"/>
          <p14:tracePt t="44401" x="5619750" y="3365500"/>
          <p14:tracePt t="44405" x="5613400" y="3371850"/>
          <p14:tracePt t="44409" x="5613400" y="3384550"/>
          <p14:tracePt t="44413" x="5600700" y="3409950"/>
          <p14:tracePt t="44415" x="5594350" y="3422650"/>
          <p14:tracePt t="44417" x="5594350" y="3435350"/>
          <p14:tracePt t="44421" x="5575300" y="3486150"/>
          <p14:tracePt t="44422" x="5568950" y="3492500"/>
          <p14:tracePt t="44425" x="5556250" y="3511550"/>
          <p14:tracePt t="44430" x="5537200" y="3568700"/>
          <p14:tracePt t="44432" x="5505450" y="3600450"/>
          <p14:tracePt t="44435" x="5499100" y="3606800"/>
          <p14:tracePt t="44439" x="5473700" y="3659188"/>
          <p14:tracePt t="44442" x="5454650" y="3684588"/>
          <p14:tracePt t="44448" x="5422900" y="3709988"/>
          <p14:tracePt t="44450" x="5416550" y="3722688"/>
          <p14:tracePt t="44454" x="5397500" y="3735388"/>
          <p14:tracePt t="44456" x="5391150" y="3741738"/>
          <p14:tracePt t="44459" x="5384800" y="3748088"/>
          <p14:tracePt t="44464" x="5372100" y="3754438"/>
          <p14:tracePt t="44465" x="5365750" y="3754438"/>
          <p14:tracePt t="44473" x="5359400" y="3754438"/>
          <p14:tracePt t="44523" x="5359400" y="3748088"/>
          <p14:tracePt t="44529" x="5359400" y="3735388"/>
          <p14:tracePt t="44533" x="5359400" y="3722688"/>
          <p14:tracePt t="44540" x="5359400" y="3703638"/>
          <p14:tracePt t="44543" x="5359400" y="3690938"/>
          <p14:tracePt t="44547" x="5359400" y="3671888"/>
          <p14:tracePt t="44550" x="5359400" y="3652838"/>
          <p14:tracePt t="44556" x="5353050" y="3625850"/>
          <p14:tracePt t="44558" x="5353050" y="3613150"/>
          <p14:tracePt t="44564" x="5346700" y="3587750"/>
          <p14:tracePt t="44566" x="5340350" y="3568700"/>
          <p14:tracePt t="44572" x="5340350" y="3536950"/>
          <p14:tracePt t="44577" x="5334000" y="3511550"/>
          <p14:tracePt t="44581" x="5327650" y="3492500"/>
          <p14:tracePt t="44584" x="5327650" y="3479800"/>
          <p14:tracePt t="44589" x="5327650" y="3467100"/>
          <p14:tracePt t="44593" x="5327650" y="3460750"/>
          <p14:tracePt t="44597" x="5321300" y="3454400"/>
          <p14:tracePt t="44600" x="5321300" y="3448050"/>
          <p14:tracePt t="44665" x="5314950" y="3448050"/>
          <p14:tracePt t="44668" x="5314950" y="3454400"/>
          <p14:tracePt t="44674" x="5308600" y="3467100"/>
          <p14:tracePt t="44677" x="5308600" y="3473450"/>
          <p14:tracePt t="44678" x="5308600" y="3479800"/>
          <p14:tracePt t="44681" x="5302250" y="3492500"/>
          <p14:tracePt t="44682" x="5302250" y="3498850"/>
          <p14:tracePt t="44685" x="5302250" y="3505200"/>
          <p14:tracePt t="44689" x="5295900" y="3524250"/>
          <p14:tracePt t="44693" x="5289550" y="3549650"/>
          <p14:tracePt t="44698" x="5283200" y="3581400"/>
          <p14:tracePt t="44700" x="5276850" y="3600450"/>
          <p14:tracePt t="44706" x="5270500" y="3625850"/>
          <p14:tracePt t="44709" x="5270500" y="3638550"/>
          <p14:tracePt t="44714" x="5264150" y="3659188"/>
          <p14:tracePt t="44716" x="5264150" y="3665538"/>
          <p14:tracePt t="44722" x="5264150" y="3678238"/>
          <p14:tracePt t="44727" x="5264150" y="3690938"/>
          <p14:tracePt t="44730" x="5256213" y="3703638"/>
          <p14:tracePt t="44739" x="5256213" y="3716338"/>
          <p14:tracePt t="44742" x="5249863" y="3722688"/>
          <p14:tracePt t="44748" x="5249863" y="3729038"/>
          <p14:tracePt t="44751" x="5243513" y="3729038"/>
          <p14:tracePt t="44754" x="5243513" y="3735388"/>
          <p14:tracePt t="44759" x="5237163" y="3741738"/>
          <p14:tracePt t="44764" x="5237163" y="3748088"/>
          <p14:tracePt t="44766" x="5230813" y="3748088"/>
          <p14:tracePt t="44772" x="5224463" y="3754438"/>
          <p14:tracePt t="44779" x="5218113" y="3754438"/>
          <p14:tracePt t="44781" x="5211763" y="3760788"/>
          <p14:tracePt t="44792" x="5199063" y="3767138"/>
          <p14:tracePt t="44801" x="5192713" y="3767138"/>
          <p14:tracePt t="44807" x="5186363" y="3773488"/>
          <p14:tracePt t="44884" x="5186363" y="3767138"/>
          <p14:tracePt t="44892" x="5180013" y="3760788"/>
          <p14:tracePt t="44898" x="5180013" y="3748088"/>
          <p14:tracePt t="44910" x="5180013" y="3729038"/>
          <p14:tracePt t="44914" x="5180013" y="3722688"/>
          <p14:tracePt t="44920" x="5180013" y="3716338"/>
          <p14:tracePt t="44927" x="5180013" y="3709988"/>
          <p14:tracePt t="44935" x="5186363" y="3703638"/>
          <p14:tracePt t="44944" x="5199063" y="3697288"/>
          <p14:tracePt t="44950" x="5205413" y="3690938"/>
          <p14:tracePt t="44960" x="5218113" y="3671888"/>
          <p14:tracePt t="44968" x="5230813" y="3652838"/>
          <p14:tracePt t="44977" x="5249863" y="3619500"/>
          <p14:tracePt t="44985" x="5264150" y="3600450"/>
          <p14:tracePt t="44991" x="5283200" y="3568700"/>
          <p14:tracePt t="44995" x="5289550" y="3556000"/>
          <p14:tracePt t="45003" x="5295900" y="3543300"/>
          <p14:tracePt t="45008" x="5295900" y="3536950"/>
          <p14:tracePt t="45012" x="5321300" y="3498850"/>
          <p14:tracePt t="45020" x="5334000" y="3479800"/>
          <p14:tracePt t="45028" x="5365750" y="3441700"/>
          <p14:tracePt t="45035" x="5372100" y="3422650"/>
          <p14:tracePt t="45042" x="5391150" y="3397250"/>
          <p14:tracePt t="45047" x="5403850" y="3365500"/>
          <p14:tracePt t="45052" x="5416550" y="3346450"/>
          <p14:tracePt t="45064" x="5448300" y="3276600"/>
          <p14:tracePt t="45068" x="5454650" y="3251200"/>
          <p14:tracePt t="45074" x="5473700" y="3198813"/>
          <p14:tracePt t="45077" x="5480050" y="3179763"/>
          <p14:tracePt t="45080" x="5492750" y="3154363"/>
          <p14:tracePt t="45082" x="5492750" y="3148013"/>
          <p14:tracePt t="45085" x="5499100" y="3141663"/>
          <p14:tracePt t="45092" x="5511800" y="3090863"/>
          <p14:tracePt t="45095" x="5511800" y="3078163"/>
          <p14:tracePt t="45099" x="5518150" y="3059113"/>
          <p14:tracePt t="45101" x="5518150" y="3052763"/>
          <p14:tracePt t="45105" x="5524500" y="3040063"/>
          <p14:tracePt t="45108" x="5524500" y="3033713"/>
          <p14:tracePt t="45110" x="5524500" y="3027363"/>
          <p14:tracePt t="45113" x="5530850" y="3021013"/>
          <p14:tracePt t="45115" x="5530850" y="3014663"/>
          <p14:tracePt t="45122" x="5530850" y="3008313"/>
          <p14:tracePt t="45123" x="5530850" y="3001963"/>
          <p14:tracePt t="45131" x="5530850" y="2995613"/>
          <p14:tracePt t="45133" x="5537200" y="2989263"/>
          <p14:tracePt t="45141" x="5537200" y="2982913"/>
          <p14:tracePt t="45148" x="5543550" y="2976563"/>
          <p14:tracePt t="45151" x="5543550" y="2970213"/>
          <p14:tracePt t="45155" x="5543550" y="2963863"/>
          <p14:tracePt t="45157" x="5549900" y="2963863"/>
          <p14:tracePt t="45164" x="5549900" y="2957513"/>
          <p14:tracePt t="45166" x="5549900" y="2951163"/>
          <p14:tracePt t="45168" x="5556250" y="2951163"/>
          <p14:tracePt t="45172" x="5556250" y="2938463"/>
          <p14:tracePt t="45177" x="5562600" y="2932113"/>
          <p14:tracePt t="45181" x="5562600" y="2919413"/>
          <p14:tracePt t="45190" x="5568950" y="2900363"/>
          <p14:tracePt t="45195" x="5568950" y="2894013"/>
          <p14:tracePt t="45199" x="5575300" y="2887663"/>
          <p14:tracePt t="45201" x="5575300" y="2881313"/>
          <p14:tracePt t="45205" x="5575300" y="2874963"/>
          <p14:tracePt t="45215" x="5575300" y="2868613"/>
          <p14:tracePt t="45268" x="5575300" y="2874963"/>
          <p14:tracePt t="45272" x="5575300" y="2881313"/>
          <p14:tracePt t="45275" x="5575300" y="2887663"/>
          <p14:tracePt t="45278" x="5575300" y="2894013"/>
          <p14:tracePt t="45279" x="5575300" y="2900363"/>
          <p14:tracePt t="45281" x="5568950" y="2906713"/>
          <p14:tracePt t="45282" x="5568950" y="2919413"/>
          <p14:tracePt t="45284" x="5562600" y="2925763"/>
          <p14:tracePt t="45288" x="5556250" y="2957513"/>
          <p14:tracePt t="45291" x="5549900" y="2989263"/>
          <p14:tracePt t="45295" x="5537200" y="3040063"/>
          <p14:tracePt t="45297" x="5518150" y="3084513"/>
          <p14:tracePt t="45299" x="5511800" y="3116263"/>
          <p14:tracePt t="45301" x="5505450" y="3116263"/>
          <p14:tracePt t="45305" x="5499100" y="3167063"/>
          <p14:tracePt t="45307" x="5492750" y="3198813"/>
          <p14:tracePt t="45313" x="5467350" y="3282950"/>
          <p14:tracePt t="45315" x="5461000" y="3308350"/>
          <p14:tracePt t="45316" x="5454650" y="3333750"/>
          <p14:tracePt t="45321" x="5448300" y="3403600"/>
          <p14:tracePt t="45322" x="5441950" y="3416300"/>
          <p14:tracePt t="45326" x="5441950" y="3441700"/>
          <p14:tracePt t="45329" x="5435600" y="3479800"/>
          <p14:tracePt t="45330" x="5435600" y="3486150"/>
          <p14:tracePt t="45332" x="5435600" y="3505200"/>
          <p14:tracePt t="45333" x="5435600" y="3517900"/>
          <p14:tracePt t="45338" x="5429250" y="3549650"/>
          <p14:tracePt t="45339" x="5429250" y="3568700"/>
          <p14:tracePt t="45342" x="5429250" y="3594100"/>
          <p14:tracePt t="45346" x="5429250" y="3632200"/>
          <p14:tracePt t="45348" x="5429250" y="3638550"/>
          <p14:tracePt t="45349" x="5429250" y="3659188"/>
          <p14:tracePt t="45350" x="5429250" y="3665538"/>
          <p14:tracePt t="45354" x="5429250" y="3690938"/>
          <p14:tracePt t="45356" x="5429250" y="3709988"/>
          <p14:tracePt t="45360" x="5429250" y="3722688"/>
          <p14:tracePt t="45363" x="5429250" y="3754438"/>
          <p14:tracePt t="45364" x="5429250" y="3760788"/>
          <p14:tracePt t="45365" x="5429250" y="3767138"/>
          <p14:tracePt t="45366" x="5429250" y="3773488"/>
          <p14:tracePt t="45371" x="5429250" y="3798888"/>
          <p14:tracePt t="45372" x="5429250" y="3811588"/>
          <p14:tracePt t="45373" x="5429250" y="3817938"/>
          <p14:tracePt t="45377" x="5429250" y="3830638"/>
          <p14:tracePt t="45380" x="5429250" y="3856038"/>
          <p14:tracePt t="45382" x="5429250" y="3868738"/>
          <p14:tracePt t="45384" x="5435600" y="3875088"/>
          <p14:tracePt t="45389" x="5435600" y="3906838"/>
          <p14:tracePt t="45390" x="5441950" y="3913188"/>
          <p14:tracePt t="45393" x="5441950" y="3925888"/>
          <p14:tracePt t="45397" x="5448300" y="3951288"/>
          <p14:tracePt t="45400" x="5448300" y="3963988"/>
          <p14:tracePt t="45404" x="5454650" y="3983038"/>
          <p14:tracePt t="45407" x="5461000" y="3995738"/>
          <p14:tracePt t="45413" x="5461000" y="4014788"/>
          <p14:tracePt t="45415" x="5461000" y="4027488"/>
          <p14:tracePt t="45416" x="5467350" y="4033838"/>
          <p14:tracePt t="45421" x="5467350" y="4046538"/>
          <p14:tracePt t="45423" x="5467350" y="4052888"/>
          <p14:tracePt t="45425" x="5467350" y="4059238"/>
          <p14:tracePt t="45428" x="5467350" y="4073525"/>
          <p14:tracePt t="45430" x="5467350" y="4079875"/>
          <p14:tracePt t="45431" x="5467350" y="4086225"/>
          <p14:tracePt t="45433" x="5467350" y="4092575"/>
          <p14:tracePt t="45438" x="5467350" y="4098925"/>
          <p14:tracePt t="45439" x="5467350" y="4105275"/>
          <p14:tracePt t="45441" x="5467350" y="4111625"/>
          <p14:tracePt t="45444" x="5467350" y="4117975"/>
          <p14:tracePt t="45447" x="5473700" y="4124325"/>
          <p14:tracePt t="45449" x="5473700" y="4130675"/>
          <p14:tracePt t="45455" x="5473700" y="4137025"/>
          <p14:tracePt t="45499" x="5480050" y="4130675"/>
          <p14:tracePt t="45510" x="5492750" y="4086225"/>
          <p14:tracePt t="45518" x="5505450" y="4033838"/>
          <p14:tracePt t="45526" x="5524500" y="3932238"/>
          <p14:tracePt t="45533" x="5530850" y="3887788"/>
          <p14:tracePt t="45537" x="5537200" y="3868738"/>
          <p14:tracePt t="45541" x="5556250" y="3760788"/>
          <p14:tracePt t="45546" x="5568950" y="3697288"/>
          <p14:tracePt t="45549" x="5575300" y="3665538"/>
          <p14:tracePt t="45553" x="5575300" y="3646488"/>
          <p14:tracePt t="45561" x="5600700" y="3517900"/>
          <p14:tracePt t="45568" x="5613400" y="3454400"/>
          <p14:tracePt t="45573" x="5619750" y="3397250"/>
          <p14:tracePt t="45579" x="5632450" y="3333750"/>
          <p14:tracePt t="45583" x="5638800" y="3289300"/>
          <p14:tracePt t="45588" x="5638800" y="3276600"/>
          <p14:tracePt t="45595" x="5657850" y="3179763"/>
          <p14:tracePt t="45602" x="5664200" y="3135313"/>
          <p14:tracePt t="45606" x="5670550" y="3090863"/>
          <p14:tracePt t="45610" x="5676900" y="3065463"/>
          <p14:tracePt t="45613" x="5683250" y="3033713"/>
          <p14:tracePt t="45617" x="5683250" y="3014663"/>
          <p14:tracePt t="45623" x="5689600" y="2982913"/>
          <p14:tracePt t="45626" x="5695950" y="2951163"/>
          <p14:tracePt t="45630" x="5695950" y="2932113"/>
          <p14:tracePt t="45634" x="5702300" y="2906713"/>
          <p14:tracePt t="45639" x="5708650" y="2887663"/>
          <p14:tracePt t="45641" x="5708650" y="2868613"/>
          <p14:tracePt t="45644" x="5716588" y="2855913"/>
          <p14:tracePt t="45647" x="5716588" y="2849563"/>
          <p14:tracePt t="45650" x="5716588" y="2843213"/>
          <p14:tracePt t="45656" x="5722938" y="2836863"/>
          <p14:tracePt t="45662" x="5722938" y="2830513"/>
          <p14:tracePt t="45712" x="5722938" y="2836863"/>
          <p14:tracePt t="45717" x="5722938" y="2849563"/>
          <p14:tracePt t="45721" x="5722938" y="2855913"/>
          <p14:tracePt t="45727" x="5722938" y="2913063"/>
          <p14:tracePt t="45732" x="5722938" y="2951163"/>
          <p14:tracePt t="45736" x="5722938" y="2982913"/>
          <p14:tracePt t="45742" x="5722938" y="3090863"/>
          <p14:tracePt t="45748" x="5722938" y="3160713"/>
          <p14:tracePt t="45753" x="5722938" y="3211513"/>
          <p14:tracePt t="45759" x="5722938" y="3333750"/>
          <p14:tracePt t="45763" x="5722938" y="3390900"/>
          <p14:tracePt t="45768" x="5722938" y="3441700"/>
          <p14:tracePt t="45772" x="5722938" y="3467100"/>
          <p14:tracePt t="45777" x="5722938" y="3530600"/>
          <p14:tracePt t="45781" x="5729288" y="3568700"/>
          <p14:tracePt t="45785" x="5729288" y="3587750"/>
          <p14:tracePt t="45790" x="5729288" y="3625850"/>
          <p14:tracePt t="45795" x="5729288" y="3652838"/>
          <p14:tracePt t="45799" x="5729288" y="3678238"/>
          <p14:tracePt t="45808" x="5729288" y="3716338"/>
          <p14:tracePt t="45812" x="5729288" y="3735388"/>
          <p14:tracePt t="45817" x="5729288" y="3754438"/>
          <p14:tracePt t="45822" x="5729288" y="3773488"/>
          <p14:tracePt t="45828" x="5729288" y="3805238"/>
          <p14:tracePt t="45832" x="5729288" y="3824288"/>
          <p14:tracePt t="45845" x="5722938" y="3875088"/>
          <p14:tracePt t="45848" x="5722938" y="3887788"/>
          <p14:tracePt t="45852" x="5722938" y="3894138"/>
          <p14:tracePt t="45860" x="5722938" y="3925888"/>
          <p14:tracePt t="45867" x="5722938" y="3932238"/>
          <p14:tracePt t="45875" x="5722938" y="3938588"/>
          <p14:tracePt t="45920" x="5722938" y="3932238"/>
          <p14:tracePt t="45926" x="5729288" y="3919538"/>
          <p14:tracePt t="45930" x="5735638" y="3906838"/>
          <p14:tracePt t="45936" x="5748338" y="3887788"/>
          <p14:tracePt t="45946" x="5786438" y="3805238"/>
          <p14:tracePt t="45956" x="5824538" y="3709988"/>
          <p14:tracePt t="45962" x="5856288" y="3632200"/>
          <p14:tracePt t="45968" x="5881688" y="3556000"/>
          <p14:tracePt t="45984" x="5964238" y="3340100"/>
          <p14:tracePt t="45991" x="5995988" y="3263900"/>
          <p14:tracePt t="45996" x="6021388" y="3192463"/>
          <p14:tracePt t="46001" x="6046788" y="3135313"/>
          <p14:tracePt t="46014" x="6078538" y="3046413"/>
          <p14:tracePt t="46020" x="6084888" y="3008313"/>
          <p14:tracePt t="46028" x="6103938" y="2957513"/>
          <p14:tracePt t="46033" x="6103938" y="2938463"/>
          <p14:tracePt t="46036" x="6110288" y="2932113"/>
          <p14:tracePt t="46044" x="6116638" y="2913063"/>
          <p14:tracePt t="46048" x="6116638" y="2906713"/>
          <p14:tracePt t="46054" x="6116638" y="2900363"/>
          <p14:tracePt t="46066" x="6116638" y="2894013"/>
          <p14:tracePt t="46111" x="6116638" y="2900363"/>
          <p14:tracePt t="46115" x="6116638" y="2906713"/>
          <p14:tracePt t="46119" x="6116638" y="2913063"/>
          <p14:tracePt t="46123" x="6122988" y="2938463"/>
          <p14:tracePt t="46126" x="6122988" y="2970213"/>
          <p14:tracePt t="46132" x="6129338" y="3014663"/>
          <p14:tracePt t="46135" x="6129338" y="3033713"/>
          <p14:tracePt t="46140" x="6135688" y="3103563"/>
          <p14:tracePt t="46146" x="6142038" y="3173413"/>
          <p14:tracePt t="46149" x="6161088" y="3251200"/>
          <p14:tracePt t="46151" x="6167438" y="3263900"/>
          <p14:tracePt t="46155" x="6181725" y="3346450"/>
          <p14:tracePt t="46158" x="6194425" y="3378200"/>
          <p14:tracePt t="46164" x="6219825" y="3473450"/>
          <p14:tracePt t="46167" x="6226175" y="3498850"/>
          <p14:tracePt t="46172" x="6257925" y="3568700"/>
          <p14:tracePt t="46174" x="6270625" y="3600450"/>
          <p14:tracePt t="46177" x="6283325" y="3619500"/>
          <p14:tracePt t="46181" x="6315075" y="3690938"/>
          <p14:tracePt t="46183" x="6327775" y="3703638"/>
          <p14:tracePt t="46189" x="6353175" y="3748088"/>
          <p14:tracePt t="46191" x="6365875" y="3779838"/>
          <p14:tracePt t="46197" x="6403975" y="3817938"/>
          <p14:tracePt t="46199" x="6423025" y="3830638"/>
          <p14:tracePt t="46201" x="6429375" y="3836988"/>
          <p14:tracePt t="46205" x="6454775" y="3856038"/>
          <p14:tracePt t="46208" x="6461125" y="3862388"/>
          <p14:tracePt t="46211" x="6473825" y="3875088"/>
          <p14:tracePt t="46216" x="6486525" y="3881438"/>
          <p14:tracePt t="46217" x="6492875" y="3887788"/>
          <p14:tracePt t="46222" x="6505575" y="3887788"/>
          <p14:tracePt t="46226" x="6511925" y="3887788"/>
          <p14:tracePt t="46257" x="6518275" y="3887788"/>
          <p14:tracePt t="46269" x="6518275" y="3881438"/>
          <p14:tracePt t="46277" x="6537325" y="3849688"/>
          <p14:tracePt t="46284" x="6556375" y="3817938"/>
          <p14:tracePt t="46289" x="6556375" y="3811588"/>
          <p14:tracePt t="46294" x="6619875" y="3709988"/>
          <p14:tracePt t="46301" x="6659563" y="3625850"/>
          <p14:tracePt t="46312" x="6767513" y="3448050"/>
          <p14:tracePt t="46320" x="6811963" y="3359150"/>
          <p14:tracePt t="46326" x="6938963" y="3128963"/>
          <p14:tracePt t="46331" x="6989763" y="3040063"/>
          <p14:tracePt t="46336" x="7008813" y="2995613"/>
          <p14:tracePt t="46345" x="7143750" y="2759075"/>
          <p14:tracePt t="46352" x="7194550" y="2657475"/>
          <p14:tracePt t="46362" x="7270750" y="2524125"/>
          <p14:tracePt t="46365" x="7289800" y="2498725"/>
          <p14:tracePt t="46372" x="7302500" y="2486025"/>
          <p14:tracePt t="46377" x="7334250" y="2454275"/>
          <p14:tracePt t="46381" x="7340600" y="2447925"/>
          <p14:tracePt t="46386" x="7346950" y="2447925"/>
          <p14:tracePt t="46390" x="7359650" y="2441575"/>
          <p14:tracePt t="46393" x="7366000" y="2435225"/>
          <p14:tracePt t="46398" x="7372350" y="2435225"/>
          <p14:tracePt t="46406" x="7385050" y="2435225"/>
          <p14:tracePt t="46410" x="7391400" y="2435225"/>
          <p14:tracePt t="46412" x="7404100" y="2435225"/>
          <p14:tracePt t="46415" x="7410450" y="2441575"/>
          <p14:tracePt t="46419" x="7416800" y="2447925"/>
          <p14:tracePt t="46422" x="7442200" y="2466975"/>
          <p14:tracePt t="46423" x="7454900" y="2473325"/>
          <p14:tracePt t="46425" x="7461250" y="2479675"/>
          <p14:tracePt t="46429" x="7493000" y="2511425"/>
          <p14:tracePt t="46431" x="7505700" y="2530475"/>
          <p14:tracePt t="46433" x="7524750" y="2543175"/>
          <p14:tracePt t="46435" x="7537450" y="2562225"/>
          <p14:tracePt t="46439" x="7583488" y="2625725"/>
          <p14:tracePt t="46442" x="7615238" y="2670175"/>
          <p14:tracePt t="46449" x="7716838" y="2805113"/>
          <p14:tracePt t="46451" x="7748588" y="2836863"/>
          <p14:tracePt t="46456" x="7812088" y="2925763"/>
          <p14:tracePt t="46460" x="7843838" y="2982913"/>
          <p14:tracePt t="46466" x="7926388" y="3109913"/>
          <p14:tracePt t="46472" x="7983538" y="3192463"/>
          <p14:tracePt t="46477" x="8035925" y="3276600"/>
          <p14:tracePt t="46483" x="8086725" y="3371850"/>
          <p14:tracePt t="46485" x="8093075" y="3390900"/>
          <p14:tracePt t="46489" x="8131175" y="3454400"/>
          <p14:tracePt t="46493" x="8143875" y="3492500"/>
          <p14:tracePt t="46499" x="8175625" y="3549650"/>
          <p14:tracePt t="46501" x="8188325" y="3568700"/>
          <p14:tracePt t="46505" x="8201025" y="3594100"/>
          <p14:tracePt t="46508" x="8213725" y="3606800"/>
          <p14:tracePt t="46511" x="8220075" y="3619500"/>
          <p14:tracePt t="46514" x="8226425" y="3632200"/>
          <p14:tracePt t="46516" x="8232775" y="3632200"/>
          <p14:tracePt t="46521" x="8239125" y="3638550"/>
          <p14:tracePt t="46529" x="8245475" y="3638550"/>
          <p14:tracePt t="46539" x="8251825" y="3638550"/>
          <p14:tracePt t="46543" x="8258175" y="3638550"/>
          <p14:tracePt t="46548" x="8264525" y="3638550"/>
          <p14:tracePt t="46550" x="8270875" y="3638550"/>
          <p14:tracePt t="46554" x="8277225" y="3638550"/>
          <p14:tracePt t="46556" x="8283575" y="3638550"/>
          <p14:tracePt t="46557" x="8289925" y="3638550"/>
          <p14:tracePt t="46559" x="8296275" y="3632200"/>
          <p14:tracePt t="46562" x="8315325" y="3619500"/>
          <p14:tracePt t="46563" x="8321675" y="3619500"/>
          <p14:tracePt t="46565" x="8328025" y="3606800"/>
          <p14:tracePt t="46566" x="8340725" y="3600450"/>
          <p14:tracePt t="46571" x="8366125" y="3581400"/>
          <p14:tracePt t="46573" x="8378825" y="3568700"/>
          <p14:tracePt t="46575" x="8385175" y="3562350"/>
          <p14:tracePt t="46578" x="8410575" y="3543300"/>
          <p14:tracePt t="46580" x="8429625" y="3530600"/>
          <p14:tracePt t="46581" x="8435975" y="3524250"/>
          <p14:tracePt t="46583" x="8448675" y="3511550"/>
          <p14:tracePt t="46588" x="8475663" y="3492500"/>
          <p14:tracePt t="46591" x="8488363" y="3479800"/>
          <p14:tracePt t="46597" x="8526463" y="3454400"/>
          <p14:tracePt t="46598" x="8532813" y="3448050"/>
          <p14:tracePt t="46599" x="8539163" y="3441700"/>
          <p14:tracePt t="46601" x="8545513" y="3441700"/>
          <p14:tracePt t="46604" x="8558213" y="3429000"/>
          <p14:tracePt t="46605" x="8564563" y="3429000"/>
          <p14:tracePt t="46607" x="8577263" y="3422650"/>
          <p14:tracePt t="46611" x="8589963" y="3416300"/>
          <p14:tracePt t="46613" x="8602663" y="3409950"/>
          <p14:tracePt t="46615" x="8609013" y="3403600"/>
          <p14:tracePt t="46620" x="8621713" y="3397250"/>
          <p14:tracePt t="46622" x="8628063" y="3397250"/>
          <p14:tracePt t="46624" x="8634413" y="3397250"/>
          <p14:tracePt t="46626" x="8640763" y="3397250"/>
          <p14:tracePt t="46630" x="8653463" y="3397250"/>
          <p14:tracePt t="46631" x="8659813" y="3390900"/>
          <p14:tracePt t="46633" x="8666163" y="3390900"/>
          <p14:tracePt t="46637" x="8672513" y="3390900"/>
          <p14:tracePt t="46639" x="8678863" y="3390900"/>
          <p14:tracePt t="46642" x="8685213" y="3390900"/>
          <p14:tracePt t="46645" x="8691563" y="3390900"/>
          <p14:tracePt t="46646" x="8697913" y="3390900"/>
          <p14:tracePt t="46648" x="8704263" y="3390900"/>
          <p14:tracePt t="46651" x="8710613" y="3390900"/>
          <p14:tracePt t="46653" x="8716963" y="3390900"/>
          <p14:tracePt t="46656" x="8723313" y="3390900"/>
          <p14:tracePt t="46662" x="8729663" y="3384550"/>
          <p14:tracePt t="46699" x="8723313" y="3384550"/>
          <p14:tracePt t="46706" x="8716963" y="3384550"/>
          <p14:tracePt t="46712" x="8653463" y="3384550"/>
          <p14:tracePt t="46723" x="8475663" y="3416300"/>
          <p14:tracePt t="46728" x="8353425" y="3454400"/>
          <p14:tracePt t="46733" x="8239125" y="3505200"/>
          <p14:tracePt t="46745" x="7831138" y="3703638"/>
          <p14:tracePt t="46753" x="7742238" y="3748088"/>
          <p14:tracePt t="46758" x="7410450" y="3913188"/>
          <p14:tracePt t="46761" x="7264400" y="3976688"/>
          <p14:tracePt t="46768" x="7085013" y="4059238"/>
          <p14:tracePt t="46779" x="6773863" y="4168775"/>
          <p14:tracePt t="46786" x="6684963" y="4187825"/>
          <p14:tracePt t="46794" x="6575425" y="4206875"/>
          <p14:tracePt t="46799" x="6518275" y="4206875"/>
          <p14:tracePt t="46804" x="6511925" y="4206875"/>
          <p14:tracePt t="46812" x="6448425" y="4206875"/>
          <p14:tracePt t="46822" x="6410325" y="4200525"/>
          <p14:tracePt t="46827" x="6384925" y="4194175"/>
          <p14:tracePt t="46832" x="6359525" y="4187825"/>
          <p14:tracePt t="46836" x="6353175" y="4181475"/>
          <p14:tracePt t="46847" x="6276975" y="4162425"/>
          <p14:tracePt t="46853" x="6238875" y="4149725"/>
          <p14:tracePt t="46858" x="6154738" y="4117975"/>
          <p14:tracePt t="46861" x="6122988" y="4105275"/>
          <p14:tracePt t="46863" x="6097588" y="4098925"/>
          <p14:tracePt t="46866" x="6078538" y="4086225"/>
          <p14:tracePt t="46869" x="6059488" y="4079875"/>
          <p14:tracePt t="46873" x="5970588" y="4033838"/>
          <p14:tracePt t="46876" x="5938838" y="4014788"/>
          <p14:tracePt t="46882" x="5843588" y="3957638"/>
          <p14:tracePt t="46885" x="5824538" y="3944938"/>
          <p14:tracePt t="46890" x="5761038" y="3900488"/>
          <p14:tracePt t="46891" x="5735638" y="3887788"/>
          <p14:tracePt t="46893" x="5708650" y="3875088"/>
          <p14:tracePt t="46895" x="5695950" y="3862388"/>
          <p14:tracePt t="46896" x="5676900" y="3843338"/>
          <p14:tracePt t="46898" x="5651500" y="3830638"/>
          <p14:tracePt t="46899" x="5645150" y="3824288"/>
          <p14:tracePt t="46901" x="5638800" y="3817938"/>
          <p14:tracePt t="46907" x="5594350" y="3786188"/>
          <p14:tracePt t="46912" x="5581650" y="3773488"/>
          <p14:tracePt t="46914" x="5562600" y="3754438"/>
          <p14:tracePt t="46915" x="5556250" y="3748088"/>
          <p14:tracePt t="46921" x="5543550" y="3729038"/>
          <p14:tracePt t="46923" x="5537200" y="3729038"/>
          <p14:tracePt t="46925" x="5530850" y="3722688"/>
          <p14:tracePt t="46927" x="5530850" y="3716338"/>
          <p14:tracePt t="46929" x="5524500" y="3716338"/>
          <p14:tracePt t="46931" x="5524500" y="3709988"/>
          <p14:tracePt t="46936" x="5524500" y="3703638"/>
          <p14:tracePt t="46938" x="5518150" y="3703638"/>
          <p14:tracePt t="46942" x="5511800" y="3703638"/>
          <p14:tracePt t="46945" x="5511800" y="3697288"/>
          <p14:tracePt t="46954" x="5505450" y="3697288"/>
          <p14:tracePt t="46958" x="5505450" y="3690938"/>
          <p14:tracePt t="46962" x="5499100" y="3690938"/>
          <p14:tracePt t="46965" x="5492750" y="3690938"/>
          <p14:tracePt t="46970" x="5486400" y="3690938"/>
          <p14:tracePt t="46974" x="5480050" y="3690938"/>
          <p14:tracePt t="46978" x="5473700" y="3684588"/>
          <p14:tracePt t="46979" x="5467350" y="3684588"/>
          <p14:tracePt t="46983" x="5461000" y="3684588"/>
          <p14:tracePt t="46987" x="5454650" y="3684588"/>
          <p14:tracePt t="46990" x="5448300" y="3684588"/>
          <p14:tracePt t="46993" x="5441950" y="3684588"/>
          <p14:tracePt t="46996" x="5435600" y="3678238"/>
          <p14:tracePt t="46998" x="5429250" y="3678238"/>
          <p14:tracePt t="47000" x="5422900" y="3678238"/>
          <p14:tracePt t="47003" x="5416550" y="3678238"/>
          <p14:tracePt t="47007" x="5410200" y="3678238"/>
          <p14:tracePt t="47012" x="5403850" y="3678238"/>
          <p14:tracePt t="47016" x="5397500" y="3671888"/>
          <p14:tracePt t="47026" x="5391150" y="3671888"/>
          <p14:tracePt t="47030" x="5384800" y="3671888"/>
          <p14:tracePt t="47034" x="5378450" y="3671888"/>
          <p14:tracePt t="47039" x="5372100" y="3665538"/>
          <p14:tracePt t="47040" x="5365750" y="3665538"/>
          <p14:tracePt t="47044" x="5359400" y="3659188"/>
          <p14:tracePt t="47048" x="5346700" y="3659188"/>
          <p14:tracePt t="47051" x="5340350" y="3659188"/>
          <p14:tracePt t="47056" x="5314950" y="3652838"/>
          <p14:tracePt t="47060" x="5302250" y="3652838"/>
          <p14:tracePt t="47064" x="5276850" y="3646488"/>
          <p14:tracePt t="47068" x="5264150" y="3646488"/>
          <p14:tracePt t="47074" x="5218113" y="3646488"/>
          <p14:tracePt t="47079" x="5192713" y="3646488"/>
          <p14:tracePt t="47087" x="5160963" y="3646488"/>
          <p14:tracePt t="47091" x="5122863" y="3646488"/>
          <p14:tracePt t="47093" x="5116513" y="3646488"/>
          <p14:tracePt t="47096" x="5110163" y="3646488"/>
          <p14:tracePt t="47100" x="5097463" y="3646488"/>
          <p14:tracePt t="47106" x="5091113" y="3646488"/>
          <p14:tracePt t="47171" x="5084763" y="3646488"/>
          <p14:tracePt t="47176" x="5084763" y="3652838"/>
          <p14:tracePt t="47184" x="5084763" y="3659188"/>
          <p14:tracePt t="47189" x="5078413" y="3659188"/>
          <p14:tracePt t="47286" x="5084763" y="3659188"/>
          <p14:tracePt t="47291" x="5091113" y="3646488"/>
          <p14:tracePt t="47295" x="5097463" y="3638550"/>
          <p14:tracePt t="47300" x="5116513" y="3613150"/>
          <p14:tracePt t="47310" x="5154613" y="3549650"/>
          <p14:tracePt t="47319" x="5192713" y="3492500"/>
          <p14:tracePt t="47325" x="5243513" y="3397250"/>
          <p14:tracePt t="47335" x="5295900" y="3302000"/>
          <p14:tracePt t="47346" x="5346700" y="3205163"/>
          <p14:tracePt t="47355" x="5359400" y="3179763"/>
          <p14:tracePt t="47358" x="5372100" y="3148013"/>
          <p14:tracePt t="47364" x="5378450" y="3135313"/>
          <p14:tracePt t="47369" x="5384800" y="3128963"/>
          <p14:tracePt t="47378" x="5397500" y="3103563"/>
          <p14:tracePt t="47384" x="5403850" y="3097213"/>
          <p14:tracePt t="47394" x="5422900" y="3071813"/>
          <p14:tracePt t="47401" x="5429250" y="3059113"/>
          <p14:tracePt t="47412" x="5448300" y="3033713"/>
          <p14:tracePt t="47421" x="5454650" y="3027363"/>
          <p14:tracePt t="47429" x="5473700" y="3008313"/>
          <p14:tracePt t="47436" x="5473700" y="3001963"/>
          <p14:tracePt t="47445" x="5486400" y="2995613"/>
          <p14:tracePt t="47451" x="5492750" y="2989263"/>
          <p14:tracePt t="47458" x="5499100" y="2989263"/>
          <p14:tracePt t="47472" x="5505450" y="2989263"/>
          <p14:tracePt t="47482" x="5511800" y="2989263"/>
          <p14:tracePt t="47484" x="5511800" y="2995613"/>
          <p14:tracePt t="47488" x="5518150" y="3001963"/>
          <p14:tracePt t="47490" x="5518150" y="3008313"/>
          <p14:tracePt t="47492" x="5524500" y="3014663"/>
          <p14:tracePt t="47497" x="5537200" y="3046413"/>
          <p14:tracePt t="47499" x="5543550" y="3059113"/>
          <p14:tracePt t="47504" x="5556250" y="3084513"/>
          <p14:tracePt t="47506" x="5562600" y="3109913"/>
          <p14:tracePt t="47509" x="5568950" y="3122613"/>
          <p14:tracePt t="47512" x="5575300" y="3167063"/>
          <p14:tracePt t="47514" x="5581650" y="3173413"/>
          <p14:tracePt t="47515" x="5588000" y="3192463"/>
          <p14:tracePt t="47516" x="5588000" y="3205163"/>
          <p14:tracePt t="47522" x="5600700" y="3244850"/>
          <p14:tracePt t="47525" x="5613400" y="3263900"/>
          <p14:tracePt t="47530" x="5632450" y="3321050"/>
          <p14:tracePt t="47532" x="5638800" y="3333750"/>
          <p14:tracePt t="47534" x="5645150" y="3340100"/>
          <p14:tracePt t="47537" x="5657850" y="3359150"/>
          <p14:tracePt t="47539" x="5664200" y="3371850"/>
          <p14:tracePt t="47541" x="5670550" y="3378200"/>
          <p14:tracePt t="47547" x="5695950" y="3403600"/>
          <p14:tracePt t="47549" x="5695950" y="3409950"/>
          <p14:tracePt t="47551" x="5702300" y="3409950"/>
          <p14:tracePt t="47554" x="5716588" y="3422650"/>
          <p14:tracePt t="47557" x="5722938" y="3422650"/>
          <p14:tracePt t="47563" x="5729288" y="3429000"/>
          <p14:tracePt t="47564" x="5735638" y="3429000"/>
          <p14:tracePt t="47566" x="5735638" y="3435350"/>
          <p14:tracePt t="47573" x="5741988" y="3435350"/>
          <p14:tracePt t="47606" x="5748338" y="3435350"/>
          <p14:tracePt t="47614" x="5748338" y="3429000"/>
          <p14:tracePt t="47617" x="5754688" y="3422650"/>
          <p14:tracePt t="47626" x="5767388" y="3403600"/>
          <p14:tracePt t="47631" x="5773738" y="3384550"/>
          <p14:tracePt t="47637" x="5780088" y="3378200"/>
          <p14:tracePt t="47646" x="5811838" y="3321050"/>
          <p14:tracePt t="47654" x="5824538" y="3295650"/>
          <p14:tracePt t="47659" x="5862638" y="3238500"/>
          <p14:tracePt t="47663" x="5881688" y="3198813"/>
          <p14:tracePt t="47670" x="5894388" y="3179763"/>
          <p14:tracePt t="47678" x="5951538" y="3109913"/>
          <p14:tracePt t="47685" x="5976938" y="3078163"/>
          <p14:tracePt t="47690" x="5995988" y="3052763"/>
          <p14:tracePt t="47695" x="6015038" y="3033713"/>
          <p14:tracePt t="47700" x="6034088" y="3008313"/>
          <p14:tracePt t="47705" x="6046788" y="2995613"/>
          <p14:tracePt t="47710" x="6065838" y="2982913"/>
          <p14:tracePt t="47714" x="6084888" y="2970213"/>
          <p14:tracePt t="47718" x="6097588" y="2963863"/>
          <p14:tracePt t="47725" x="6129338" y="2944813"/>
          <p14:tracePt t="47728" x="6142038" y="2938463"/>
          <p14:tracePt t="47731" x="6154738" y="2938463"/>
          <p14:tracePt t="47734" x="6161088" y="2932113"/>
          <p14:tracePt t="47739" x="6188075" y="2925763"/>
          <p14:tracePt t="47741" x="6194425" y="2925763"/>
          <p14:tracePt t="47744" x="6207125" y="2925763"/>
          <p14:tracePt t="47745" x="6213475" y="2925763"/>
          <p14:tracePt t="47748" x="6219825" y="2925763"/>
          <p14:tracePt t="47751" x="6226175" y="2925763"/>
          <p14:tracePt t="47755" x="6238875" y="2925763"/>
          <p14:tracePt t="47757" x="6245225" y="2925763"/>
          <p14:tracePt t="47761" x="6251575" y="2932113"/>
          <p14:tracePt t="47763" x="6257925" y="2938463"/>
          <p14:tracePt t="47766" x="6264275" y="2944813"/>
          <p14:tracePt t="47771" x="6270625" y="2957513"/>
          <p14:tracePt t="47773" x="6276975" y="2957513"/>
          <p14:tracePt t="47775" x="6276975" y="2963863"/>
          <p14:tracePt t="47780" x="6289675" y="2982913"/>
          <p14:tracePt t="47781" x="6289675" y="2995613"/>
          <p14:tracePt t="47783" x="6296025" y="3001963"/>
          <p14:tracePt t="47788" x="6302375" y="3021013"/>
          <p14:tracePt t="47791" x="6308725" y="3033713"/>
          <p14:tracePt t="47796" x="6321425" y="3065463"/>
          <p14:tracePt t="47798" x="6321425" y="3071813"/>
          <p14:tracePt t="47799" x="6321425" y="3084513"/>
          <p14:tracePt t="47805" x="6334125" y="3109913"/>
          <p14:tracePt t="47809" x="6340475" y="3128963"/>
          <p14:tracePt t="47813" x="6346825" y="3148013"/>
          <p14:tracePt t="47815" x="6353175" y="3160713"/>
          <p14:tracePt t="47816" x="6353175" y="3167063"/>
          <p14:tracePt t="47821" x="6365875" y="3186113"/>
          <p14:tracePt t="47824" x="6372225" y="3192463"/>
          <p14:tracePt t="47829" x="6378575" y="3205163"/>
          <p14:tracePt t="47830" x="6384925" y="3211513"/>
          <p14:tracePt t="47832" x="6391275" y="3219450"/>
          <p14:tracePt t="47834" x="6397625" y="3225800"/>
          <p14:tracePt t="47838" x="6403975" y="3232150"/>
          <p14:tracePt t="47839" x="6410325" y="3232150"/>
          <p14:tracePt t="47842" x="6416675" y="3238500"/>
          <p14:tracePt t="47847" x="6429375" y="3244850"/>
          <p14:tracePt t="47849" x="6435725" y="3251200"/>
          <p14:tracePt t="47851" x="6442075" y="3251200"/>
          <p14:tracePt t="47855" x="6454775" y="3251200"/>
          <p14:tracePt t="47857" x="6461125" y="3257550"/>
          <p14:tracePt t="47861" x="6467475" y="3257550"/>
          <p14:tracePt t="47863" x="6473825" y="3257550"/>
          <p14:tracePt t="47866" x="6480175" y="3257550"/>
          <p14:tracePt t="47871" x="6486525" y="3257550"/>
          <p14:tracePt t="47874" x="6492875" y="3257550"/>
          <p14:tracePt t="47887" x="6505575" y="3257550"/>
          <p14:tracePt t="47889" x="6511925" y="3257550"/>
          <p14:tracePt t="47896" x="6518275" y="3251200"/>
          <p14:tracePt t="47897" x="6524625" y="3251200"/>
          <p14:tracePt t="47899" x="6530975" y="3244850"/>
          <p14:tracePt t="47906" x="6543675" y="3232150"/>
          <p14:tracePt t="47908" x="6550025" y="3225800"/>
          <p14:tracePt t="47910" x="6556375" y="3225800"/>
          <p14:tracePt t="47913" x="6569075" y="3211513"/>
          <p14:tracePt t="47918" x="6581775" y="3205163"/>
          <p14:tracePt t="47922" x="6588125" y="3198813"/>
          <p14:tracePt t="47924" x="6626225" y="3173413"/>
          <p14:tracePt t="47930" x="6659563" y="3148013"/>
          <p14:tracePt t="47934" x="6697663" y="3122613"/>
          <p14:tracePt t="47939" x="6742113" y="3097213"/>
          <p14:tracePt t="47941" x="6754813" y="3084513"/>
          <p14:tracePt t="47950" x="6843713" y="3052763"/>
          <p14:tracePt t="47956" x="6900863" y="3027363"/>
          <p14:tracePt t="47958" x="6926263" y="3021013"/>
          <p14:tracePt t="47965" x="6977063" y="3008313"/>
          <p14:tracePt t="47967" x="6996113" y="3008313"/>
          <p14:tracePt t="47972" x="7027863" y="3001963"/>
          <p14:tracePt t="47975" x="7040563" y="3001963"/>
          <p14:tracePt t="47980" x="7065963" y="3001963"/>
          <p14:tracePt t="47982" x="7072313" y="3001963"/>
          <p14:tracePt t="47989" x="7078663" y="3001963"/>
          <p14:tracePt t="47997" x="7085013" y="3001963"/>
          <p14:tracePt t="48008" x="7085013" y="3008313"/>
          <p14:tracePt t="48012" x="7085013" y="3014663"/>
          <p14:tracePt t="48014" x="7085013" y="3021013"/>
          <p14:tracePt t="48016" x="7085013" y="3027363"/>
          <p14:tracePt t="48021" x="7092950" y="3052763"/>
          <p14:tracePt t="48022" x="7092950" y="3059113"/>
          <p14:tracePt t="48025" x="7092950" y="3071813"/>
          <p14:tracePt t="48029" x="7099300" y="3103563"/>
          <p14:tracePt t="48031" x="7105650" y="3128963"/>
          <p14:tracePt t="48033" x="7105650" y="3135313"/>
          <p14:tracePt t="48035" x="7105650" y="3154363"/>
          <p14:tracePt t="48038" x="7118350" y="3186113"/>
          <p14:tracePt t="48041" x="7124700" y="3205163"/>
          <p14:tracePt t="48045" x="7131050" y="3232150"/>
          <p14:tracePt t="48047" x="7143750" y="3257550"/>
          <p14:tracePt t="48049" x="7150100" y="3270250"/>
          <p14:tracePt t="48054" x="7169150" y="3295650"/>
          <p14:tracePt t="48057" x="7181850" y="3308350"/>
          <p14:tracePt t="48061" x="7188200" y="3314700"/>
          <p14:tracePt t="48064" x="7213600" y="3333750"/>
          <p14:tracePt t="48065" x="7219950" y="3340100"/>
          <p14:tracePt t="48071" x="7232650" y="3352800"/>
          <p14:tracePt t="48073" x="7245350" y="3352800"/>
          <p14:tracePt t="48078" x="7251700" y="3359150"/>
          <p14:tracePt t="48080" x="7264400" y="3359150"/>
          <p14:tracePt t="48082" x="7264400" y="3365500"/>
          <p14:tracePt t="48088" x="7277100" y="3365500"/>
          <p14:tracePt t="48093" x="7283450" y="3365500"/>
          <p14:tracePt t="48096" x="7289800" y="3365500"/>
          <p14:tracePt t="48099" x="7296150" y="3365500"/>
          <p14:tracePt t="48105" x="7308850" y="3365500"/>
          <p14:tracePt t="48106" x="7315200" y="3365500"/>
          <p14:tracePt t="48109" x="7321550" y="3359150"/>
          <p14:tracePt t="48113" x="7340600" y="3352800"/>
          <p14:tracePt t="48115" x="7353300" y="3346450"/>
          <p14:tracePt t="48117" x="7353300" y="3340100"/>
          <p14:tracePt t="48122" x="7385050" y="3327400"/>
          <p14:tracePt t="48125" x="7404100" y="3314700"/>
          <p14:tracePt t="48130" x="7442200" y="3295650"/>
          <p14:tracePt t="48132" x="7461250" y="3282950"/>
          <p14:tracePt t="48135" x="7473950" y="3282950"/>
          <p14:tracePt t="48139" x="7518400" y="3263900"/>
          <p14:tracePt t="48142" x="7545388" y="3251200"/>
          <p14:tracePt t="48147" x="7615238" y="3219450"/>
          <p14:tracePt t="48149" x="7634288" y="3211513"/>
          <p14:tracePt t="48151" x="7646988" y="3205163"/>
          <p14:tracePt t="48155" x="7697788" y="3179763"/>
          <p14:tracePt t="48158" x="7729538" y="3167063"/>
          <p14:tracePt t="48164" x="7818438" y="3135313"/>
          <p14:tracePt t="48166" x="7837488" y="3128963"/>
          <p14:tracePt t="48171" x="7881938" y="3116263"/>
          <p14:tracePt t="48174" x="7894638" y="3109913"/>
          <p14:tracePt t="48177" x="7913688" y="3103563"/>
          <p14:tracePt t="48181" x="7932738" y="3097213"/>
          <p14:tracePt t="48184" x="7932738" y="3090863"/>
          <p14:tracePt t="48187" x="7939088" y="3090863"/>
          <p14:tracePt t="48221" x="7939088" y="3097213"/>
          <p14:tracePt t="48224" x="7939088" y="3103563"/>
          <p14:tracePt t="48229" x="7932738" y="3122613"/>
          <p14:tracePt t="48230" x="7932738" y="3128963"/>
          <p14:tracePt t="48231" x="7932738" y="3135313"/>
          <p14:tracePt t="48232" x="7932738" y="3141663"/>
          <p14:tracePt t="48234" x="7932738" y="3148013"/>
          <p14:tracePt t="48237" x="7932738" y="3154363"/>
          <p14:tracePt t="48239" x="7932738" y="3186113"/>
          <p14:tracePt t="48241" x="7932738" y="3205163"/>
          <p14:tracePt t="48245" x="7939088" y="3225800"/>
          <p14:tracePt t="48247" x="7945438" y="3251200"/>
          <p14:tracePt t="48248" x="7945438" y="3257550"/>
          <p14:tracePt t="48249" x="7945438" y="3263900"/>
          <p14:tracePt t="48253" x="7958138" y="3289300"/>
          <p14:tracePt t="48256" x="7964488" y="3302000"/>
          <p14:tracePt t="48258" x="7970838" y="3314700"/>
          <p14:tracePt t="48262" x="7977188" y="3327400"/>
          <p14:tracePt t="48263" x="7983538" y="3327400"/>
          <p14:tracePt t="48264" x="7983538" y="3333750"/>
          <p14:tracePt t="48266" x="7983538" y="3340100"/>
          <p14:tracePt t="48270" x="7996238" y="3346450"/>
          <p14:tracePt t="48273" x="7996238" y="3352800"/>
          <p14:tracePt t="48276" x="8004175" y="3352800"/>
          <p14:tracePt t="48278" x="8004175" y="3359150"/>
          <p14:tracePt t="48279" x="8010525" y="3359150"/>
          <p14:tracePt t="48282" x="8010525" y="3365500"/>
          <p14:tracePt t="48288" x="8016875" y="3365500"/>
          <p14:tracePt t="48329" x="8023225" y="3365500"/>
          <p14:tracePt t="48341" x="8035925" y="3359150"/>
          <p14:tracePt t="48348" x="8054975" y="3340100"/>
          <p14:tracePt t="48352" x="8061325" y="3327400"/>
          <p14:tracePt t="48359" x="8124825" y="3282950"/>
          <p14:tracePt t="48368" x="8188325" y="3225800"/>
          <p14:tracePt t="48373" x="8251825" y="3179763"/>
          <p14:tracePt t="48379" x="8308975" y="3141663"/>
          <p14:tracePt t="48384" x="8366125" y="3103563"/>
          <p14:tracePt t="48389" x="8404225" y="3078163"/>
          <p14:tracePt t="48393" x="8429625" y="3052763"/>
          <p14:tracePt t="48397" x="8442325" y="3040063"/>
          <p14:tracePt t="48401" x="8455025" y="3033713"/>
          <p14:tracePt t="48405" x="8462963" y="3021013"/>
          <p14:tracePt t="48408" x="8469313" y="3021013"/>
          <p14:tracePt t="48412" x="8475663" y="3008313"/>
          <p14:tracePt t="48419" x="8482013" y="3008313"/>
          <p14:tracePt t="48421" x="8482013" y="3001963"/>
          <p14:tracePt t="48423" x="8488363" y="2995613"/>
          <p14:tracePt t="48435" x="8494713" y="2995613"/>
          <p14:tracePt t="48441" x="8501063" y="2989263"/>
          <p14:tracePt t="48449" x="8507413" y="2982913"/>
          <p14:tracePt t="48459" x="8526463" y="2976563"/>
          <p14:tracePt t="48463" x="8532813" y="2976563"/>
          <p14:tracePt t="48469" x="8545513" y="2970213"/>
          <p14:tracePt t="48476" x="8570913" y="2970213"/>
          <p14:tracePt t="48480" x="8583613" y="2963863"/>
          <p14:tracePt t="48486" x="8596313" y="2957513"/>
          <p14:tracePt t="48489" x="8628063" y="2957513"/>
          <p14:tracePt t="48493" x="8647113" y="2951163"/>
          <p14:tracePt t="48500" x="8691563" y="2938463"/>
          <p14:tracePt t="48511" x="8780463" y="2919413"/>
          <p14:tracePt t="48518" x="8843963" y="2906713"/>
          <p14:tracePt t="48526" x="8947150" y="2881313"/>
          <p14:tracePt t="48529" x="9010650" y="2868613"/>
          <p14:tracePt t="48531" x="9042400" y="2868613"/>
          <p14:tracePt t="48534" x="9093200" y="28559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LSTM(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단변수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066784-CD64-48C9-89B3-40E5687D5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1592238"/>
            <a:ext cx="2160240" cy="32467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BBCB00-F9CA-4D10-9F03-BEAF22260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0" y="1419622"/>
            <a:ext cx="3960439" cy="3206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04CA6F-9A27-4ACF-A1B0-BE40066DB1D2}"/>
              </a:ext>
            </a:extLst>
          </p:cNvPr>
          <p:cNvSpPr txBox="1"/>
          <p:nvPr/>
        </p:nvSpPr>
        <p:spPr>
          <a:xfrm>
            <a:off x="2942994" y="1163277"/>
            <a:ext cx="1196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대여량</a:t>
            </a:r>
            <a:r>
              <a:rPr lang="ko-KR" altLang="en-US" sz="1200" dirty="0"/>
              <a:t> 변수만사용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439A25-CE3E-4BB1-84DF-C90C0C26576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580070" y="1394110"/>
            <a:ext cx="362924" cy="198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78BCCC-1538-4C29-83C6-1C63A04F15DD}"/>
              </a:ext>
            </a:extLst>
          </p:cNvPr>
          <p:cNvSpPr/>
          <p:nvPr/>
        </p:nvSpPr>
        <p:spPr>
          <a:xfrm>
            <a:off x="1755445" y="1611638"/>
            <a:ext cx="1124523" cy="198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9D4E98D-F877-4168-B4B5-694A3F0D6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1960" y="4636695"/>
            <a:ext cx="2437259" cy="4092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925821-53DD-44C4-8D68-78CAC3CDF0FA}"/>
              </a:ext>
            </a:extLst>
          </p:cNvPr>
          <p:cNvSpPr txBox="1"/>
          <p:nvPr/>
        </p:nvSpPr>
        <p:spPr>
          <a:xfrm>
            <a:off x="7308303" y="2014772"/>
            <a:ext cx="1835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데이터를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차원으로재구성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CC9CA6-B673-4524-B997-2926FA85CCC3}"/>
              </a:ext>
            </a:extLst>
          </p:cNvPr>
          <p:cNvSpPr/>
          <p:nvPr/>
        </p:nvSpPr>
        <p:spPr>
          <a:xfrm>
            <a:off x="6192179" y="4661055"/>
            <a:ext cx="457040" cy="117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3F9E7C3-DF0B-40D8-AF9B-57514394A0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2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1"/>
    </mc:Choice>
    <mc:Fallback xmlns="">
      <p:transition spd="slow" advTm="20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8" x="8716963" y="2384425"/>
          <p14:tracePt t="349" x="8137525" y="2255838"/>
          <p14:tracePt t="353" x="8086725" y="2249488"/>
          <p14:tracePt t="358" x="7518400" y="2128838"/>
          <p14:tracePt t="364" x="7188200" y="2071688"/>
          <p14:tracePt t="369" x="7078663" y="2052638"/>
          <p14:tracePt t="380" x="6308725" y="1951038"/>
          <p14:tracePt t="385" x="6200775" y="1931988"/>
          <p14:tracePt t="395" x="5676900" y="1924050"/>
          <p14:tracePt t="402" x="5562600" y="1924050"/>
          <p14:tracePt t="409" x="5270500" y="1924050"/>
          <p14:tracePt t="416" x="5180013" y="1931988"/>
          <p14:tracePt t="427" x="4989513" y="1963738"/>
          <p14:tracePt t="436" x="4887913" y="1976438"/>
          <p14:tracePt t="447" x="4740275" y="2020888"/>
          <p14:tracePt t="453" x="4702175" y="2027238"/>
          <p14:tracePt t="457" x="4606925" y="2065338"/>
          <p14:tracePt t="463" x="4549775" y="2084388"/>
          <p14:tracePt t="468" x="4492625" y="2116138"/>
          <p14:tracePt t="472" x="4391025" y="2160588"/>
          <p14:tracePt t="479" x="4287838" y="2211388"/>
          <p14:tracePt t="481" x="4192588" y="2249488"/>
          <p14:tracePt t="484" x="4173538" y="2255838"/>
          <p14:tracePt t="488" x="4078288" y="2300288"/>
          <p14:tracePt t="491" x="4014788" y="2332038"/>
          <p14:tracePt t="497" x="3906838" y="2384425"/>
          <p14:tracePt t="500" x="3873500" y="2397125"/>
          <p14:tracePt t="505" x="3784600" y="2428875"/>
          <p14:tracePt t="508" x="3746500" y="2441575"/>
          <p14:tracePt t="515" x="3676650" y="2460625"/>
          <p14:tracePt t="517" x="3670300" y="2466975"/>
          <p14:tracePt t="521" x="3638550" y="2473325"/>
          <p14:tracePt t="524" x="3619500" y="2479675"/>
          <p14:tracePt t="529" x="3594100" y="2486025"/>
          <p14:tracePt t="531" x="3581400" y="2492375"/>
          <p14:tracePt t="533" x="3575050" y="2492375"/>
          <p14:tracePt t="537" x="3556000" y="2492375"/>
          <p14:tracePt t="541" x="3549650" y="2498725"/>
          <p14:tracePt t="546" x="3536950" y="2505075"/>
          <p14:tracePt t="547" x="3530600" y="2505075"/>
          <p14:tracePt t="555" x="3524250" y="2505075"/>
          <p14:tracePt t="559" x="3517900" y="2511425"/>
          <p14:tracePt t="570" x="3511550" y="2511425"/>
          <p14:tracePt t="574" x="3511550" y="2517775"/>
          <p14:tracePt t="651" x="3505200" y="2517775"/>
          <p14:tracePt t="655" x="3505200" y="2505075"/>
          <p14:tracePt t="979" x="3505200" y="2498725"/>
          <p14:tracePt t="985" x="3511550" y="2492375"/>
          <p14:tracePt t="990" x="3524250" y="2473325"/>
          <p14:tracePt t="993" x="3530600" y="2460625"/>
          <p14:tracePt t="997" x="3530600" y="2447925"/>
          <p14:tracePt t="1003" x="3524250" y="2441575"/>
          <p14:tracePt t="1008" x="3498850" y="2428875"/>
          <p14:tracePt t="1013" x="3492500" y="2428875"/>
          <p14:tracePt t="1017" x="3479800" y="2422525"/>
          <p14:tracePt t="1022" x="3460750" y="2416175"/>
          <p14:tracePt t="1028" x="3435350" y="2409825"/>
          <p14:tracePt t="1034" x="3414713" y="2403475"/>
          <p14:tracePt t="1041" x="3370263" y="2378075"/>
          <p14:tracePt t="1048" x="3338513" y="2365375"/>
          <p14:tracePt t="1052" x="3332163" y="2365375"/>
          <p14:tracePt t="1061" x="3268663" y="2351088"/>
          <p14:tracePt t="1068" x="3255963" y="2344738"/>
          <p14:tracePt t="1077" x="3224213" y="2338388"/>
          <p14:tracePt t="1084" x="3217863" y="2332038"/>
          <p14:tracePt t="1092" x="3192463" y="2325688"/>
          <p14:tracePt t="1098" x="3186113" y="2325688"/>
          <p14:tracePt t="1106" x="3173413" y="2325688"/>
          <p14:tracePt t="1113" x="3167063" y="2325688"/>
          <p14:tracePt t="1126" x="3160713" y="2325688"/>
          <p14:tracePt t="1141" x="3154363" y="2325688"/>
          <p14:tracePt t="1150" x="3148013" y="2325688"/>
          <p14:tracePt t="1163" x="3141663" y="2325688"/>
          <p14:tracePt t="1171" x="3135313" y="2325688"/>
          <p14:tracePt t="1176" x="3128963" y="2325688"/>
          <p14:tracePt t="1180" x="3122613" y="2325688"/>
          <p14:tracePt t="1187" x="3116263" y="2325688"/>
          <p14:tracePt t="1189" x="3109913" y="2325688"/>
          <p14:tracePt t="1195" x="3103563" y="2325688"/>
          <p14:tracePt t="1197" x="3097213" y="2325688"/>
          <p14:tracePt t="1201" x="3090863" y="2325688"/>
          <p14:tracePt t="1205" x="3084513" y="2325688"/>
          <p14:tracePt t="1208" x="3078163" y="2325688"/>
          <p14:tracePt t="1214" x="3065463" y="2325688"/>
          <p14:tracePt t="1221" x="3052763" y="2325688"/>
          <p14:tracePt t="1224" x="3046413" y="2325688"/>
          <p14:tracePt t="1229" x="3040063" y="2325688"/>
          <p14:tracePt t="1231" x="3033713" y="2325688"/>
          <p14:tracePt t="1233" x="3027363" y="2325688"/>
          <p14:tracePt t="1238" x="3014663" y="2325688"/>
          <p14:tracePt t="1240" x="3008313" y="2325688"/>
          <p14:tracePt t="1244" x="3001963" y="2325688"/>
          <p14:tracePt t="1246" x="2995613" y="2325688"/>
          <p14:tracePt t="1248" x="2989263" y="2325688"/>
          <p14:tracePt t="1254" x="2976563" y="2325688"/>
          <p14:tracePt t="1257" x="2968625" y="2325688"/>
          <p14:tracePt t="1260" x="2962275" y="2325688"/>
          <p14:tracePt t="1263" x="2949575" y="2325688"/>
          <p14:tracePt t="1266" x="2943225" y="2325688"/>
          <p14:tracePt t="1270" x="2936875" y="2325688"/>
          <p14:tracePt t="1271" x="2930525" y="2325688"/>
          <p14:tracePt t="1274" x="2924175" y="2325688"/>
          <p14:tracePt t="1279" x="2917825" y="2325688"/>
          <p14:tracePt t="1281" x="2911475" y="2325688"/>
          <p14:tracePt t="1286" x="2898775" y="2325688"/>
          <p14:tracePt t="1290" x="2892425" y="2325688"/>
          <p14:tracePt t="1295" x="2886075" y="2325688"/>
          <p14:tracePt t="1297" x="2879725" y="2325688"/>
          <p14:tracePt t="1299" x="2873375" y="2325688"/>
          <p14:tracePt t="1303" x="2860675" y="2325688"/>
          <p14:tracePt t="1308" x="2854325" y="2325688"/>
          <p14:tracePt t="1312" x="2835275" y="2325688"/>
          <p14:tracePt t="1315" x="2828925" y="2325688"/>
          <p14:tracePt t="1320" x="2803525" y="2325688"/>
          <p14:tracePt t="1322" x="2797175" y="2325688"/>
          <p14:tracePt t="1328" x="2778125" y="2325688"/>
          <p14:tracePt t="1330" x="2765425" y="2325688"/>
          <p14:tracePt t="1332" x="2752725" y="2325688"/>
          <p14:tracePt t="1337" x="2727325" y="2325688"/>
          <p14:tracePt t="1339" x="2720975" y="2325688"/>
          <p14:tracePt t="1345" x="2701925" y="2325688"/>
          <p14:tracePt t="1347" x="2689225" y="2325688"/>
          <p14:tracePt t="1348" x="2676525" y="2325688"/>
          <p14:tracePt t="1353" x="2657475" y="2325688"/>
          <p14:tracePt t="1355" x="2651125" y="2325688"/>
          <p14:tracePt t="1358" x="2644775" y="2325688"/>
          <p14:tracePt t="1362" x="2632075" y="2325688"/>
          <p14:tracePt t="1364" x="2619375" y="2325688"/>
          <p14:tracePt t="1370" x="2606675" y="2325688"/>
          <p14:tracePt t="1374" x="2600325" y="2325688"/>
          <p14:tracePt t="1377" x="2593975" y="2325688"/>
          <p14:tracePt t="1380" x="2587625" y="2325688"/>
          <p14:tracePt t="1386" x="2581275" y="2325688"/>
          <p14:tracePt t="1399" x="2574925" y="2325688"/>
          <p14:tracePt t="1413" x="2568575" y="2325688"/>
          <p14:tracePt t="1437" x="2562225" y="2325688"/>
          <p14:tracePt t="1454" x="2555875" y="2325688"/>
          <p14:tracePt t="1472" x="2549525" y="2325688"/>
          <p14:tracePt t="1489" x="2543175" y="2325688"/>
          <p14:tracePt t="1508" x="2543175" y="2319338"/>
          <p14:tracePt t="1515" x="2536825" y="2319338"/>
          <p14:tracePt t="1546" x="2536825" y="2312988"/>
          <p14:tracePt t="1557" x="2530475" y="2312988"/>
          <p14:tracePt t="1580" x="2524125" y="2306638"/>
          <p14:tracePt t="1616" x="2524125" y="2300288"/>
          <p14:tracePt t="1631" x="2517775" y="2300288"/>
          <p14:tracePt t="1655" x="2517775" y="2293938"/>
          <p14:tracePt t="1667" x="2509838" y="2293938"/>
          <p14:tracePt t="1684" x="2509838" y="2287588"/>
          <p14:tracePt t="1690" x="2503488" y="2287588"/>
          <p14:tracePt t="1706" x="2503488" y="2281238"/>
          <p14:tracePt t="1715" x="2497138" y="2281238"/>
          <p14:tracePt t="1740" x="2497138" y="2274888"/>
          <p14:tracePt t="1759" x="2490788" y="2274888"/>
          <p14:tracePt t="1772" x="2490788" y="2268538"/>
          <p14:tracePt t="1781" x="2484438" y="2268538"/>
          <p14:tracePt t="1801" x="2478088" y="2262188"/>
          <p14:tracePt t="1813" x="2471738" y="2262188"/>
          <p14:tracePt t="1817" x="2471738" y="2255838"/>
          <p14:tracePt t="1822" x="2465388" y="2255838"/>
          <p14:tracePt t="1834" x="2465388" y="2249488"/>
          <p14:tracePt t="1839" x="2459038" y="2249488"/>
          <p14:tracePt t="1847" x="2452688" y="2243138"/>
          <p14:tracePt t="1857" x="2446338" y="2243138"/>
          <p14:tracePt t="1860" x="2446338" y="2236788"/>
          <p14:tracePt t="1864" x="2439988" y="2236788"/>
          <p14:tracePt t="1875" x="2433638" y="2230438"/>
          <p14:tracePt t="1885" x="2427288" y="2230438"/>
          <p14:tracePt t="1905" x="2414588" y="2224088"/>
          <p14:tracePt t="1908" x="2408238" y="2217738"/>
          <p14:tracePt t="1919" x="2401888" y="2211388"/>
          <p14:tracePt t="1927" x="2395538" y="2211388"/>
          <p14:tracePt t="1932" x="2395538" y="2205038"/>
          <p14:tracePt t="1943" x="2389188" y="2205038"/>
          <p14:tracePt t="1947" x="2382838" y="2198688"/>
          <p14:tracePt t="1959" x="2376488" y="2198688"/>
          <p14:tracePt t="1961" x="2376488" y="2192338"/>
          <p14:tracePt t="1972" x="2370138" y="2192338"/>
          <p14:tracePt t="1982" x="2363788" y="2192338"/>
          <p14:tracePt t="1987" x="2363788" y="2185988"/>
          <p14:tracePt t="1996" x="2357438" y="2185988"/>
          <p14:tracePt t="1999" x="2357438" y="2179638"/>
          <p14:tracePt t="2017" x="2351088" y="2179638"/>
          <p14:tracePt t="2037" x="2351088" y="2173288"/>
          <p14:tracePt t="2071" x="2351088" y="2166938"/>
          <p14:tracePt t="4337" x="2344738" y="2166938"/>
          <p14:tracePt t="4345" x="2338388" y="2166938"/>
          <p14:tracePt t="4355" x="2332038" y="2160588"/>
          <p14:tracePt t="4364" x="2325688" y="2160588"/>
          <p14:tracePt t="4400" x="2319338" y="2160588"/>
          <p14:tracePt t="4407" x="2312988" y="2154238"/>
          <p14:tracePt t="4417" x="2306638" y="2154238"/>
          <p14:tracePt t="4423" x="2293938" y="2147888"/>
          <p14:tracePt t="4429" x="2287588" y="2141538"/>
          <p14:tracePt t="4433" x="2281238" y="2141538"/>
          <p14:tracePt t="4441" x="2268538" y="2135188"/>
          <p14:tracePt t="4533" x="2262188" y="2135188"/>
          <p14:tracePt t="4627" x="2255838" y="2135188"/>
          <p14:tracePt t="4632" x="2249488" y="2128838"/>
          <p14:tracePt t="4637" x="2236788" y="2128838"/>
          <p14:tracePt t="4640" x="2230438" y="2128838"/>
          <p14:tracePt t="4646" x="2217738" y="2128838"/>
          <p14:tracePt t="4648" x="2211388" y="2128838"/>
          <p14:tracePt t="4649" x="2211388" y="2122488"/>
          <p14:tracePt t="4654" x="2198688" y="2122488"/>
          <p14:tracePt t="4659" x="2185988" y="2116138"/>
          <p14:tracePt t="4664" x="2179638" y="2116138"/>
          <p14:tracePt t="4669" x="2173288" y="2116138"/>
          <p14:tracePt t="4731" x="2166938" y="2116138"/>
          <p14:tracePt t="4737" x="2166938" y="2109788"/>
          <p14:tracePt t="4739" x="2160588" y="2109788"/>
          <p14:tracePt t="4745" x="2154238" y="2103438"/>
          <p14:tracePt t="4748" x="2147888" y="2103438"/>
          <p14:tracePt t="4754" x="2141538" y="2103438"/>
          <p14:tracePt t="4756" x="2141538" y="2097088"/>
          <p14:tracePt t="4763" x="2135188" y="2090738"/>
          <p14:tracePt t="4765" x="2128838" y="2090738"/>
          <p14:tracePt t="4771" x="2122488" y="2090738"/>
          <p14:tracePt t="4778" x="2122488" y="2084388"/>
          <p14:tracePt t="4780" x="2116138" y="2084388"/>
          <p14:tracePt t="4792" x="2109788" y="2084388"/>
          <p14:tracePt t="4797" x="2109788" y="2078038"/>
          <p14:tracePt t="4799" x="2103438" y="2078038"/>
          <p14:tracePt t="4812" x="2097088" y="2078038"/>
          <p14:tracePt t="4945" x="2097088" y="2071688"/>
          <p14:tracePt t="5001" x="2090738" y="2071688"/>
          <p14:tracePt t="5267" x="2090738" y="2078038"/>
          <p14:tracePt t="5283" x="2097088" y="2078038"/>
          <p14:tracePt t="5292" x="2103438" y="2078038"/>
          <p14:tracePt t="5311" x="2109788" y="2078038"/>
          <p14:tracePt t="5327" x="2116138" y="2078038"/>
          <p14:tracePt t="5336" x="2122488" y="2084388"/>
          <p14:tracePt t="5345" x="2128838" y="2084388"/>
          <p14:tracePt t="5352" x="2135188" y="2084388"/>
          <p14:tracePt t="5361" x="2135188" y="2090738"/>
          <p14:tracePt t="5395" x="2141538" y="2090738"/>
          <p14:tracePt t="5424" x="2147888" y="2090738"/>
          <p14:tracePt t="5543" x="2141538" y="2090738"/>
          <p14:tracePt t="5697" x="2135188" y="2090738"/>
          <p14:tracePt t="5705" x="2135188" y="2084388"/>
          <p14:tracePt t="5722" x="2128838" y="2084388"/>
          <p14:tracePt t="5733" x="2128838" y="2078038"/>
          <p14:tracePt t="5740" x="2122488" y="2078038"/>
          <p14:tracePt t="5749" x="2116138" y="2078038"/>
          <p14:tracePt t="5758" x="2109788" y="2078038"/>
          <p14:tracePt t="5775" x="2103438" y="2071688"/>
          <p14:tracePt t="5784" x="2097088" y="2071688"/>
          <p14:tracePt t="5792" x="2090738" y="2065338"/>
          <p14:tracePt t="5801" x="2084388" y="2065338"/>
          <p14:tracePt t="5807" x="2078038" y="2065338"/>
          <p14:tracePt t="5816" x="2071688" y="2065338"/>
          <p14:tracePt t="5825" x="2065338" y="2065338"/>
          <p14:tracePt t="5832" x="2058988" y="2065338"/>
          <p14:tracePt t="5841" x="2051050" y="2065338"/>
          <p14:tracePt t="5858" x="2044700" y="2065338"/>
          <p14:tracePt t="5876" x="2044700" y="2058988"/>
          <p14:tracePt t="5914" x="2038350" y="2058988"/>
          <p14:tracePt t="5945" x="2038350" y="2052638"/>
          <p14:tracePt t="5963" x="2032000" y="2052638"/>
          <p14:tracePt t="8547" x="2038350" y="2052638"/>
          <p14:tracePt t="8562" x="2044700" y="2052638"/>
          <p14:tracePt t="8571" x="2051050" y="2052638"/>
          <p14:tracePt t="8580" x="2058988" y="2052638"/>
          <p14:tracePt t="8589" x="2065338" y="2052638"/>
          <p14:tracePt t="8597" x="2071688" y="2052638"/>
          <p14:tracePt t="8608" x="2078038" y="2052638"/>
          <p14:tracePt t="8622" x="2084388" y="2052638"/>
          <p14:tracePt t="8638" x="2090738" y="2052638"/>
          <p14:tracePt t="8648" x="2097088" y="2052638"/>
          <p14:tracePt t="8656" x="2103438" y="2052638"/>
          <p14:tracePt t="8662" x="2109788" y="2052638"/>
          <p14:tracePt t="8669" x="2109788" y="2046288"/>
          <p14:tracePt t="8674" x="2122488" y="2046288"/>
          <p14:tracePt t="8678" x="2128838" y="2046288"/>
          <p14:tracePt t="8684" x="2135188" y="2046288"/>
          <p14:tracePt t="8693" x="2141538" y="2039938"/>
          <p14:tracePt t="8707" x="2147888" y="2039938"/>
          <p14:tracePt t="13084" x="2154238" y="2039938"/>
          <p14:tracePt t="13158" x="2160588" y="2039938"/>
          <p14:tracePt t="13204" x="2166938" y="2039938"/>
          <p14:tracePt t="13249" x="2173288" y="2039938"/>
          <p14:tracePt t="13270" x="2179638" y="2039938"/>
          <p14:tracePt t="13273" x="2179638" y="2046288"/>
          <p14:tracePt t="13289" x="2185988" y="2046288"/>
          <p14:tracePt t="13341" x="2192338" y="2046288"/>
          <p14:tracePt t="13375" x="2192338" y="2052638"/>
          <p14:tracePt t="13407" x="2198688" y="2052638"/>
          <p14:tracePt t="13580" x="2192338" y="2052638"/>
          <p14:tracePt t="13589" x="2185988" y="2046288"/>
          <p14:tracePt t="13597" x="2179638" y="2046288"/>
          <p14:tracePt t="13607" x="2179638" y="2039938"/>
          <p14:tracePt t="13903" x="2185988" y="2039938"/>
          <p14:tracePt t="13935" x="2192338" y="2039938"/>
          <p14:tracePt t="13942" x="2198688" y="2039938"/>
          <p14:tracePt t="13947" x="2211388" y="2039938"/>
          <p14:tracePt t="13957" x="2255838" y="2033588"/>
          <p14:tracePt t="13964" x="2281238" y="2027238"/>
          <p14:tracePt t="13967" x="2287588" y="2027238"/>
          <p14:tracePt t="13975" x="2325688" y="2020888"/>
          <p14:tracePt t="13982" x="2338388" y="2014538"/>
          <p14:tracePt t="13990" x="2357438" y="2014538"/>
          <p14:tracePt t="13996" x="2363788" y="2008188"/>
          <p14:tracePt t="14001" x="2370138" y="2001838"/>
          <p14:tracePt t="14006" x="2395538" y="1995488"/>
          <p14:tracePt t="14013" x="2414588" y="1989138"/>
          <p14:tracePt t="14020" x="2420938" y="1989138"/>
          <p14:tracePt t="14027" x="2497138" y="1963738"/>
          <p14:tracePt t="14035" x="2524125" y="1951038"/>
          <p14:tracePt t="14040" x="2644775" y="1911350"/>
          <p14:tracePt t="14049" x="2733675" y="1879600"/>
          <p14:tracePt t="14056" x="2943225" y="1809750"/>
          <p14:tracePt t="14062" x="3059113" y="1778000"/>
          <p14:tracePt t="14067" x="3097213" y="1758950"/>
          <p14:tracePt t="14075" x="3300413" y="1689100"/>
          <p14:tracePt t="14081" x="3389313" y="1657350"/>
          <p14:tracePt t="14089" x="3511550" y="1625600"/>
          <p14:tracePt t="14092" x="3543300" y="1606550"/>
          <p14:tracePt t="14094" x="3575050" y="1600200"/>
          <p14:tracePt t="14096" x="3587750" y="1600200"/>
          <p14:tracePt t="14099" x="3594100" y="1593850"/>
          <p14:tracePt t="14102" x="3651250" y="1581150"/>
          <p14:tracePt t="14105" x="3676650" y="1568450"/>
          <p14:tracePt t="14106" x="3695700" y="1562100"/>
          <p14:tracePt t="14108" x="3714750" y="1555750"/>
          <p14:tracePt t="14110" x="3727450" y="1555750"/>
          <p14:tracePt t="14113" x="3752850" y="1543050"/>
          <p14:tracePt t="14115" x="3759200" y="1543050"/>
          <p14:tracePt t="14124" x="3816350" y="1524000"/>
          <p14:tracePt t="14129" x="3860800" y="1511300"/>
          <p14:tracePt t="14131" x="3867150" y="1504950"/>
          <p14:tracePt t="14135" x="3879850" y="1504950"/>
          <p14:tracePt t="14136" x="3887788" y="1497013"/>
          <p14:tracePt t="14141" x="3894138" y="1497013"/>
          <p14:tracePt t="14144" x="3900488" y="1490663"/>
          <p14:tracePt t="14151" x="3906838" y="1490663"/>
          <p14:tracePt t="14153" x="3906838" y="1484313"/>
          <p14:tracePt t="14165" x="3913188" y="1484313"/>
          <p14:tracePt t="14167" x="3913188" y="1477963"/>
          <p14:tracePt t="14171" x="3919538" y="1477963"/>
          <p14:tracePt t="14177" x="3925888" y="1477963"/>
          <p14:tracePt t="14184" x="3932238" y="1471613"/>
          <p14:tracePt t="14187" x="3938588" y="1471613"/>
          <p14:tracePt t="14193" x="3944938" y="1471613"/>
          <p14:tracePt t="14194" x="3951288" y="1471613"/>
          <p14:tracePt t="14197" x="3957638" y="1471613"/>
          <p14:tracePt t="14202" x="3970338" y="1471613"/>
          <p14:tracePt t="14204" x="3976688" y="1471613"/>
          <p14:tracePt t="14209" x="3989388" y="1471613"/>
          <p14:tracePt t="14211" x="4008438" y="1471613"/>
          <p14:tracePt t="14214" x="4014788" y="1471613"/>
          <p14:tracePt t="14216" x="4021138" y="1471613"/>
          <p14:tracePt t="14219" x="4040188" y="1471613"/>
          <p14:tracePt t="14221" x="4052888" y="1471613"/>
          <p14:tracePt t="14225" x="4071938" y="1471613"/>
          <p14:tracePt t="14229" x="4103688" y="1471613"/>
          <p14:tracePt t="14230" x="4116388" y="1471613"/>
          <p14:tracePt t="14236" x="4154488" y="1471613"/>
          <p14:tracePt t="14238" x="4167188" y="1471613"/>
          <p14:tracePt t="14242" x="4179888" y="1471613"/>
          <p14:tracePt t="14245" x="4211638" y="1471613"/>
          <p14:tracePt t="14248" x="4224338" y="1471613"/>
          <p14:tracePt t="14253" x="4243388" y="1471613"/>
          <p14:tracePt t="14254" x="4249738" y="1471613"/>
          <p14:tracePt t="14257" x="4262438" y="1471613"/>
          <p14:tracePt t="14260" x="4275138" y="1477963"/>
          <p14:tracePt t="14262" x="4281488" y="1477963"/>
          <p14:tracePt t="14264" x="4287838" y="1477963"/>
          <p14:tracePt t="14269" x="4306888" y="1477963"/>
          <p14:tracePt t="14272" x="4313238" y="1477963"/>
          <p14:tracePt t="14275" x="4332288" y="1477963"/>
          <p14:tracePt t="14278" x="4352925" y="1477963"/>
          <p14:tracePt t="14280" x="4359275" y="1477963"/>
          <p14:tracePt t="14282" x="4365625" y="1477963"/>
          <p14:tracePt t="14287" x="4397375" y="1477963"/>
          <p14:tracePt t="14290" x="4416425" y="1477963"/>
          <p14:tracePt t="14295" x="4467225" y="1477963"/>
          <p14:tracePt t="14297" x="4479925" y="1477963"/>
          <p14:tracePt t="14303" x="4530725" y="1477963"/>
          <p14:tracePt t="14306" x="4568825" y="1477963"/>
          <p14:tracePt t="14311" x="4625975" y="1477963"/>
          <p14:tracePt t="14313" x="4657725" y="1477963"/>
          <p14:tracePt t="14315" x="4670425" y="1477963"/>
          <p14:tracePt t="14319" x="4752975" y="1477963"/>
          <p14:tracePt t="14321" x="4791075" y="1477963"/>
          <p14:tracePt t="14328" x="4913313" y="1477963"/>
          <p14:tracePt t="14330" x="4951413" y="1477963"/>
          <p14:tracePt t="14332" x="4970463" y="1477963"/>
          <p14:tracePt t="14336" x="5078413" y="1477963"/>
          <p14:tracePt t="14339" x="5154613" y="1477963"/>
          <p14:tracePt t="14345" x="5270500" y="1477963"/>
          <p14:tracePt t="14346" x="5295900" y="1484313"/>
          <p14:tracePt t="14349" x="5314950" y="1484313"/>
          <p14:tracePt t="14352" x="5391150" y="1484313"/>
          <p14:tracePt t="14355" x="5441950" y="1484313"/>
          <p14:tracePt t="14359" x="5518150" y="1490663"/>
          <p14:tracePt t="14361" x="5562600" y="1490663"/>
          <p14:tracePt t="14363" x="5588000" y="1490663"/>
          <p14:tracePt t="14365" x="5638800" y="1490663"/>
          <p14:tracePt t="14370" x="5716588" y="1497013"/>
          <p14:tracePt t="14372" x="5748338" y="1497013"/>
          <p14:tracePt t="14377" x="5818188" y="1497013"/>
          <p14:tracePt t="14379" x="5849938" y="1497013"/>
          <p14:tracePt t="14380" x="5868988" y="1497013"/>
          <p14:tracePt t="14385" x="5951538" y="1511300"/>
          <p14:tracePt t="14388" x="5976938" y="1511300"/>
          <p14:tracePt t="14393" x="6059488" y="1517650"/>
          <p14:tracePt t="14395" x="6084888" y="1524000"/>
          <p14:tracePt t="14396" x="6116638" y="1524000"/>
          <p14:tracePt t="14399" x="6129338" y="1524000"/>
          <p14:tracePt t="14404" x="6238875" y="1536700"/>
          <p14:tracePt t="14410" x="6308725" y="1549400"/>
          <p14:tracePt t="14413" x="6378575" y="1549400"/>
          <p14:tracePt t="14415" x="6403975" y="1555750"/>
          <p14:tracePt t="14420" x="6486525" y="1562100"/>
          <p14:tracePt t="14422" x="6511925" y="1562100"/>
          <p14:tracePt t="14427" x="6581775" y="1568450"/>
          <p14:tracePt t="14429" x="6600825" y="1568450"/>
          <p14:tracePt t="14430" x="6626225" y="1568450"/>
          <p14:tracePt t="14435" x="6678613" y="1574800"/>
          <p14:tracePt t="14437" x="6710363" y="1574800"/>
          <p14:tracePt t="14440" x="6723063" y="1581150"/>
          <p14:tracePt t="14444" x="6761163" y="1581150"/>
          <p14:tracePt t="14445" x="6780213" y="1587500"/>
          <p14:tracePt t="14446" x="6786563" y="1587500"/>
          <p14:tracePt t="14448" x="6792913" y="1587500"/>
          <p14:tracePt t="14451" x="6818313" y="1587500"/>
          <p14:tracePt t="14455" x="6831013" y="1593850"/>
          <p14:tracePt t="14459" x="6856413" y="1593850"/>
          <p14:tracePt t="14461" x="6862763" y="1593850"/>
          <p14:tracePt t="14462" x="6869113" y="1600200"/>
          <p14:tracePt t="14464" x="6875463" y="1600200"/>
          <p14:tracePt t="14468" x="6888163" y="1600200"/>
          <p14:tracePt t="14471" x="6894513" y="1600200"/>
          <p14:tracePt t="14475" x="6900863" y="1600200"/>
          <p14:tracePt t="14476" x="6907213" y="1600200"/>
          <p14:tracePt t="14479" x="6913563" y="1600200"/>
          <p14:tracePt t="14485" x="6926263" y="1606550"/>
          <p14:tracePt t="14488" x="6932613" y="1606550"/>
          <p14:tracePt t="14494" x="6951663" y="1612900"/>
          <p14:tracePt t="14496" x="6958013" y="1612900"/>
          <p14:tracePt t="14503" x="6977063" y="1619250"/>
          <p14:tracePt t="14506" x="6989763" y="1625600"/>
          <p14:tracePt t="14510" x="7008813" y="1625600"/>
          <p14:tracePt t="14512" x="7021513" y="1625600"/>
          <p14:tracePt t="14513" x="7027863" y="1631950"/>
          <p14:tracePt t="14515" x="7040563" y="1631950"/>
          <p14:tracePt t="14518" x="7053263" y="1638300"/>
          <p14:tracePt t="14520" x="7065963" y="1638300"/>
          <p14:tracePt t="14523" x="7085013" y="1644650"/>
          <p14:tracePt t="14527" x="7112000" y="1651000"/>
          <p14:tracePt t="14528" x="7124700" y="1657350"/>
          <p14:tracePt t="14529" x="7131050" y="1657350"/>
          <p14:tracePt t="14531" x="7137400" y="1657350"/>
          <p14:tracePt t="14535" x="7162800" y="1663700"/>
          <p14:tracePt t="14536" x="7175500" y="1670050"/>
          <p14:tracePt t="14539" x="7194550" y="1676400"/>
          <p14:tracePt t="14545" x="7232650" y="1682750"/>
          <p14:tracePt t="14546" x="7245350" y="1682750"/>
          <p14:tracePt t="14549" x="7251700" y="1689100"/>
          <p14:tracePt t="14553" x="7283450" y="1695450"/>
          <p14:tracePt t="14555" x="7296150" y="1701800"/>
          <p14:tracePt t="14560" x="7327900" y="1708150"/>
          <p14:tracePt t="14564" x="7359650" y="1714500"/>
          <p14:tracePt t="14567" x="7366000" y="1714500"/>
          <p14:tracePt t="14571" x="7410450" y="1727200"/>
          <p14:tracePt t="14574" x="7442200" y="1733550"/>
          <p14:tracePt t="14578" x="7467600" y="1739900"/>
          <p14:tracePt t="14580" x="7486650" y="1746250"/>
          <p14:tracePt t="14582" x="7493000" y="1746250"/>
          <p14:tracePt t="14588" x="7551738" y="1765300"/>
          <p14:tracePt t="14591" x="7570788" y="1765300"/>
          <p14:tracePt t="14595" x="7608888" y="1784350"/>
          <p14:tracePt t="14596" x="7627938" y="1784350"/>
          <p14:tracePt t="14599" x="7634288" y="1784350"/>
          <p14:tracePt t="14603" x="7697788" y="1797050"/>
          <p14:tracePt t="14606" x="7716838" y="1803400"/>
          <p14:tracePt t="14611" x="7780338" y="1816100"/>
          <p14:tracePt t="14614" x="7799388" y="1822450"/>
          <p14:tracePt t="14619" x="7850188" y="1828800"/>
          <p14:tracePt t="14622" x="7875588" y="1835150"/>
          <p14:tracePt t="14628" x="7926388" y="1841500"/>
          <p14:tracePt t="14630" x="7945438" y="1841500"/>
          <p14:tracePt t="14631" x="7951788" y="1841500"/>
          <p14:tracePt t="14636" x="7996238" y="1847850"/>
          <p14:tracePt t="14639" x="8016875" y="1854200"/>
          <p14:tracePt t="14645" x="8074025" y="1854200"/>
          <p14:tracePt t="14647" x="8099425" y="1854200"/>
          <p14:tracePt t="14653" x="8137525" y="1860550"/>
          <p14:tracePt t="14656" x="8150225" y="1860550"/>
          <p14:tracePt t="14662" x="8201025" y="1866900"/>
          <p14:tracePt t="14664" x="8207375" y="1866900"/>
          <p14:tracePt t="14670" x="8239125" y="1866900"/>
          <p14:tracePt t="14673" x="8251825" y="1866900"/>
          <p14:tracePt t="14677" x="8264525" y="1866900"/>
          <p14:tracePt t="14679" x="8283575" y="1866900"/>
          <p14:tracePt t="14685" x="8302625" y="1866900"/>
          <p14:tracePt t="14687" x="8308975" y="1866900"/>
          <p14:tracePt t="14693" x="8321675" y="1866900"/>
          <p14:tracePt t="14695" x="8334375" y="1866900"/>
          <p14:tracePt t="14696" x="8340725" y="1866900"/>
          <p14:tracePt t="14702" x="8359775" y="1866900"/>
          <p14:tracePt t="14705" x="8366125" y="1866900"/>
          <p14:tracePt t="14710" x="8378825" y="1866900"/>
          <p14:tracePt t="14714" x="8385175" y="1866900"/>
          <p14:tracePt t="14720" x="8391525" y="1866900"/>
          <p14:tracePt t="14744" x="8397875" y="1866900"/>
          <p14:tracePt t="14793" x="8404225" y="1866900"/>
          <p14:tracePt t="14805" x="8410575" y="1866900"/>
          <p14:tracePt t="14818" x="8416925" y="1866900"/>
          <p14:tracePt t="14827" x="8423275" y="1866900"/>
          <p14:tracePt t="14848" x="8429625" y="1866900"/>
          <p14:tracePt t="14860" x="8435975" y="1866900"/>
          <p14:tracePt t="14869" x="8442325" y="1866900"/>
          <p14:tracePt t="14871" x="8448675" y="1866900"/>
          <p14:tracePt t="14877" x="8455025" y="1866900"/>
          <p14:tracePt t="14879" x="8462963" y="1866900"/>
          <p14:tracePt t="14887" x="8482013" y="1866900"/>
          <p14:tracePt t="14889" x="8488363" y="1866900"/>
          <p14:tracePt t="14893" x="8494713" y="1866900"/>
          <p14:tracePt t="14897" x="8513763" y="1866900"/>
          <p14:tracePt t="14905" x="8539163" y="1873250"/>
          <p14:tracePt t="14907" x="8545513" y="1873250"/>
          <p14:tracePt t="14910" x="8558213" y="1873250"/>
          <p14:tracePt t="14913" x="8570913" y="1879600"/>
          <p14:tracePt t="14920" x="8570913" y="1885950"/>
          <p14:tracePt t="14924" x="8602663" y="1885950"/>
          <p14:tracePt t="14928" x="8615363" y="1892300"/>
          <p14:tracePt t="14932" x="8628063" y="1898650"/>
          <p14:tracePt t="14936" x="8634413" y="1898650"/>
          <p14:tracePt t="14938" x="8640763" y="1905000"/>
          <p14:tracePt t="14945" x="8647113" y="1911350"/>
          <p14:tracePt t="14948" x="8659813" y="1917700"/>
          <p14:tracePt t="14953" x="8666163" y="1924050"/>
          <p14:tracePt t="14956" x="8672513" y="1938338"/>
          <p14:tracePt t="14960" x="8678863" y="1944688"/>
          <p14:tracePt t="14963" x="8691563" y="1963738"/>
          <p14:tracePt t="14965" x="8697913" y="1963738"/>
          <p14:tracePt t="14970" x="8716963" y="1995488"/>
          <p14:tracePt t="14973" x="8729663" y="2008188"/>
          <p14:tracePt t="14978" x="8767763" y="2052638"/>
          <p14:tracePt t="14980" x="8780463" y="2071688"/>
          <p14:tracePt t="14985" x="8818563" y="2122488"/>
          <p14:tracePt t="14987" x="8831263" y="2141538"/>
          <p14:tracePt t="14991" x="8837613" y="2154238"/>
          <p14:tracePt t="14996" x="8894763" y="2236788"/>
          <p14:tracePt t="14998" x="8901113" y="2255838"/>
          <p14:tracePt t="15002" x="8940800" y="2306638"/>
          <p14:tracePt t="15004" x="8966200" y="2351088"/>
          <p14:tracePt t="15006" x="8978900" y="2371725"/>
          <p14:tracePt t="15012" x="9029700" y="2466975"/>
          <p14:tracePt t="15014" x="9036050" y="2479675"/>
          <p14:tracePt t="15019" x="9067800" y="2555875"/>
          <p14:tracePt t="15021" x="9080500" y="2574925"/>
          <p14:tracePt t="15027" x="9112250" y="2657475"/>
          <p14:tracePt t="15030" x="9137650" y="2720975"/>
          <p14:tracePt t="15032" x="9137650" y="2733675"/>
          <p14:tracePt t="15086" x="9112250" y="3556000"/>
          <p14:tracePt t="15087" x="9099550" y="3594100"/>
          <p14:tracePt t="15089" x="9093200" y="3613150"/>
          <p14:tracePt t="15093" x="9080500" y="3652838"/>
          <p14:tracePt t="15094" x="9067800" y="3671888"/>
          <p14:tracePt t="15096" x="9061450" y="3678238"/>
          <p14:tracePt t="15097" x="9061450" y="3684588"/>
          <p14:tracePt t="15099" x="9055100" y="3697288"/>
          <p14:tracePt t="15102" x="9042400" y="3722688"/>
          <p14:tracePt t="15105" x="9029700" y="3748088"/>
          <p14:tracePt t="15110" x="9004300" y="3779838"/>
          <p14:tracePt t="15111" x="8997950" y="3786188"/>
          <p14:tracePt t="15113" x="8991600" y="3792538"/>
          <p14:tracePt t="15115" x="8985250" y="3798888"/>
          <p14:tracePt t="15119" x="8953500" y="3824288"/>
          <p14:tracePt t="15123" x="8913813" y="3843338"/>
          <p14:tracePt t="15128" x="8856663" y="3862388"/>
          <p14:tracePt t="15129" x="8831263" y="3875088"/>
          <p14:tracePt t="15132" x="8824913" y="3875088"/>
          <p14:tracePt t="15135" x="8748713" y="3887788"/>
          <p14:tracePt t="15137" x="8716963" y="3894138"/>
          <p14:tracePt t="15139" x="8647113" y="3900488"/>
          <p14:tracePt t="15144" x="8551863" y="3913188"/>
          <p14:tracePt t="15145" x="8455025" y="3919538"/>
          <p14:tracePt t="15146" x="8423275" y="3919538"/>
          <p14:tracePt t="15148" x="8404225" y="3919538"/>
          <p14:tracePt t="15153" x="8232775" y="3932238"/>
          <p14:tracePt t="15155" x="8118475" y="3932238"/>
          <p14:tracePt t="15160" x="7932738" y="3932238"/>
          <p14:tracePt t="15162" x="7742238" y="3932238"/>
          <p14:tracePt t="15163" x="7691438" y="3932238"/>
          <p14:tracePt t="15168" x="7551738" y="3925888"/>
          <p14:tracePt t="15171" x="7353300" y="3913188"/>
          <p14:tracePt t="15174" x="7283450" y="3906838"/>
          <p14:tracePt t="15177" x="7053263" y="3875088"/>
          <p14:tracePt t="15178" x="6970713" y="3868738"/>
          <p14:tracePt t="15179" x="6881813" y="3856038"/>
          <p14:tracePt t="15181" x="6831013" y="3843338"/>
          <p14:tracePt t="15185" x="6646863" y="3811588"/>
          <p14:tracePt t="15189" x="6518275" y="3792538"/>
          <p14:tracePt t="15193" x="6296025" y="3741738"/>
          <p14:tracePt t="15195" x="6226175" y="3722688"/>
          <p14:tracePt t="15196" x="6154738" y="3703638"/>
          <p14:tracePt t="15198" x="6116638" y="3697288"/>
          <p14:tracePt t="15201" x="5970588" y="3659188"/>
          <p14:tracePt t="15203" x="5875338" y="3632200"/>
          <p14:tracePt t="15207" x="5773738" y="3594100"/>
          <p14:tracePt t="15211" x="5607050" y="3536950"/>
          <p14:tracePt t="15213" x="5575300" y="3524250"/>
          <p14:tracePt t="15214" x="5549900" y="3511550"/>
          <p14:tracePt t="15218" x="5416550" y="3467100"/>
          <p14:tracePt t="15220" x="5359400" y="3429000"/>
          <p14:tracePt t="15225" x="5264150" y="3390900"/>
          <p14:tracePt t="15228" x="5148263" y="3333750"/>
          <p14:tracePt t="15230" x="5116513" y="3321050"/>
          <p14:tracePt t="15232" x="5097463" y="3308350"/>
          <p14:tracePt t="15236" x="4983163" y="3251200"/>
          <p14:tracePt t="15238" x="4945063" y="3232150"/>
          <p14:tracePt t="15241" x="4881563" y="3192463"/>
          <p14:tracePt t="15245" x="4824413" y="3154363"/>
          <p14:tracePt t="15249" x="4765675" y="3122613"/>
          <p14:tracePt t="15254" x="4670425" y="3065463"/>
          <p14:tracePt t="15256" x="4638675" y="3040063"/>
          <p14:tracePt t="15262" x="4562475" y="2982913"/>
          <p14:tracePt t="15264" x="4549775" y="2963863"/>
          <p14:tracePt t="15269" x="4473575" y="2894013"/>
          <p14:tracePt t="15271" x="4467225" y="2881313"/>
          <p14:tracePt t="15274" x="4448175" y="2868613"/>
          <p14:tracePt t="15279" x="4391025" y="2784475"/>
          <p14:tracePt t="15282" x="4378325" y="2765425"/>
          <p14:tracePt t="15286" x="4346575" y="2714625"/>
          <p14:tracePt t="15289" x="4325938" y="2676525"/>
          <p14:tracePt t="15295" x="4294188" y="2581275"/>
          <p14:tracePt t="15297" x="4281488" y="2555875"/>
          <p14:tracePt t="15303" x="4262438" y="2473325"/>
          <p14:tracePt t="15305" x="4256088" y="2422525"/>
          <p14:tracePt t="15312" x="4249738" y="2255838"/>
          <p14:tracePt t="15314" x="4249738" y="2217738"/>
          <p14:tracePt t="15319" x="4249738" y="2097088"/>
          <p14:tracePt t="15322" x="4256088" y="2020888"/>
          <p14:tracePt t="15328" x="4306888" y="1835150"/>
          <p14:tracePt t="15330" x="4338638" y="1727200"/>
          <p14:tracePt t="15336" x="4391025" y="1593850"/>
          <p14:tracePt t="15339" x="4429125" y="1490663"/>
          <p14:tracePt t="15344" x="4518025" y="1293813"/>
          <p14:tracePt t="15346" x="4562475" y="1185863"/>
          <p14:tracePt t="15349" x="4575175" y="1166813"/>
          <p14:tracePt t="15352" x="4645025" y="1038225"/>
          <p14:tracePt t="15354" x="4689475" y="942975"/>
          <p14:tracePt t="15359" x="4765675" y="815975"/>
          <p14:tracePt t="15362" x="4805363" y="752475"/>
          <p14:tracePt t="15364" x="4830763" y="720725"/>
          <p14:tracePt t="15369" x="4913313" y="598488"/>
          <p14:tracePt t="15372" x="4951413" y="541338"/>
          <p14:tracePt t="15378" x="5033963" y="427038"/>
          <p14:tracePt t="15380" x="5072063" y="395288"/>
          <p14:tracePt t="15385" x="5116513" y="331788"/>
          <p14:tracePt t="15388" x="5148263" y="306388"/>
          <p14:tracePt t="15392" x="5173663" y="268288"/>
          <p14:tracePt t="15396" x="5264150" y="203200"/>
          <p14:tracePt t="15398" x="5270500" y="196850"/>
          <p14:tracePt t="15404" x="5340350" y="146050"/>
          <p14:tracePt t="15407" x="5359400" y="127000"/>
          <p14:tracePt t="15413" x="5480050" y="57150"/>
          <p14:tracePt t="15415" x="5492750" y="44450"/>
          <p14:tracePt t="15498" x="8010525" y="44450"/>
          <p14:tracePt t="15500" x="8118475" y="82550"/>
          <p14:tracePt t="15503" x="8175625" y="107950"/>
          <p14:tracePt t="15505" x="8213725" y="120650"/>
          <p14:tracePt t="15506" x="8328025" y="165100"/>
          <p14:tracePt t="15509" x="8385175" y="184150"/>
          <p14:tracePt t="15511" x="8448675" y="209550"/>
          <p14:tracePt t="15512" x="8507413" y="236538"/>
          <p14:tracePt t="15514" x="8545513" y="255588"/>
          <p14:tracePt t="15518" x="8640763" y="293688"/>
          <p14:tracePt t="15520" x="8736013" y="338138"/>
          <p14:tracePt t="15522" x="8774113" y="350838"/>
          <p14:tracePt t="15524" x="8875713" y="401638"/>
          <p14:tracePt t="15526" x="8921750" y="420688"/>
          <p14:tracePt t="15528" x="8972550" y="446088"/>
          <p14:tracePt t="15530" x="9010650" y="465138"/>
          <p14:tracePt t="15533" x="9048750" y="490538"/>
          <p14:tracePt t="16327" x="9131300" y="4492625"/>
          <p14:tracePt t="16330" x="9124950" y="4492625"/>
          <p14:tracePt t="16334" x="9118600" y="4492625"/>
          <p14:tracePt t="16337" x="9112250" y="4492625"/>
          <p14:tracePt t="16343" x="9105900" y="4486275"/>
          <p14:tracePt t="16345" x="9099550" y="4486275"/>
          <p14:tracePt t="16353" x="9093200" y="4486275"/>
          <p14:tracePt t="16354" x="9086850" y="4486275"/>
          <p14:tracePt t="16358" x="9086850" y="4479925"/>
          <p14:tracePt t="16362" x="9074150" y="4479925"/>
          <p14:tracePt t="16364" x="9067800" y="4479925"/>
          <p14:tracePt t="16369" x="9055100" y="4473575"/>
          <p14:tracePt t="16371" x="9048750" y="4473575"/>
          <p14:tracePt t="16374" x="9042400" y="4467225"/>
          <p14:tracePt t="16379" x="9023350" y="4467225"/>
          <p14:tracePt t="16381" x="9017000" y="4467225"/>
          <p14:tracePt t="16386" x="8997950" y="4454525"/>
          <p14:tracePt t="16389" x="8985250" y="4454525"/>
          <p14:tracePt t="16394" x="8972550" y="4448175"/>
          <p14:tracePt t="16396" x="8959850" y="4448175"/>
          <p14:tracePt t="16402" x="8947150" y="4441825"/>
          <p14:tracePt t="16407" x="8928100" y="4441825"/>
          <p14:tracePt t="16412" x="8907463" y="4435475"/>
          <p14:tracePt t="16413" x="8901113" y="4429125"/>
          <p14:tracePt t="16419" x="8882063" y="4429125"/>
          <p14:tracePt t="16422" x="8875713" y="4422775"/>
          <p14:tracePt t="16427" x="8863013" y="4422775"/>
          <p14:tracePt t="16428" x="8856663" y="4416425"/>
          <p14:tracePt t="16429" x="8850313" y="4416425"/>
          <p14:tracePt t="16435" x="8837613" y="4410075"/>
          <p14:tracePt t="16437" x="8831263" y="4410075"/>
          <p14:tracePt t="16440" x="8824913" y="4410075"/>
          <p14:tracePt t="16443" x="8818563" y="4410075"/>
          <p14:tracePt t="16445" x="8812213" y="4410075"/>
          <p14:tracePt t="16446" x="8805863" y="4403725"/>
          <p14:tracePt t="16451" x="8793163" y="4403725"/>
          <p14:tracePt t="16454" x="8786813" y="4397375"/>
          <p14:tracePt t="16457" x="8780463" y="4397375"/>
          <p14:tracePt t="16460" x="8774113" y="4397375"/>
          <p14:tracePt t="16463" x="8767763" y="4397375"/>
          <p14:tracePt t="16468" x="8761413" y="4397375"/>
          <p14:tracePt t="16472" x="8755063" y="4397375"/>
          <p14:tracePt t="16476" x="8742363" y="4391025"/>
          <p14:tracePt t="16478" x="8736013" y="4391025"/>
          <p14:tracePt t="16485" x="8723313" y="4384675"/>
          <p14:tracePt t="16488" x="8716963" y="4384675"/>
          <p14:tracePt t="16490" x="8710613" y="4384675"/>
          <p14:tracePt t="16495" x="8697913" y="4384675"/>
          <p14:tracePt t="16496" x="8691563" y="4378325"/>
          <p14:tracePt t="16498" x="8685213" y="4378325"/>
          <p14:tracePt t="16503" x="8666163" y="4371975"/>
          <p14:tracePt t="16505" x="8659813" y="4371975"/>
          <p14:tracePt t="16510" x="8640763" y="4371975"/>
          <p14:tracePt t="16512" x="8628063" y="4365625"/>
          <p14:tracePt t="16519" x="8602663" y="4359275"/>
          <p14:tracePt t="16523" x="8589963" y="4359275"/>
          <p14:tracePt t="16530" x="8551863" y="4352925"/>
          <p14:tracePt t="16536" x="8520113" y="4352925"/>
          <p14:tracePt t="16540" x="8520113" y="4346575"/>
          <p14:tracePt t="16544" x="8501063" y="4346575"/>
          <p14:tracePt t="16547" x="8488363" y="4346575"/>
          <p14:tracePt t="16554" x="8469313" y="4340225"/>
          <p14:tracePt t="16558" x="8462963" y="4340225"/>
          <p14:tracePt t="16563" x="8448675" y="4340225"/>
          <p14:tracePt t="16569" x="8442325" y="4333875"/>
          <p14:tracePt t="16573" x="8435975" y="4333875"/>
          <p14:tracePt t="16579" x="8429625" y="4333875"/>
          <p14:tracePt t="16588" x="8423275" y="4333875"/>
          <p14:tracePt t="16595" x="8416925" y="4333875"/>
          <p14:tracePt t="16598" x="8410575" y="4327525"/>
          <p14:tracePt t="16601" x="8404225" y="4327525"/>
          <p14:tracePt t="16602" x="8397875" y="4327525"/>
          <p14:tracePt t="16604" x="8391525" y="4327525"/>
          <p14:tracePt t="16608" x="8378825" y="4321175"/>
          <p14:tracePt t="16611" x="8366125" y="4321175"/>
          <p14:tracePt t="16612" x="8359775" y="4321175"/>
          <p14:tracePt t="16613" x="8353425" y="4314825"/>
          <p14:tracePt t="16618" x="8334375" y="4314825"/>
          <p14:tracePt t="16620" x="8321675" y="4308475"/>
          <p14:tracePt t="16626" x="8296275" y="4302125"/>
          <p14:tracePt t="16628" x="8283575" y="4302125"/>
          <p14:tracePt t="16631" x="8277225" y="4302125"/>
          <p14:tracePt t="16635" x="8251825" y="4295775"/>
          <p14:tracePt t="16637" x="8245475" y="4295775"/>
          <p14:tracePt t="16639" x="8232775" y="4289425"/>
          <p14:tracePt t="16643" x="8201025" y="4283075"/>
          <p14:tracePt t="16645" x="8181975" y="4283075"/>
          <p14:tracePt t="16648" x="8175625" y="4276725"/>
          <p14:tracePt t="16652" x="8150225" y="4276725"/>
          <p14:tracePt t="16655" x="8137525" y="4270375"/>
          <p14:tracePt t="16657" x="8124825" y="4270375"/>
          <p14:tracePt t="16660" x="8105775" y="4264025"/>
          <p14:tracePt t="16662" x="8099425" y="4264025"/>
          <p14:tracePt t="16663" x="8093075" y="4264025"/>
          <p14:tracePt t="16667" x="8080375" y="4257675"/>
          <p14:tracePt t="16669" x="8067675" y="4257675"/>
          <p14:tracePt t="16673" x="8061325" y="4257675"/>
          <p14:tracePt t="16676" x="8048625" y="4251325"/>
          <p14:tracePt t="16677" x="8042275" y="4251325"/>
          <p14:tracePt t="16678" x="8035925" y="4244975"/>
          <p14:tracePt t="16685" x="8023225" y="4244975"/>
          <p14:tracePt t="16688" x="8016875" y="4244975"/>
          <p14:tracePt t="16692" x="8010525" y="4238625"/>
          <p14:tracePt t="16694" x="8004175" y="4238625"/>
          <p14:tracePt t="16698" x="7996238" y="4238625"/>
          <p14:tracePt t="16701" x="7989888" y="4232275"/>
          <p14:tracePt t="16702" x="7983538" y="4232275"/>
          <p14:tracePt t="16705" x="7977188" y="4232275"/>
          <p14:tracePt t="16709" x="7970838" y="4225925"/>
          <p14:tracePt t="16711" x="7958138" y="4225925"/>
          <p14:tracePt t="16712" x="7951788" y="4219575"/>
          <p14:tracePt t="16714" x="7945438" y="4219575"/>
          <p14:tracePt t="16719" x="7926388" y="4213225"/>
          <p14:tracePt t="16722" x="7920038" y="4206875"/>
          <p14:tracePt t="16728" x="7881938" y="4194175"/>
          <p14:tracePt t="16730" x="7869238" y="4194175"/>
          <p14:tracePt t="16731" x="7862888" y="4187825"/>
          <p14:tracePt t="16735" x="7843838" y="4181475"/>
          <p14:tracePt t="16741" x="7818438" y="4168775"/>
          <p14:tracePt t="16744" x="7780338" y="4156075"/>
          <p14:tracePt t="16747" x="7773988" y="4149725"/>
          <p14:tracePt t="16748" x="7767638" y="4149725"/>
          <p14:tracePt t="16751" x="7735888" y="4137025"/>
          <p14:tracePt t="16753" x="7723188" y="4137025"/>
          <p14:tracePt t="16760" x="7685088" y="4117975"/>
          <p14:tracePt t="16762" x="7666038" y="4111625"/>
          <p14:tracePt t="16763" x="7653338" y="4105275"/>
          <p14:tracePt t="16769" x="7621588" y="4092575"/>
          <p14:tracePt t="16771" x="7615238" y="4086225"/>
          <p14:tracePt t="16776" x="7589838" y="4073525"/>
          <p14:tracePt t="16778" x="7570788" y="4059238"/>
          <p14:tracePt t="16780" x="7558088" y="4059238"/>
          <p14:tracePt t="16785" x="7545388" y="4046538"/>
          <p14:tracePt t="16787" x="7537450" y="4046538"/>
          <p14:tracePt t="16791" x="7524750" y="4040188"/>
          <p14:tracePt t="16794" x="7505700" y="4027488"/>
          <p14:tracePt t="16796" x="7499350" y="4027488"/>
          <p14:tracePt t="16798" x="7499350" y="4021138"/>
          <p14:tracePt t="16801" x="7486650" y="4014788"/>
          <p14:tracePt t="16803" x="7480300" y="4014788"/>
          <p14:tracePt t="16806" x="7473950" y="4008438"/>
          <p14:tracePt t="16809" x="7467600" y="4008438"/>
          <p14:tracePt t="16810" x="7461250" y="4002088"/>
          <p14:tracePt t="16812" x="7454900" y="4002088"/>
          <p14:tracePt t="16814" x="7454900" y="3995738"/>
          <p14:tracePt t="16817" x="7448550" y="3995738"/>
          <p14:tracePt t="16819" x="7442200" y="3995738"/>
          <p14:tracePt t="16821" x="7435850" y="3989388"/>
          <p14:tracePt t="16825" x="7429500" y="3983038"/>
          <p14:tracePt t="16826" x="7416800" y="3976688"/>
          <p14:tracePt t="16828" x="7410450" y="3976688"/>
          <p14:tracePt t="16829" x="7410450" y="3970338"/>
          <p14:tracePt t="16831" x="7404100" y="3970338"/>
          <p14:tracePt t="16834" x="7391400" y="3963988"/>
          <p14:tracePt t="16837" x="7378700" y="3957638"/>
          <p14:tracePt t="16839" x="7372350" y="3951288"/>
          <p14:tracePt t="16843" x="7353300" y="3938588"/>
          <p14:tracePt t="16844" x="7346950" y="3938588"/>
          <p14:tracePt t="16845" x="7340600" y="3932238"/>
          <p14:tracePt t="16848" x="7334250" y="3925888"/>
          <p14:tracePt t="16851" x="7321550" y="3919538"/>
          <p14:tracePt t="16854" x="7308850" y="3913188"/>
          <p14:tracePt t="16858" x="7296150" y="3900488"/>
          <p14:tracePt t="16860" x="7283450" y="3894138"/>
          <p14:tracePt t="16862" x="7270750" y="3887788"/>
          <p14:tracePt t="16863" x="7270750" y="3881438"/>
          <p14:tracePt t="16867" x="7251700" y="3875088"/>
          <p14:tracePt t="16869" x="7245350" y="3868738"/>
          <p14:tracePt t="16874" x="7232650" y="3862388"/>
          <p14:tracePt t="16876" x="7219950" y="3849688"/>
          <p14:tracePt t="16877" x="7219950" y="3843338"/>
          <p14:tracePt t="16878" x="7213600" y="3843338"/>
          <p14:tracePt t="16885" x="7194550" y="3830638"/>
          <p14:tracePt t="16886" x="7194550" y="3824288"/>
          <p14:tracePt t="16890" x="7181850" y="3817938"/>
          <p14:tracePt t="16894" x="7175500" y="3811588"/>
          <p14:tracePt t="16895" x="7169150" y="3805238"/>
          <p14:tracePt t="16903" x="7156450" y="3792538"/>
          <p14:tracePt t="16905" x="7150100" y="3786188"/>
          <p14:tracePt t="16908" x="7150100" y="3779838"/>
          <p14:tracePt t="16909" x="7143750" y="3773488"/>
          <p14:tracePt t="16912" x="7137400" y="3767138"/>
          <p14:tracePt t="16920" x="7124700" y="3754438"/>
          <p14:tracePt t="16924" x="7118350" y="3748088"/>
          <p14:tracePt t="16927" x="7112000" y="3741738"/>
          <p14:tracePt t="16931" x="7105650" y="3735388"/>
          <p14:tracePt t="16935" x="7099300" y="3722688"/>
          <p14:tracePt t="16939" x="7085013" y="3716338"/>
          <p14:tracePt t="16942" x="7085013" y="3709988"/>
          <p14:tracePt t="16945" x="7072313" y="3703638"/>
          <p14:tracePt t="16946" x="7072313" y="3697288"/>
          <p14:tracePt t="16948" x="7065963" y="3697288"/>
          <p14:tracePt t="16952" x="7053263" y="3684588"/>
          <p14:tracePt t="16954" x="7053263" y="3678238"/>
          <p14:tracePt t="16956" x="7046913" y="3678238"/>
          <p14:tracePt t="16960" x="7034213" y="3665538"/>
          <p14:tracePt t="16962" x="7027863" y="3659188"/>
          <p14:tracePt t="16969" x="7008813" y="3638550"/>
          <p14:tracePt t="16975" x="7002463" y="3632200"/>
          <p14:tracePt t="16977" x="6996113" y="3625850"/>
          <p14:tracePt t="16980" x="6989763" y="3619500"/>
          <p14:tracePt t="16984" x="6983413" y="3613150"/>
          <p14:tracePt t="16987" x="6977063" y="3606800"/>
          <p14:tracePt t="16990" x="6970713" y="3600450"/>
          <p14:tracePt t="16993" x="6970713" y="3594100"/>
          <p14:tracePt t="16994" x="6964363" y="3594100"/>
          <p14:tracePt t="16995" x="6958013" y="3587750"/>
          <p14:tracePt t="17001" x="6951663" y="3581400"/>
          <p14:tracePt t="17003" x="6945313" y="3575050"/>
          <p14:tracePt t="17009" x="6938963" y="3568700"/>
          <p14:tracePt t="17010" x="6932613" y="3562350"/>
          <p14:tracePt t="17013" x="6926263" y="3556000"/>
          <p14:tracePt t="17017" x="6919913" y="3549650"/>
          <p14:tracePt t="17018" x="6913563" y="3549650"/>
          <p14:tracePt t="17020" x="6913563" y="3543300"/>
          <p14:tracePt t="17025" x="6900863" y="3536950"/>
          <p14:tracePt t="17027" x="6894513" y="3530600"/>
          <p14:tracePt t="17028" x="6888163" y="3524250"/>
          <p14:tracePt t="17029" x="6881813" y="3524250"/>
          <p14:tracePt t="17030" x="6881813" y="3517900"/>
          <p14:tracePt t="17034" x="6869113" y="3511550"/>
          <p14:tracePt t="17036" x="6862763" y="3505200"/>
          <p14:tracePt t="17038" x="6850063" y="3498850"/>
          <p14:tracePt t="17042" x="6843713" y="3492500"/>
          <p14:tracePt t="17043" x="6837363" y="3492500"/>
          <p14:tracePt t="17044" x="6837363" y="3486150"/>
          <p14:tracePt t="17045" x="6831013" y="3486150"/>
          <p14:tracePt t="17047" x="6831013" y="3479800"/>
          <p14:tracePt t="17051" x="6811963" y="3473450"/>
          <p14:tracePt t="17052" x="6805613" y="3467100"/>
          <p14:tracePt t="17054" x="6799263" y="3460750"/>
          <p14:tracePt t="17058" x="6792913" y="3454400"/>
          <p14:tracePt t="17060" x="6786563" y="3448050"/>
          <p14:tracePt t="17061" x="6780213" y="3448050"/>
          <p14:tracePt t="17062" x="6773863" y="3441700"/>
          <p14:tracePt t="17067" x="6761163" y="3435350"/>
          <p14:tracePt t="17069" x="6754813" y="3429000"/>
          <p14:tracePt t="17073" x="6748463" y="3422650"/>
          <p14:tracePt t="17076" x="6735763" y="3416300"/>
          <p14:tracePt t="17078" x="6729413" y="3409950"/>
          <p14:tracePt t="17083" x="6723063" y="3403600"/>
          <p14:tracePt t="17087" x="6716713" y="3397250"/>
          <p14:tracePt t="17093" x="6710363" y="3390900"/>
          <p14:tracePt t="17100" x="6704013" y="3390900"/>
          <p14:tracePt t="17105" x="6704013" y="3384550"/>
          <p14:tracePt t="17107" x="6697663" y="3384550"/>
          <p14:tracePt t="17114" x="6697663" y="3378200"/>
          <p14:tracePt t="17122" x="6691313" y="3378200"/>
          <p14:tracePt t="17132" x="6691313" y="3371850"/>
          <p14:tracePt t="17148" x="6684963" y="3371850"/>
          <p14:tracePt t="17163" x="6684963" y="3365500"/>
          <p14:tracePt t="17174" x="6678613" y="3365500"/>
          <p14:tracePt t="17404" x="6678613" y="3359150"/>
          <p14:tracePt t="17940" x="6672263" y="3359150"/>
          <p14:tracePt t="17946" x="6665913" y="3352800"/>
          <p14:tracePt t="17955" x="6653213" y="3346450"/>
          <p14:tracePt t="17958" x="6646863" y="3340100"/>
          <p14:tracePt t="17965" x="6634163" y="3333750"/>
          <p14:tracePt t="17973" x="6619875" y="3321050"/>
          <p14:tracePt t="17979" x="6613525" y="3321050"/>
          <p14:tracePt t="17983" x="6607175" y="3314700"/>
          <p14:tracePt t="17988" x="6600825" y="3308350"/>
          <p14:tracePt t="17997" x="6600825" y="3302000"/>
          <p14:tracePt t="18000" x="6594475" y="3302000"/>
          <p14:tracePt t="18006" x="6581775" y="3289300"/>
          <p14:tracePt t="18014" x="6575425" y="3282950"/>
          <p14:tracePt t="18021" x="6562725" y="3276600"/>
          <p14:tracePt t="18027" x="6550025" y="3270250"/>
          <p14:tracePt t="18031" x="6543675" y="3263900"/>
          <p14:tracePt t="18038" x="6524625" y="3251200"/>
          <p14:tracePt t="18045" x="6511925" y="3244850"/>
          <p14:tracePt t="18049" x="6505575" y="3238500"/>
          <p14:tracePt t="18055" x="6486525" y="3232150"/>
          <p14:tracePt t="18061" x="6480175" y="3225800"/>
          <p14:tracePt t="18066" x="6467475" y="3225800"/>
          <p14:tracePt t="18070" x="6461125" y="3211513"/>
          <p14:tracePt t="18072" x="6454775" y="3211513"/>
          <p14:tracePt t="18079" x="6448425" y="3205163"/>
          <p14:tracePt t="18085" x="6442075" y="3205163"/>
          <p14:tracePt t="18089" x="6442075" y="3198813"/>
          <p14:tracePt t="18093" x="6435725" y="3198813"/>
          <p14:tracePt t="18102" x="6429375" y="3198813"/>
          <p14:tracePt t="18118" x="6423025" y="3192463"/>
          <p14:tracePt t="18144" x="6416675" y="3192463"/>
          <p14:tracePt t="18155" x="6416675" y="3186113"/>
          <p14:tracePt t="18167" x="6410325" y="3186113"/>
          <p14:tracePt t="18208" x="6403975" y="3186113"/>
          <p14:tracePt t="18236" x="6403975" y="3179763"/>
          <p14:tracePt t="18764" x="6410325" y="3179763"/>
          <p14:tracePt t="18769" x="6416675" y="3179763"/>
          <p14:tracePt t="18774" x="6423025" y="3179763"/>
          <p14:tracePt t="18778" x="6429375" y="3179763"/>
          <p14:tracePt t="18787" x="6442075" y="3186113"/>
          <p14:tracePt t="18794" x="6448425" y="3186113"/>
          <p14:tracePt t="18798" x="6454775" y="3186113"/>
          <p14:tracePt t="18804" x="6461125" y="3186113"/>
          <p14:tracePt t="18807" x="6461125" y="3192463"/>
          <p14:tracePt t="18811" x="6467475" y="3192463"/>
          <p14:tracePt t="18821" x="6473825" y="3192463"/>
          <p14:tracePt t="18826" x="6480175" y="3192463"/>
          <p14:tracePt t="18832" x="6486525" y="3192463"/>
          <p14:tracePt t="18845" x="6492875" y="3192463"/>
          <p14:tracePt t="18857" x="6499225" y="3198813"/>
          <p14:tracePt t="18870" x="6505575" y="3198813"/>
          <p14:tracePt t="18882" x="6511925" y="3198813"/>
          <p14:tracePt t="18904" x="6530975" y="3198813"/>
          <p14:tracePt t="18907" x="6543675" y="3205163"/>
          <p14:tracePt t="18912" x="6550025" y="3205163"/>
          <p14:tracePt t="18923" x="6562725" y="3205163"/>
          <p14:tracePt t="18928" x="6569075" y="3205163"/>
          <p14:tracePt t="18933" x="6575425" y="3211513"/>
          <p14:tracePt t="18941" x="6594475" y="3211513"/>
          <p14:tracePt t="18948" x="6607175" y="3211513"/>
          <p14:tracePt t="18955" x="6619875" y="3211513"/>
          <p14:tracePt t="18960" x="6665913" y="3211513"/>
          <p14:tracePt t="18966" x="6684963" y="3211513"/>
          <p14:tracePt t="18976" x="6792913" y="3211513"/>
          <p14:tracePt t="18983" x="6831013" y="3205163"/>
          <p14:tracePt t="18988" x="6938963" y="3179763"/>
          <p14:tracePt t="18993" x="7008813" y="3167063"/>
          <p14:tracePt t="18999" x="7099300" y="3148013"/>
          <p14:tracePt t="19008" x="7334250" y="3116263"/>
          <p14:tracePt t="19016" x="7442200" y="3103563"/>
          <p14:tracePt t="19021" x="7685088" y="3078163"/>
          <p14:tracePt t="19025" x="7831138" y="3065463"/>
          <p14:tracePt t="19030" x="8023225" y="3059113"/>
          <p14:tracePt t="19040" x="8308975" y="3046413"/>
          <p14:tracePt t="19046" x="8416925" y="3046413"/>
          <p14:tracePt t="19051" x="8532813" y="3040063"/>
          <p14:tracePt t="19054" x="8729663" y="3040063"/>
          <p14:tracePt t="19057" x="8767763" y="3040063"/>
          <p14:tracePt t="19059" x="8805863" y="3040063"/>
          <p14:tracePt t="19060" x="8843963" y="3033713"/>
          <p14:tracePt t="19062" x="8907463" y="3033713"/>
          <p14:tracePt t="19063" x="8921750" y="3033713"/>
          <p14:tracePt t="19068" x="8985250" y="3033713"/>
          <p14:tracePt t="19072" x="9042400" y="3027363"/>
          <p14:tracePt t="19076" x="9099550" y="3027363"/>
          <p14:tracePt t="19078" x="9131300" y="302736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LSTM(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단변수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 MANY TO MANY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569C13-D53A-4C09-8BCC-C31283D34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854" y="1610002"/>
            <a:ext cx="3691422" cy="32080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4787C8-CAB8-43B4-836D-246ECA057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373" y="1592238"/>
            <a:ext cx="3617114" cy="2408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A0FE21-73E4-45E5-AB9A-F4CF2A2D6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2" y="4132224"/>
            <a:ext cx="1619250" cy="685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E6FDCB-3370-4E05-BECF-E396378A3C10}"/>
              </a:ext>
            </a:extLst>
          </p:cNvPr>
          <p:cNvSpPr/>
          <p:nvPr/>
        </p:nvSpPr>
        <p:spPr>
          <a:xfrm>
            <a:off x="5940152" y="4475124"/>
            <a:ext cx="1529705" cy="356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F1C7378-31CF-45D4-B6B1-B541E69B43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12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82"/>
    </mc:Choice>
    <mc:Fallback xmlns="">
      <p:transition spd="slow" advTm="2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8" x="8869363" y="2689225"/>
          <p14:tracePt t="495" x="8634413" y="2733675"/>
          <p14:tracePt t="500" x="8469313" y="2765425"/>
          <p14:tracePt t="506" x="8201025" y="2824163"/>
          <p14:tracePt t="513" x="8074025" y="2849563"/>
          <p14:tracePt t="519" x="7824788" y="2894013"/>
          <p14:tracePt t="527" x="7602538" y="2925763"/>
          <p14:tracePt t="533" x="7480300" y="2932113"/>
          <p14:tracePt t="538" x="7334250" y="2951163"/>
          <p14:tracePt t="541" x="7283450" y="2957513"/>
          <p14:tracePt t="545" x="7219950" y="2963863"/>
          <p14:tracePt t="548" x="7162800" y="2970213"/>
          <p14:tracePt t="550" x="7137400" y="2970213"/>
          <p14:tracePt t="552" x="7112000" y="2970213"/>
          <p14:tracePt t="554" x="7078663" y="2976563"/>
          <p14:tracePt t="555" x="7065963" y="2976563"/>
          <p14:tracePt t="558" x="7021513" y="2976563"/>
          <p14:tracePt t="559" x="7008813" y="2989263"/>
          <p14:tracePt t="561" x="6983413" y="2989263"/>
          <p14:tracePt t="563" x="6964363" y="2989263"/>
          <p14:tracePt t="566" x="6907213" y="2995613"/>
          <p14:tracePt t="567" x="6894513" y="2995613"/>
          <p14:tracePt t="569" x="6862763" y="2995613"/>
          <p14:tracePt t="570" x="6824663" y="2995613"/>
          <p14:tracePt t="572" x="6805613" y="3001963"/>
          <p14:tracePt t="573" x="6786563" y="3001963"/>
          <p14:tracePt t="575" x="6748463" y="3001963"/>
          <p14:tracePt t="577" x="6710363" y="3001963"/>
          <p14:tracePt t="582" x="6619875" y="3021013"/>
          <p14:tracePt t="583" x="6594475" y="3021013"/>
          <p14:tracePt t="585" x="6569075" y="3021013"/>
          <p14:tracePt t="587" x="6524625" y="3027363"/>
          <p14:tracePt t="591" x="6429375" y="3027363"/>
          <p14:tracePt t="592" x="6403975" y="3027363"/>
          <p14:tracePt t="593" x="6378575" y="3033713"/>
          <p14:tracePt t="594" x="6353175" y="3033713"/>
          <p14:tracePt t="599" x="6270625" y="3033713"/>
          <p14:tracePt t="600" x="6219825" y="3040063"/>
          <p14:tracePt t="603" x="6148388" y="3040063"/>
          <p14:tracePt t="606" x="6046788" y="3040063"/>
          <p14:tracePt t="608" x="6021388" y="3040063"/>
          <p14:tracePt t="609" x="5995988" y="3052763"/>
          <p14:tracePt t="610" x="5983288" y="3052763"/>
          <p14:tracePt t="611" x="5957888" y="3052763"/>
          <p14:tracePt t="615" x="5894388" y="3052763"/>
          <p14:tracePt t="617" x="5837238" y="3052763"/>
          <p14:tracePt t="620" x="5799138" y="3059113"/>
          <p14:tracePt t="624" x="5716588" y="3059113"/>
          <p14:tracePt t="625" x="5676900" y="3059113"/>
          <p14:tracePt t="627" x="5651500" y="3059113"/>
          <p14:tracePt t="632" x="5594350" y="3059113"/>
          <p14:tracePt t="634" x="5556250" y="3059113"/>
          <p14:tracePt t="636" x="5524500" y="3065463"/>
          <p14:tracePt t="640" x="5473700" y="3065463"/>
          <p14:tracePt t="642" x="5448300" y="3065463"/>
          <p14:tracePt t="643" x="5435600" y="3065463"/>
          <p14:tracePt t="644" x="5416550" y="3065463"/>
          <p14:tracePt t="649" x="5346700" y="3065463"/>
          <p14:tracePt t="650" x="5334000" y="3065463"/>
          <p14:tracePt t="653" x="5314950" y="3065463"/>
          <p14:tracePt t="656" x="5264150" y="3065463"/>
          <p14:tracePt t="658" x="5237163" y="3065463"/>
          <p14:tracePt t="659" x="5218113" y="3065463"/>
          <p14:tracePt t="660" x="5192713" y="3065463"/>
          <p14:tracePt t="665" x="5141913" y="3065463"/>
          <p14:tracePt t="666" x="5129213" y="3065463"/>
          <p14:tracePt t="669" x="5091113" y="3065463"/>
          <p14:tracePt t="671" x="5059363" y="3065463"/>
          <p14:tracePt t="674" x="5008563" y="3065463"/>
          <p14:tracePt t="675" x="4989513" y="3065463"/>
          <p14:tracePt t="676" x="4970463" y="3065463"/>
          <p14:tracePt t="679" x="4951413" y="3065463"/>
          <p14:tracePt t="682" x="4887913" y="3065463"/>
          <p14:tracePt t="683" x="4837113" y="3065463"/>
          <p14:tracePt t="685" x="4824413" y="3065463"/>
          <p14:tracePt t="688" x="4784725" y="3065463"/>
          <p14:tracePt t="691" x="4714875" y="3059113"/>
          <p14:tracePt t="692" x="4676775" y="3059113"/>
          <p14:tracePt t="694" x="4664075" y="3059113"/>
          <p14:tracePt t="698" x="4600575" y="3046413"/>
          <p14:tracePt t="701" x="4556125" y="3040063"/>
          <p14:tracePt t="706" x="4441825" y="3033713"/>
          <p14:tracePt t="708" x="4403725" y="3027363"/>
          <p14:tracePt t="709" x="4378325" y="3027363"/>
          <p14:tracePt t="711" x="4359275" y="3021013"/>
          <p14:tracePt t="715" x="4300538" y="3008313"/>
          <p14:tracePt t="717" x="4281488" y="3008313"/>
          <p14:tracePt t="721" x="4237038" y="3001963"/>
          <p14:tracePt t="724" x="4192588" y="2995613"/>
          <p14:tracePt t="726" x="4160838" y="2989263"/>
          <p14:tracePt t="727" x="4148138" y="2982913"/>
          <p14:tracePt t="732" x="4097338" y="2976563"/>
          <p14:tracePt t="734" x="4065588" y="2970213"/>
          <p14:tracePt t="738" x="4033838" y="2963863"/>
          <p14:tracePt t="741" x="3995738" y="2957513"/>
          <p14:tracePt t="742" x="3976688" y="2944813"/>
          <p14:tracePt t="744" x="3970338" y="2944813"/>
          <p14:tracePt t="749" x="3938588" y="2938463"/>
          <p14:tracePt t="753" x="3900488" y="2932113"/>
          <p14:tracePt t="759" x="3848100" y="2919413"/>
          <p14:tracePt t="760" x="3816350" y="2913063"/>
          <p14:tracePt t="765" x="3784600" y="2906713"/>
          <p14:tracePt t="768" x="3752850" y="2906713"/>
          <p14:tracePt t="773" x="3708400" y="2894013"/>
          <p14:tracePt t="775" x="3695700" y="2894013"/>
          <p14:tracePt t="776" x="3683000" y="2887663"/>
          <p14:tracePt t="782" x="3651250" y="2881313"/>
          <p14:tracePt t="784" x="3638550" y="2881313"/>
          <p14:tracePt t="790" x="3613150" y="2874963"/>
          <p14:tracePt t="792" x="3600450" y="2868613"/>
          <p14:tracePt t="793" x="3594100" y="2868613"/>
          <p14:tracePt t="799" x="3575050" y="2862263"/>
          <p14:tracePt t="801" x="3568700" y="2862263"/>
          <p14:tracePt t="803" x="3562350" y="2862263"/>
          <p14:tracePt t="806" x="3556000" y="2862263"/>
          <p14:tracePt t="809" x="3549650" y="2862263"/>
          <p14:tracePt t="810" x="3549650" y="2855913"/>
          <p14:tracePt t="815" x="3543300" y="2855913"/>
          <p14:tracePt t="831" x="3536950" y="2855913"/>
          <p14:tracePt t="842" x="3530600" y="2855913"/>
          <p14:tracePt t="851" x="3524250" y="2849563"/>
          <p14:tracePt t="855" x="3517900" y="2849563"/>
          <p14:tracePt t="861" x="3511550" y="2849563"/>
          <p14:tracePt t="868" x="3498850" y="2849563"/>
          <p14:tracePt t="873" x="3492500" y="2843213"/>
          <p14:tracePt t="878" x="3486150" y="2843213"/>
          <p14:tracePt t="900" x="3460750" y="2843213"/>
          <p14:tracePt t="904" x="3454400" y="2843213"/>
          <p14:tracePt t="912" x="3448050" y="2843213"/>
          <p14:tracePt t="924" x="3441700" y="2843213"/>
          <p14:tracePt t="938" x="3435350" y="2843213"/>
          <p14:tracePt t="944" x="3427413" y="2843213"/>
          <p14:tracePt t="952" x="3414713" y="2843213"/>
          <p14:tracePt t="962" x="3408363" y="2843213"/>
          <p14:tracePt t="968" x="3395663" y="2843213"/>
          <p14:tracePt t="975" x="3382963" y="2843213"/>
          <p14:tracePt t="979" x="3370263" y="2843213"/>
          <p14:tracePt t="986" x="3351213" y="2849563"/>
          <p14:tracePt t="989" x="3344863" y="2849563"/>
          <p14:tracePt t="994" x="3332163" y="2849563"/>
          <p14:tracePt t="1005" x="3294063" y="2855913"/>
          <p14:tracePt t="1010" x="3281363" y="2855913"/>
          <p14:tracePt t="1015" x="3275013" y="2862263"/>
          <p14:tracePt t="1022" x="3224213" y="2868613"/>
          <p14:tracePt t="1030" x="3198813" y="2868613"/>
          <p14:tracePt t="1038" x="3141663" y="2874963"/>
          <p14:tracePt t="1044" x="3084513" y="2881313"/>
          <p14:tracePt t="1055" x="2995613" y="2887663"/>
          <p14:tracePt t="1063" x="2936875" y="2894013"/>
          <p14:tracePt t="1072" x="2797175" y="2894013"/>
          <p14:tracePt t="1078" x="2733675" y="2894013"/>
          <p14:tracePt t="1082" x="2714625" y="2894013"/>
          <p14:tracePt t="1088" x="2568575" y="2881313"/>
          <p14:tracePt t="1094" x="2484438" y="2855913"/>
          <p14:tracePt t="1100" x="2414588" y="2843213"/>
          <p14:tracePt t="1102" x="2395538" y="2836863"/>
          <p14:tracePt t="1104" x="2351088" y="2824163"/>
          <p14:tracePt t="1106" x="2332038" y="2811463"/>
          <p14:tracePt t="1108" x="2293938" y="2798763"/>
          <p14:tracePt t="1109" x="2281238" y="2792413"/>
          <p14:tracePt t="1111" x="2262188" y="2784475"/>
          <p14:tracePt t="1115" x="2217738" y="2759075"/>
          <p14:tracePt t="1117" x="2185988" y="2746375"/>
          <p14:tracePt t="1120" x="2141538" y="2720975"/>
          <p14:tracePt t="1124" x="2090738" y="2695575"/>
          <p14:tracePt t="1125" x="2078038" y="2676525"/>
          <p14:tracePt t="1127" x="2044700" y="2663825"/>
          <p14:tracePt t="1129" x="2025650" y="2657475"/>
          <p14:tracePt t="1132" x="1974850" y="2625725"/>
          <p14:tracePt t="1134" x="1955800" y="2613025"/>
          <p14:tracePt t="1140" x="1879600" y="2562225"/>
          <p14:tracePt t="1142" x="1841500" y="2530475"/>
          <p14:tracePt t="1144" x="1816100" y="2517775"/>
          <p14:tracePt t="1148" x="1771650" y="2479675"/>
          <p14:tracePt t="1150" x="1752600" y="2460625"/>
          <p14:tracePt t="1154" x="1727200" y="2435225"/>
          <p14:tracePt t="1157" x="1676400" y="2384425"/>
          <p14:tracePt t="1159" x="1644650" y="2365375"/>
          <p14:tracePt t="1160" x="1631950" y="2351088"/>
          <p14:tracePt t="1166" x="1598613" y="2306638"/>
          <p14:tracePt t="1169" x="1566863" y="2281238"/>
          <p14:tracePt t="1175" x="1522413" y="2217738"/>
          <p14:tracePt t="1177" x="1497013" y="2198688"/>
          <p14:tracePt t="1183" x="1458913" y="2141538"/>
          <p14:tracePt t="1185" x="1446213" y="2122488"/>
          <p14:tracePt t="1192" x="1408113" y="2058988"/>
          <p14:tracePt t="1194" x="1401763" y="2033588"/>
          <p14:tracePt t="1199" x="1376363" y="1995488"/>
          <p14:tracePt t="1201" x="1363663" y="1976438"/>
          <p14:tracePt t="1208" x="1325563" y="1898650"/>
          <p14:tracePt t="1210" x="1319213" y="1885950"/>
          <p14:tracePt t="1212" x="1312863" y="1873250"/>
          <p14:tracePt t="1216" x="1293813" y="1835150"/>
          <p14:tracePt t="1219" x="1287463" y="1822450"/>
          <p14:tracePt t="1225" x="1262063" y="1771650"/>
          <p14:tracePt t="1228" x="1255713" y="1758950"/>
          <p14:tracePt t="1232" x="1236663" y="1733550"/>
          <p14:tracePt t="1234" x="1230313" y="1720850"/>
          <p14:tracePt t="1241" x="1211263" y="1695450"/>
          <p14:tracePt t="1243" x="1204913" y="1676400"/>
          <p14:tracePt t="1245" x="1198563" y="1670050"/>
          <p14:tracePt t="1249" x="1185863" y="1651000"/>
          <p14:tracePt t="1252" x="1185863" y="1638300"/>
          <p14:tracePt t="1258" x="1166813" y="1606550"/>
          <p14:tracePt t="1260" x="1160463" y="1600200"/>
          <p14:tracePt t="1262" x="1160463" y="1593850"/>
          <p14:tracePt t="1266" x="1147763" y="1574800"/>
          <p14:tracePt t="1269" x="1147763" y="1555750"/>
          <p14:tracePt t="1275" x="1127125" y="1524000"/>
          <p14:tracePt t="1277" x="1127125" y="1511300"/>
          <p14:tracePt t="1279" x="1127125" y="1504950"/>
          <p14:tracePt t="1282" x="1114425" y="1477963"/>
          <p14:tracePt t="1285" x="1108075" y="1458913"/>
          <p14:tracePt t="1291" x="1101725" y="1420813"/>
          <p14:tracePt t="1293" x="1095375" y="1408113"/>
          <p14:tracePt t="1295" x="1095375" y="1401763"/>
          <p14:tracePt t="1299" x="1089025" y="1370013"/>
          <p14:tracePt t="1302" x="1082675" y="1350963"/>
          <p14:tracePt t="1306" x="1076325" y="1312863"/>
          <p14:tracePt t="1309" x="1069975" y="1281113"/>
          <p14:tracePt t="1311" x="1069975" y="1268413"/>
          <p14:tracePt t="1315" x="1063625" y="1236663"/>
          <p14:tracePt t="1318" x="1063625" y="1217613"/>
          <p14:tracePt t="1323" x="1057275" y="1185863"/>
          <p14:tracePt t="1326" x="1050925" y="1154113"/>
          <p14:tracePt t="1327" x="1050925" y="1147763"/>
          <p14:tracePt t="1332" x="1050925" y="1116013"/>
          <p14:tracePt t="1334" x="1050925" y="1103313"/>
          <p14:tracePt t="1340" x="1050925" y="1077913"/>
          <p14:tracePt t="1342" x="1050925" y="1050925"/>
          <p14:tracePt t="1343" x="1050925" y="1044575"/>
          <p14:tracePt t="1349" x="1050925" y="1012825"/>
          <p14:tracePt t="1351" x="1050925" y="1000125"/>
          <p14:tracePt t="1354" x="1050925" y="993775"/>
          <p14:tracePt t="1358" x="1050925" y="968375"/>
          <p14:tracePt t="1360" x="1050925" y="962025"/>
          <p14:tracePt t="1362" x="1050925" y="955675"/>
          <p14:tracePt t="1366" x="1050925" y="936625"/>
          <p14:tracePt t="1368" x="1057275" y="923925"/>
          <p14:tracePt t="1370" x="1057275" y="917575"/>
          <p14:tracePt t="1375" x="1063625" y="892175"/>
          <p14:tracePt t="1377" x="1069975" y="885825"/>
          <p14:tracePt t="1382" x="1069975" y="860425"/>
          <p14:tracePt t="1384" x="1076325" y="854075"/>
          <p14:tracePt t="1386" x="1082675" y="847725"/>
          <p14:tracePt t="1391" x="1089025" y="822325"/>
          <p14:tracePt t="1393" x="1089025" y="815975"/>
          <p14:tracePt t="1395" x="1095375" y="815975"/>
          <p14:tracePt t="1398" x="1101725" y="796925"/>
          <p14:tracePt t="1400" x="1101725" y="790575"/>
          <p14:tracePt t="1405" x="1108075" y="777875"/>
          <p14:tracePt t="1408" x="1114425" y="752475"/>
          <p14:tracePt t="1410" x="1120775" y="746125"/>
          <p14:tracePt t="1416" x="1133475" y="720725"/>
          <p14:tracePt t="1420" x="1139825" y="708025"/>
          <p14:tracePt t="1424" x="1154113" y="688975"/>
          <p14:tracePt t="1426" x="1160463" y="676275"/>
          <p14:tracePt t="1428" x="1166813" y="676275"/>
          <p14:tracePt t="1432" x="1173163" y="650875"/>
          <p14:tracePt t="1434" x="1179513" y="644525"/>
          <p14:tracePt t="1441" x="1211263" y="604838"/>
          <p14:tracePt t="1443" x="1217613" y="598488"/>
          <p14:tracePt t="1445" x="1223963" y="592138"/>
          <p14:tracePt t="1449" x="1255713" y="560388"/>
          <p14:tracePt t="1452" x="1287463" y="547688"/>
          <p14:tracePt t="1458" x="1338263" y="496888"/>
          <p14:tracePt t="1460" x="1363663" y="484188"/>
          <p14:tracePt t="1462" x="1376363" y="477838"/>
          <p14:tracePt t="1466" x="1439863" y="439738"/>
          <p14:tracePt t="1470" x="1477963" y="420688"/>
          <p14:tracePt t="1475" x="1554163" y="382588"/>
          <p14:tracePt t="1477" x="1585913" y="369888"/>
          <p14:tracePt t="1482" x="1670050" y="331788"/>
          <p14:tracePt t="1484" x="1701800" y="325438"/>
          <p14:tracePt t="1490" x="1752600" y="300038"/>
          <p14:tracePt t="1492" x="1803400" y="287338"/>
          <p14:tracePt t="1494" x="1816100" y="280988"/>
          <p14:tracePt t="1499" x="1860550" y="268288"/>
          <p14:tracePt t="1502" x="1898650" y="249238"/>
          <p14:tracePt t="1509" x="1955800" y="230188"/>
          <p14:tracePt t="1512" x="1968500" y="230188"/>
          <p14:tracePt t="1516" x="2012950" y="217488"/>
          <p14:tracePt t="1518" x="2025650" y="209550"/>
          <p14:tracePt t="1524" x="2078038" y="196850"/>
          <p14:tracePt t="1526" x="2097088" y="190500"/>
          <p14:tracePt t="1528" x="2103438" y="184150"/>
          <p14:tracePt t="1533" x="2147888" y="171450"/>
          <p14:tracePt t="1536" x="2173288" y="165100"/>
          <p14:tracePt t="1542" x="2224088" y="152400"/>
          <p14:tracePt t="1544" x="2243138" y="146050"/>
          <p14:tracePt t="1549" x="2281238" y="139700"/>
          <p14:tracePt t="1552" x="2319338" y="133350"/>
          <p14:tracePt t="1559" x="2370138" y="120650"/>
          <p14:tracePt t="1561" x="2395538" y="114300"/>
          <p14:tracePt t="1566" x="2452688" y="114300"/>
          <p14:tracePt t="1569" x="2478088" y="107950"/>
          <p14:tracePt t="1576" x="2568575" y="101600"/>
          <p14:tracePt t="1578" x="2581275" y="101600"/>
          <p14:tracePt t="1583" x="2638425" y="101600"/>
          <p14:tracePt t="1585" x="2657475" y="101600"/>
          <p14:tracePt t="1591" x="2727325" y="101600"/>
          <p14:tracePt t="1593" x="2746375" y="101600"/>
          <p14:tracePt t="1595" x="2759075" y="101600"/>
          <p14:tracePt t="1599" x="2816225" y="101600"/>
          <p14:tracePt t="1602" x="2841625" y="101600"/>
          <p14:tracePt t="1608" x="2898775" y="101600"/>
          <p14:tracePt t="1611" x="2924175" y="101600"/>
          <p14:tracePt t="1617" x="2962275" y="101600"/>
          <p14:tracePt t="1619" x="2989263" y="101600"/>
          <p14:tracePt t="1624" x="3040063" y="107950"/>
          <p14:tracePt t="1627" x="3065463" y="107950"/>
          <p14:tracePt t="1632" x="3103563" y="107950"/>
          <p14:tracePt t="1635" x="3128963" y="114300"/>
          <p14:tracePt t="1640" x="3167063" y="114300"/>
          <p14:tracePt t="1642" x="3192463" y="120650"/>
          <p14:tracePt t="1644" x="3205163" y="120650"/>
          <p14:tracePt t="1649" x="3262313" y="120650"/>
          <p14:tracePt t="1654" x="3294063" y="127000"/>
          <p14:tracePt t="1658" x="3338513" y="127000"/>
          <p14:tracePt t="1661" x="3370263" y="127000"/>
          <p14:tracePt t="1666" x="3421063" y="133350"/>
          <p14:tracePt t="1671" x="3460750" y="133350"/>
          <p14:tracePt t="1675" x="3517900" y="139700"/>
          <p14:tracePt t="1677" x="3536950" y="139700"/>
          <p14:tracePt t="1682" x="3600450" y="146050"/>
          <p14:tracePt t="1685" x="3638550" y="146050"/>
          <p14:tracePt t="1691" x="3702050" y="158750"/>
          <p14:tracePt t="1693" x="3746500" y="165100"/>
          <p14:tracePt t="1695" x="3752850" y="165100"/>
          <p14:tracePt t="1700" x="3841750" y="171450"/>
          <p14:tracePt t="1704" x="3906838" y="190500"/>
          <p14:tracePt t="1708" x="3976688" y="196850"/>
          <p14:tracePt t="1711" x="4008438" y="203200"/>
          <p14:tracePt t="1713" x="4021138" y="209550"/>
          <p14:tracePt t="1716" x="4090988" y="217488"/>
          <p14:tracePt t="1719" x="4122738" y="223838"/>
          <p14:tracePt t="1723" x="4179888" y="242888"/>
          <p14:tracePt t="1728" x="4243388" y="261938"/>
          <p14:tracePt t="1733" x="4313238" y="287338"/>
          <p14:tracePt t="1736" x="4352925" y="293688"/>
          <p14:tracePt t="1742" x="4397375" y="306388"/>
          <p14:tracePt t="1744" x="4429125" y="312738"/>
          <p14:tracePt t="1751" x="4486275" y="325438"/>
          <p14:tracePt t="1753" x="4498975" y="331788"/>
          <p14:tracePt t="1759" x="4543425" y="338138"/>
          <p14:tracePt t="1761" x="4556125" y="344488"/>
          <p14:tracePt t="1765" x="4587875" y="350838"/>
          <p14:tracePt t="1767" x="4600575" y="357188"/>
          <p14:tracePt t="1773" x="4645025" y="363538"/>
          <p14:tracePt t="1775" x="4670425" y="369888"/>
          <p14:tracePt t="1778" x="4683125" y="369888"/>
          <p14:tracePt t="1782" x="4721225" y="382588"/>
          <p14:tracePt t="1784" x="4733925" y="382588"/>
          <p14:tracePt t="1787" x="4746625" y="388938"/>
          <p14:tracePt t="1792" x="4791075" y="395288"/>
          <p14:tracePt t="1794" x="4805363" y="401638"/>
          <p14:tracePt t="1798" x="4843463" y="407988"/>
          <p14:tracePt t="1800" x="4856163" y="414338"/>
          <p14:tracePt t="1806" x="4881563" y="420688"/>
          <p14:tracePt t="1808" x="4913313" y="433388"/>
          <p14:tracePt t="1810" x="4926013" y="439738"/>
          <p14:tracePt t="1812" x="4932363" y="446088"/>
          <p14:tracePt t="1816" x="4964113" y="458788"/>
          <p14:tracePt t="1819" x="4976813" y="465138"/>
          <p14:tracePt t="1825" x="5021263" y="490538"/>
          <p14:tracePt t="1827" x="5033963" y="503238"/>
          <p14:tracePt t="1832" x="5053013" y="522288"/>
          <p14:tracePt t="1834" x="5065713" y="528638"/>
          <p14:tracePt t="1841" x="5091113" y="560388"/>
          <p14:tracePt t="1843" x="5103813" y="566738"/>
          <p14:tracePt t="1845" x="5103813" y="573088"/>
          <p14:tracePt t="1849" x="5122863" y="604838"/>
          <p14:tracePt t="1851" x="5135563" y="611188"/>
          <p14:tracePt t="1857" x="5154613" y="644525"/>
          <p14:tracePt t="1859" x="5160963" y="663575"/>
          <p14:tracePt t="1861" x="5167313" y="676275"/>
          <p14:tracePt t="1865" x="5180013" y="695325"/>
          <p14:tracePt t="1867" x="5186363" y="701675"/>
          <p14:tracePt t="1874" x="5205413" y="758825"/>
          <p14:tracePt t="1876" x="5211763" y="771525"/>
          <p14:tracePt t="1882" x="5218113" y="803275"/>
          <p14:tracePt t="1884" x="5224463" y="809625"/>
          <p14:tracePt t="1890" x="5230813" y="847725"/>
          <p14:tracePt t="1899" x="5243513" y="892175"/>
          <p14:tracePt t="1901" x="5243513" y="904875"/>
          <p14:tracePt t="1908" x="5243513" y="942975"/>
          <p14:tracePt t="1910" x="5243513" y="974725"/>
          <p14:tracePt t="1912" x="5243513" y="981075"/>
          <p14:tracePt t="1916" x="5243513" y="1019175"/>
          <p14:tracePt t="1918" x="5243513" y="1038225"/>
          <p14:tracePt t="1921" x="5243513" y="1069975"/>
          <p14:tracePt t="1923" x="5237163" y="1084263"/>
          <p14:tracePt t="1927" x="5224463" y="1122363"/>
          <p14:tracePt t="1936" x="5167313" y="1255713"/>
          <p14:tracePt t="1940" x="5135563" y="1306513"/>
          <p14:tracePt t="1946" x="5116513" y="1357313"/>
          <p14:tracePt t="1950" x="5040313" y="1477963"/>
          <p14:tracePt t="1953" x="5008563" y="1524000"/>
          <p14:tracePt t="1959" x="4945063" y="1612900"/>
          <p14:tracePt t="1962" x="4926013" y="1638300"/>
          <p14:tracePt t="1966" x="4868863" y="1714500"/>
          <p14:tracePt t="1969" x="4849813" y="1739900"/>
          <p14:tracePt t="1974" x="4805363" y="1797050"/>
          <p14:tracePt t="1976" x="4784725" y="1809750"/>
          <p14:tracePt t="1978" x="4778375" y="1828800"/>
          <p14:tracePt t="1982" x="4746625" y="1873250"/>
          <p14:tracePt t="1984" x="4733925" y="1885950"/>
          <p14:tracePt t="1991" x="4695825" y="1931988"/>
          <p14:tracePt t="1993" x="4689475" y="1944688"/>
          <p14:tracePt t="1995" x="4683125" y="1951038"/>
          <p14:tracePt t="1999" x="4664075" y="1982788"/>
          <p14:tracePt t="2002" x="4657725" y="1989138"/>
          <p14:tracePt t="2008" x="4632325" y="2020888"/>
          <p14:tracePt t="2009" x="4625975" y="2027238"/>
          <p14:tracePt t="2011" x="4619625" y="2033588"/>
          <p14:tracePt t="2015" x="4606925" y="2052638"/>
          <p14:tracePt t="2018" x="4594225" y="2071688"/>
          <p14:tracePt t="2024" x="4575175" y="2097088"/>
          <p14:tracePt t="2026" x="4568825" y="2103438"/>
          <p14:tracePt t="2027" x="4568825" y="2109788"/>
          <p14:tracePt t="2032" x="4556125" y="2122488"/>
          <p14:tracePt t="2034" x="4549775" y="2128838"/>
          <p14:tracePt t="2040" x="4543425" y="2147888"/>
          <p14:tracePt t="2042" x="4537075" y="2154238"/>
          <p14:tracePt t="2048" x="4530725" y="2160588"/>
          <p14:tracePt t="2050" x="4530725" y="2166938"/>
          <p14:tracePt t="2054" x="4524375" y="2166938"/>
          <p14:tracePt t="2057" x="4524375" y="2173288"/>
          <p14:tracePt t="2064" x="4524375" y="2179638"/>
          <p14:tracePt t="2559" x="4524375" y="2185988"/>
          <p14:tracePt t="2569" x="4518025" y="2192338"/>
          <p14:tracePt t="2578" x="4518025" y="2198688"/>
          <p14:tracePt t="2584" x="4518025" y="2205038"/>
          <p14:tracePt t="2587" x="4511675" y="2205038"/>
          <p14:tracePt t="2594" x="4511675" y="2211388"/>
          <p14:tracePt t="2602" x="4505325" y="2217738"/>
          <p14:tracePt t="2609" x="4498975" y="2224088"/>
          <p14:tracePt t="2614" x="4492625" y="2230438"/>
          <p14:tracePt t="2620" x="4479925" y="2236788"/>
          <p14:tracePt t="2626" x="4473575" y="2243138"/>
          <p14:tracePt t="2630" x="4467225" y="2243138"/>
          <p14:tracePt t="2637" x="4429125" y="2255838"/>
          <p14:tracePt t="2644" x="4403725" y="2262188"/>
          <p14:tracePt t="2649" x="4397375" y="2262188"/>
          <p14:tracePt t="2656" x="4325938" y="2281238"/>
          <p14:tracePt t="2662" x="4281488" y="2293938"/>
          <p14:tracePt t="2678" x="4167188" y="2319338"/>
          <p14:tracePt t="2683" x="4160838" y="2319338"/>
          <p14:tracePt t="2690" x="4071938" y="2338388"/>
          <p14:tracePt t="2699" x="4052888" y="2344738"/>
          <p14:tracePt t="2704" x="3963988" y="2359025"/>
          <p14:tracePt t="2712" x="3894138" y="2371725"/>
          <p14:tracePt t="2719" x="3803650" y="2378075"/>
          <p14:tracePt t="2725" x="3727450" y="2384425"/>
          <p14:tracePt t="2730" x="3683000" y="2384425"/>
          <p14:tracePt t="2738" x="3536950" y="2397125"/>
          <p14:tracePt t="2742" x="3473450" y="2397125"/>
          <p14:tracePt t="2745" x="3441700" y="2397125"/>
          <p14:tracePt t="2749" x="3370263" y="2403475"/>
          <p14:tracePt t="2751" x="3338513" y="2403475"/>
          <p14:tracePt t="2754" x="3294063" y="2403475"/>
          <p14:tracePt t="2756" x="3255963" y="2403475"/>
          <p14:tracePt t="2759" x="3224213" y="2403475"/>
          <p14:tracePt t="2761" x="3192463" y="2403475"/>
          <p14:tracePt t="2766" x="3122613" y="2403475"/>
          <p14:tracePt t="2768" x="3097213" y="2403475"/>
          <p14:tracePt t="2772" x="3040063" y="2403475"/>
          <p14:tracePt t="2773" x="3014663" y="2403475"/>
          <p14:tracePt t="2775" x="3001963" y="2403475"/>
          <p14:tracePt t="2776" x="2989263" y="2403475"/>
          <p14:tracePt t="2778" x="2982913" y="2403475"/>
          <p14:tracePt t="2781" x="2943225" y="2403475"/>
          <p14:tracePt t="2783" x="2911475" y="2403475"/>
          <p14:tracePt t="2789" x="2873375" y="2403475"/>
          <p14:tracePt t="2791" x="2847975" y="2403475"/>
          <p14:tracePt t="2793" x="2828925" y="2403475"/>
          <p14:tracePt t="2794" x="2816225" y="2403475"/>
          <p14:tracePt t="2798" x="2790825" y="2403475"/>
          <p14:tracePt t="2800" x="2759075" y="2403475"/>
          <p14:tracePt t="2802" x="2752725" y="2403475"/>
          <p14:tracePt t="2806" x="2733675" y="2403475"/>
          <p14:tracePt t="2808" x="2714625" y="2403475"/>
          <p14:tracePt t="2810" x="2701925" y="2403475"/>
          <p14:tracePt t="2815" x="2670175" y="2403475"/>
          <p14:tracePt t="2821" x="2644775" y="2397125"/>
          <p14:tracePt t="2824" x="2632075" y="2397125"/>
          <p14:tracePt t="2826" x="2619375" y="2397125"/>
          <p14:tracePt t="2827" x="2619375" y="2390775"/>
          <p14:tracePt t="2832" x="2600325" y="2390775"/>
          <p14:tracePt t="2833" x="2593975" y="2390775"/>
          <p14:tracePt t="2835" x="2587625" y="2390775"/>
          <p14:tracePt t="2838" x="2581275" y="2390775"/>
          <p14:tracePt t="2840" x="2574925" y="2390775"/>
          <p14:tracePt t="2841" x="2568575" y="2390775"/>
          <p14:tracePt t="2847" x="2562225" y="2390775"/>
          <p14:tracePt t="2848" x="2555875" y="2390775"/>
          <p14:tracePt t="2852" x="2555875" y="2384425"/>
          <p14:tracePt t="2856" x="2549525" y="2384425"/>
          <p14:tracePt t="2860" x="2543175" y="2384425"/>
          <p14:tracePt t="2890" x="2536825" y="2384425"/>
          <p14:tracePt t="3112" x="2530475" y="2384425"/>
          <p14:tracePt t="3121" x="2524125" y="2384425"/>
          <p14:tracePt t="3128" x="2517775" y="2384425"/>
          <p14:tracePt t="3135" x="2509838" y="2390775"/>
          <p14:tracePt t="3140" x="2503488" y="2390775"/>
          <p14:tracePt t="3145" x="2497138" y="2397125"/>
          <p14:tracePt t="3154" x="2478088" y="2403475"/>
          <p14:tracePt t="3160" x="2471738" y="2409825"/>
          <p14:tracePt t="3169" x="2459038" y="2409825"/>
          <p14:tracePt t="3171" x="2459038" y="2416175"/>
          <p14:tracePt t="3187" x="2452688" y="2422525"/>
          <p14:tracePt t="3191" x="2446338" y="2422525"/>
          <p14:tracePt t="3202" x="2439988" y="2422525"/>
          <p14:tracePt t="3218" x="2433638" y="2422525"/>
          <p14:tracePt t="3235" x="2427288" y="2428875"/>
          <p14:tracePt t="3241" x="2420938" y="2428875"/>
          <p14:tracePt t="3252" x="2408238" y="2435225"/>
          <p14:tracePt t="3261" x="2401888" y="2435225"/>
          <p14:tracePt t="3270" x="2389188" y="2441575"/>
          <p14:tracePt t="3279" x="2382838" y="2441575"/>
          <p14:tracePt t="3286" x="2382838" y="2447925"/>
          <p14:tracePt t="3296" x="2376488" y="2447925"/>
          <p14:tracePt t="3512" x="2376488" y="2454275"/>
          <p14:tracePt t="3985" x="2382838" y="2454275"/>
          <p14:tracePt t="4001" x="2389188" y="2454275"/>
          <p14:tracePt t="4012" x="2395538" y="2454275"/>
          <p14:tracePt t="4025" x="2401888" y="2454275"/>
          <p14:tracePt t="4037" x="2408238" y="2454275"/>
          <p14:tracePt t="4060" x="2414588" y="2454275"/>
          <p14:tracePt t="4070" x="2420938" y="2454275"/>
          <p14:tracePt t="4079" x="2427288" y="2454275"/>
          <p14:tracePt t="4084" x="2433638" y="2454275"/>
          <p14:tracePt t="4092" x="2439988" y="2454275"/>
          <p14:tracePt t="4095" x="2446338" y="2454275"/>
          <p14:tracePt t="4101" x="2452688" y="2454275"/>
          <p14:tracePt t="4110" x="2459038" y="2454275"/>
          <p14:tracePt t="4118" x="2471738" y="2447925"/>
          <p14:tracePt t="4123" x="2478088" y="2447925"/>
          <p14:tracePt t="4128" x="2484438" y="2447925"/>
          <p14:tracePt t="4135" x="2490788" y="2447925"/>
          <p14:tracePt t="4141" x="2497138" y="2447925"/>
          <p14:tracePt t="4155" x="2503488" y="2447925"/>
          <p14:tracePt t="4176" x="2509838" y="2447925"/>
          <p14:tracePt t="4186" x="2517775" y="2447925"/>
          <p14:tracePt t="4193" x="2524125" y="2447925"/>
          <p14:tracePt t="4202" x="2536825" y="2447925"/>
          <p14:tracePt t="4210" x="2543175" y="2447925"/>
          <p14:tracePt t="4213" x="2549525" y="2447925"/>
          <p14:tracePt t="4218" x="2562225" y="2447925"/>
          <p14:tracePt t="4221" x="2568575" y="2447925"/>
          <p14:tracePt t="4226" x="2581275" y="2447925"/>
          <p14:tracePt t="4232" x="2593975" y="2447925"/>
          <p14:tracePt t="4237" x="2600325" y="2447925"/>
          <p14:tracePt t="4240" x="2606675" y="2447925"/>
          <p14:tracePt t="4243" x="2613025" y="2447925"/>
          <p14:tracePt t="4248" x="2619375" y="2447925"/>
          <p14:tracePt t="4258" x="2625725" y="2447925"/>
          <p14:tracePt t="4274" x="2632075" y="2447925"/>
          <p14:tracePt t="4288" x="2638425" y="2447925"/>
          <p14:tracePt t="4298" x="2644775" y="2447925"/>
          <p14:tracePt t="4303" x="2651125" y="2447925"/>
          <p14:tracePt t="4308" x="2657475" y="2447925"/>
          <p14:tracePt t="4312" x="2663825" y="2447925"/>
          <p14:tracePt t="4315" x="2670175" y="2447925"/>
          <p14:tracePt t="4319" x="2676525" y="2447925"/>
          <p14:tracePt t="4324" x="2682875" y="2454275"/>
          <p14:tracePt t="4325" x="2689225" y="2454275"/>
          <p14:tracePt t="4327" x="2695575" y="2454275"/>
          <p14:tracePt t="4333" x="2714625" y="2454275"/>
          <p14:tracePt t="4337" x="2720975" y="2460625"/>
          <p14:tracePt t="4341" x="2733675" y="2460625"/>
          <p14:tracePt t="4343" x="2740025" y="2460625"/>
          <p14:tracePt t="4349" x="2752725" y="2460625"/>
          <p14:tracePt t="4352" x="2759075" y="2466975"/>
          <p14:tracePt t="4356" x="2771775" y="2466975"/>
          <p14:tracePt t="4360" x="2778125" y="2466975"/>
          <p14:tracePt t="4365" x="2784475" y="2473325"/>
          <p14:tracePt t="4368" x="2790825" y="2473325"/>
          <p14:tracePt t="4372" x="2797175" y="2473325"/>
          <p14:tracePt t="4374" x="2803525" y="2473325"/>
          <p14:tracePt t="4376" x="2803525" y="2479675"/>
          <p14:tracePt t="4378" x="2809875" y="2479675"/>
          <p14:tracePt t="4382" x="2816225" y="2479675"/>
          <p14:tracePt t="4385" x="2822575" y="2486025"/>
          <p14:tracePt t="4388" x="2828925" y="2486025"/>
          <p14:tracePt t="4391" x="2835275" y="2486025"/>
          <p14:tracePt t="4396" x="2841625" y="2486025"/>
          <p14:tracePt t="4399" x="2854325" y="2492375"/>
          <p14:tracePt t="4404" x="2860675" y="2492375"/>
          <p14:tracePt t="4407" x="2873375" y="2498725"/>
          <p14:tracePt t="4411" x="2879725" y="2498725"/>
          <p14:tracePt t="4416" x="2898775" y="2505075"/>
          <p14:tracePt t="4419" x="2905125" y="2505075"/>
          <p14:tracePt t="4423" x="2911475" y="2505075"/>
          <p14:tracePt t="4426" x="2930525" y="2511425"/>
          <p14:tracePt t="4433" x="2949575" y="2517775"/>
          <p14:tracePt t="4436" x="2962275" y="2517775"/>
          <p14:tracePt t="4440" x="2976563" y="2517775"/>
          <p14:tracePt t="4443" x="2989263" y="2524125"/>
          <p14:tracePt t="4449" x="3001963" y="2524125"/>
          <p14:tracePt t="4454" x="3014663" y="2530475"/>
          <p14:tracePt t="4457" x="3021013" y="2530475"/>
          <p14:tracePt t="4461" x="3027363" y="2530475"/>
          <p14:tracePt t="4467" x="3033713" y="2536825"/>
          <p14:tracePt t="4469" x="3040063" y="2536825"/>
          <p14:tracePt t="4477" x="3046413" y="2536825"/>
          <p14:tracePt t="4485" x="3052763" y="2543175"/>
          <p14:tracePt t="4503" x="3059113" y="2543175"/>
          <p14:tracePt t="4515" x="3065463" y="2549525"/>
          <p14:tracePt t="4533" x="3071813" y="2549525"/>
          <p14:tracePt t="4537" x="3071813" y="2555875"/>
          <p14:tracePt t="4543" x="3078163" y="2555875"/>
          <p14:tracePt t="4566" x="3078163" y="2562225"/>
          <p14:tracePt t="4574" x="3084513" y="2562225"/>
          <p14:tracePt t="4608" x="3084513" y="2568575"/>
          <p14:tracePt t="4632" x="3090863" y="2568575"/>
          <p14:tracePt t="4653" x="3097213" y="2568575"/>
          <p14:tracePt t="4676" x="3103563" y="2574925"/>
          <p14:tracePt t="4695" x="3109913" y="2581275"/>
          <p14:tracePt t="4716" x="3116263" y="2581275"/>
          <p14:tracePt t="4719" x="3116263" y="2587625"/>
          <p14:tracePt t="4734" x="3122613" y="2593975"/>
          <p14:tracePt t="4744" x="3128963" y="2593975"/>
          <p14:tracePt t="4753" x="3135313" y="2600325"/>
          <p14:tracePt t="4761" x="3141663" y="2606675"/>
          <p14:tracePt t="4771" x="3154363" y="2613025"/>
          <p14:tracePt t="4787" x="3167063" y="2619375"/>
          <p14:tracePt t="4792" x="3173413" y="2625725"/>
          <p14:tracePt t="4797" x="3173413" y="2632075"/>
          <p14:tracePt t="4805" x="3186113" y="2638425"/>
          <p14:tracePt t="4820" x="3192463" y="2644775"/>
          <p14:tracePt t="4827" x="3198813" y="2651125"/>
          <p14:tracePt t="4838" x="3205163" y="2657475"/>
          <p14:tracePt t="4845" x="3211513" y="2663825"/>
          <p14:tracePt t="4851" x="3217863" y="2670175"/>
          <p14:tracePt t="4860" x="3224213" y="2670175"/>
          <p14:tracePt t="4867" x="3230563" y="2682875"/>
          <p14:tracePt t="4872" x="3236913" y="2682875"/>
          <p14:tracePt t="4876" x="3243263" y="2689225"/>
          <p14:tracePt t="4881" x="3249613" y="2695575"/>
          <p14:tracePt t="4897" x="3268663" y="2708275"/>
          <p14:tracePt t="4900" x="3275013" y="2714625"/>
          <p14:tracePt t="4908" x="3281363" y="2720975"/>
          <p14:tracePt t="4916" x="3281363" y="2727325"/>
          <p14:tracePt t="4918" x="3287713" y="2727325"/>
          <p14:tracePt t="4926" x="3294063" y="2733675"/>
          <p14:tracePt t="4937" x="3300413" y="2740025"/>
          <p14:tracePt t="4951" x="3306763" y="2740025"/>
          <p14:tracePt t="4959" x="3306763" y="2746375"/>
          <p14:tracePt t="4964" x="3313113" y="2746375"/>
          <p14:tracePt t="4966" x="3313113" y="2752725"/>
          <p14:tracePt t="4970" x="3319463" y="2752725"/>
          <p14:tracePt t="4977" x="3325813" y="2759075"/>
          <p14:tracePt t="4983" x="3332163" y="2765425"/>
          <p14:tracePt t="4988" x="3338513" y="2765425"/>
          <p14:tracePt t="4991" x="3338513" y="2771775"/>
          <p14:tracePt t="4993" x="3344863" y="2771775"/>
          <p14:tracePt t="4998" x="3351213" y="2778125"/>
          <p14:tracePt t="5001" x="3357563" y="2778125"/>
          <p14:tracePt t="5006" x="3363913" y="2784475"/>
          <p14:tracePt t="5011" x="3370263" y="2792413"/>
          <p14:tracePt t="5014" x="3376613" y="2792413"/>
          <p14:tracePt t="5022" x="3382963" y="2798763"/>
          <p14:tracePt t="5027" x="3389313" y="2798763"/>
          <p14:tracePt t="5032" x="3389313" y="2805113"/>
          <p14:tracePt t="5035" x="3395663" y="2805113"/>
          <p14:tracePt t="5042" x="3402013" y="2805113"/>
          <p14:tracePt t="5045" x="3402013" y="2811463"/>
          <p14:tracePt t="5049" x="3408363" y="2811463"/>
          <p14:tracePt t="5056" x="3408363" y="2817813"/>
          <p14:tracePt t="5061" x="3414713" y="2817813"/>
          <p14:tracePt t="5068" x="3421063" y="2817813"/>
          <p14:tracePt t="5086" x="3427413" y="2824163"/>
          <p14:tracePt t="5095" x="3435350" y="2824163"/>
          <p14:tracePt t="5110" x="3441700" y="2830513"/>
          <p14:tracePt t="5119" x="3448050" y="2830513"/>
          <p14:tracePt t="5129" x="3448050" y="2836863"/>
          <p14:tracePt t="5137" x="3454400" y="2836863"/>
          <p14:tracePt t="5153" x="3460750" y="2836863"/>
          <p14:tracePt t="5163" x="3467100" y="2836863"/>
          <p14:tracePt t="5170" x="3467100" y="2843213"/>
          <p14:tracePt t="5186" x="3473450" y="2843213"/>
          <p14:tracePt t="5192" x="3479800" y="2843213"/>
          <p14:tracePt t="5202" x="3486150" y="2849563"/>
          <p14:tracePt t="5212" x="3492500" y="2849563"/>
          <p14:tracePt t="5219" x="3498850" y="2855913"/>
          <p14:tracePt t="5223" x="3505200" y="2855913"/>
          <p14:tracePt t="5228" x="3511550" y="2855913"/>
          <p14:tracePt t="5238" x="3524250" y="2862263"/>
          <p14:tracePt t="5245" x="3530600" y="2862263"/>
          <p14:tracePt t="5251" x="3536950" y="2868613"/>
          <p14:tracePt t="5258" x="3543300" y="2868613"/>
          <p14:tracePt t="5278" x="3549650" y="2868613"/>
          <p14:tracePt t="5291" x="3556000" y="2874963"/>
          <p14:tracePt t="5301" x="3562350" y="2874963"/>
          <p14:tracePt t="5308" x="3568700" y="2874963"/>
          <p14:tracePt t="5317" x="3575050" y="2874963"/>
          <p14:tracePt t="5321" x="3575050" y="2881313"/>
          <p14:tracePt t="5326" x="3581400" y="2881313"/>
          <p14:tracePt t="5333" x="3587750" y="2881313"/>
          <p14:tracePt t="5341" x="3594100" y="2887663"/>
          <p14:tracePt t="5348" x="3600450" y="2887663"/>
          <p14:tracePt t="5356" x="3606800" y="2887663"/>
          <p14:tracePt t="5366" x="3613150" y="2887663"/>
          <p14:tracePt t="5375" x="3613150" y="2894013"/>
          <p14:tracePt t="5378" x="3619500" y="2894013"/>
          <p14:tracePt t="5398" x="3625850" y="2894013"/>
          <p14:tracePt t="5421" x="3632200" y="2894013"/>
          <p14:tracePt t="5425" x="3632200" y="2900363"/>
          <p14:tracePt t="5432" x="3638550" y="2900363"/>
          <p14:tracePt t="5441" x="3644900" y="2900363"/>
          <p14:tracePt t="5450" x="3651250" y="2900363"/>
          <p14:tracePt t="5457" x="3657600" y="2906713"/>
          <p14:tracePt t="5466" x="3663950" y="2906713"/>
          <p14:tracePt t="5475" x="3670300" y="2913063"/>
          <p14:tracePt t="5503" x="3676650" y="2913063"/>
          <p14:tracePt t="5526" x="3683000" y="2913063"/>
          <p14:tracePt t="5542" x="3689350" y="2913063"/>
          <p14:tracePt t="5549" x="3689350" y="2919413"/>
          <p14:tracePt t="5551" x="3695700" y="2919413"/>
          <p14:tracePt t="5560" x="3702050" y="2919413"/>
          <p14:tracePt t="5567" x="3708400" y="2919413"/>
          <p14:tracePt t="5570" x="3708400" y="2925763"/>
          <p14:tracePt t="5574" x="3714750" y="2925763"/>
          <p14:tracePt t="5582" x="3721100" y="2925763"/>
          <p14:tracePt t="5584" x="3727450" y="2925763"/>
          <p14:tracePt t="5591" x="3733800" y="2932113"/>
          <p14:tracePt t="5598" x="3740150" y="2932113"/>
          <p14:tracePt t="5606" x="3746500" y="2932113"/>
          <p14:tracePt t="5615" x="3752850" y="2938463"/>
          <p14:tracePt t="5625" x="3759200" y="2938463"/>
          <p14:tracePt t="5644" x="3765550" y="2938463"/>
          <p14:tracePt t="5663" x="3771900" y="2938463"/>
          <p14:tracePt t="5679" x="3778250" y="2944813"/>
          <p14:tracePt t="5689" x="3784600" y="2944813"/>
          <p14:tracePt t="5701" x="3790950" y="2944813"/>
          <p14:tracePt t="5707" x="3797300" y="2951163"/>
          <p14:tracePt t="5718" x="3803650" y="2951163"/>
          <p14:tracePt t="5728" x="3810000" y="2951163"/>
          <p14:tracePt t="5737" x="3816350" y="2951163"/>
          <p14:tracePt t="5755" x="3822700" y="2951163"/>
          <p14:tracePt t="5772" x="3829050" y="2951163"/>
          <p14:tracePt t="5785" x="3835400" y="2951163"/>
          <p14:tracePt t="5802" x="3848100" y="2951163"/>
          <p14:tracePt t="5812" x="3854450" y="2951163"/>
          <p14:tracePt t="5819" x="3860800" y="2951163"/>
          <p14:tracePt t="5830" x="3867150" y="2951163"/>
          <p14:tracePt t="5852" x="3873500" y="2951163"/>
          <p14:tracePt t="5900" x="3879850" y="2957513"/>
          <p14:tracePt t="5979" x="3887788" y="2957513"/>
          <p14:tracePt t="6197" x="3894138" y="2957513"/>
          <p14:tracePt t="6229" x="3900488" y="2957513"/>
          <p14:tracePt t="6258" x="3906838" y="2957513"/>
          <p14:tracePt t="6274" x="3913188" y="2957513"/>
          <p14:tracePt t="6284" x="3919538" y="2957513"/>
          <p14:tracePt t="6300" x="3925888" y="2957513"/>
          <p14:tracePt t="6374" x="3932238" y="2963863"/>
          <p14:tracePt t="6387" x="3938588" y="2963863"/>
          <p14:tracePt t="6395" x="3944938" y="2963863"/>
          <p14:tracePt t="6402" x="3951288" y="2963863"/>
          <p14:tracePt t="6413" x="3957638" y="2963863"/>
          <p14:tracePt t="6424" x="3963988" y="2963863"/>
          <p14:tracePt t="6458" x="3970338" y="2963863"/>
          <p14:tracePt t="6478" x="3970338" y="2970213"/>
          <p14:tracePt t="6483" x="3976688" y="2970213"/>
          <p14:tracePt t="6501" x="3983038" y="2970213"/>
          <p14:tracePt t="6509" x="3989388" y="2970213"/>
          <p14:tracePt t="6521" x="3995738" y="2970213"/>
          <p14:tracePt t="6535" x="4002088" y="2970213"/>
          <p14:tracePt t="6568" x="4008438" y="2970213"/>
          <p14:tracePt t="6578" x="4008438" y="2976563"/>
          <p14:tracePt t="6624" x="4014788" y="2976563"/>
          <p14:tracePt t="6645" x="4021138" y="2976563"/>
          <p14:tracePt t="6668" x="4027488" y="2982913"/>
          <p14:tracePt t="6687" x="4033838" y="2982913"/>
          <p14:tracePt t="6701" x="4040188" y="2982913"/>
          <p14:tracePt t="6716" x="4046538" y="2982913"/>
          <p14:tracePt t="6735" x="4052888" y="2982913"/>
          <p14:tracePt t="6744" x="4059238" y="2982913"/>
          <p14:tracePt t="6753" x="4059238" y="2989263"/>
          <p14:tracePt t="6783" x="4065588" y="2989263"/>
          <p14:tracePt t="7051" x="4071938" y="2989263"/>
          <p14:tracePt t="7066" x="4078288" y="2995613"/>
          <p14:tracePt t="7076" x="4084638" y="2995613"/>
          <p14:tracePt t="7085" x="4084638" y="3001963"/>
          <p14:tracePt t="7095" x="4090988" y="3001963"/>
          <p14:tracePt t="7132" x="4097338" y="3001963"/>
          <p14:tracePt t="7151" x="4103688" y="3001963"/>
          <p14:tracePt t="7166" x="4110038" y="3001963"/>
          <p14:tracePt t="7177" x="4116388" y="3001963"/>
          <p14:tracePt t="7195" x="4122738" y="3008313"/>
          <p14:tracePt t="7232" x="4129088" y="3008313"/>
          <p14:tracePt t="7260" x="4135438" y="3008313"/>
          <p14:tracePt t="7273" x="4141788" y="3008313"/>
          <p14:tracePt t="7285" x="4148138" y="3008313"/>
          <p14:tracePt t="7294" x="4154488" y="3008313"/>
          <p14:tracePt t="7309" x="4160838" y="3008313"/>
          <p14:tracePt t="7318" x="4160838" y="3014663"/>
          <p14:tracePt t="7359" x="4167188" y="3014663"/>
          <p14:tracePt t="7803" x="4173538" y="3014663"/>
          <p14:tracePt t="7817" x="4179888" y="3014663"/>
          <p14:tracePt t="7828" x="4179888" y="3021013"/>
          <p14:tracePt t="7835" x="4186238" y="3021013"/>
          <p14:tracePt t="7875" x="4192588" y="3021013"/>
          <p14:tracePt t="7916" x="4198938" y="3027363"/>
          <p14:tracePt t="7992" x="4205288" y="3027363"/>
          <p14:tracePt t="8120" x="4205288" y="3033713"/>
          <p14:tracePt t="8133" x="4211638" y="3033713"/>
          <p14:tracePt t="8201" x="4217988" y="3033713"/>
          <p14:tracePt t="8216" x="4217988" y="3040063"/>
          <p14:tracePt t="8233" x="4224338" y="3040063"/>
          <p14:tracePt t="8255" x="4230688" y="3040063"/>
          <p14:tracePt t="8266" x="4230688" y="3046413"/>
          <p14:tracePt t="8272" x="4237038" y="3046413"/>
          <p14:tracePt t="8293" x="4243388" y="3046413"/>
          <p14:tracePt t="8316" x="4243388" y="3052763"/>
          <p14:tracePt t="8319" x="4249738" y="3052763"/>
          <p14:tracePt t="8338" x="4256088" y="3052763"/>
          <p14:tracePt t="8348" x="4262438" y="3052763"/>
          <p14:tracePt t="8352" x="4262438" y="3059113"/>
          <p14:tracePt t="8358" x="4268788" y="3059113"/>
          <p14:tracePt t="8375" x="4275138" y="3065463"/>
          <p14:tracePt t="8416" x="4281488" y="3065463"/>
          <p14:tracePt t="8436" x="4281488" y="3071813"/>
          <p14:tracePt t="8444" x="4287838" y="3071813"/>
          <p14:tracePt t="8456" x="4294188" y="3071813"/>
          <p14:tracePt t="8466" x="4294188" y="3078163"/>
          <p14:tracePt t="8472" x="4300538" y="3078163"/>
          <p14:tracePt t="8489" x="4300538" y="3084513"/>
          <p14:tracePt t="8494" x="4306888" y="3084513"/>
          <p14:tracePt t="8583" x="4313238" y="3084513"/>
          <p14:tracePt t="8672" x="4319588" y="3084513"/>
          <p14:tracePt t="8691" x="4319588" y="3090863"/>
          <p14:tracePt t="8963" x="4325938" y="3090863"/>
          <p14:tracePt t="8974" x="4332288" y="3097213"/>
          <p14:tracePt t="8985" x="4338638" y="3097213"/>
          <p14:tracePt t="8993" x="4338638" y="3103563"/>
          <p14:tracePt t="9001" x="4346575" y="3103563"/>
          <p14:tracePt t="9020" x="4346575" y="3109913"/>
          <p14:tracePt t="9038" x="4352925" y="3109913"/>
          <p14:tracePt t="9054" x="4352925" y="3116263"/>
          <p14:tracePt t="9074" x="4359275" y="3116263"/>
          <p14:tracePt t="9085" x="4359275" y="3122613"/>
          <p14:tracePt t="9102" x="4365625" y="3122613"/>
          <p14:tracePt t="9124" x="4365625" y="3128963"/>
          <p14:tracePt t="9136" x="4365625" y="3135313"/>
          <p14:tracePt t="9144" x="4371975" y="3135313"/>
          <p14:tracePt t="9151" x="4371975" y="3141663"/>
          <p14:tracePt t="9153" x="4371975" y="3148013"/>
          <p14:tracePt t="9162" x="4378325" y="3148013"/>
          <p14:tracePt t="9168" x="4378325" y="3160713"/>
          <p14:tracePt t="9177" x="4378325" y="3167063"/>
          <p14:tracePt t="9183" x="4384675" y="3167063"/>
          <p14:tracePt t="9186" x="4384675" y="3173413"/>
          <p14:tracePt t="9190" x="4384675" y="3179763"/>
          <p14:tracePt t="9196" x="4391025" y="3179763"/>
          <p14:tracePt t="9202" x="4391025" y="3186113"/>
          <p14:tracePt t="9209" x="4391025" y="3192463"/>
          <p14:tracePt t="9225" x="4391025" y="3198813"/>
          <p14:tracePt t="9252" x="4397375" y="3198813"/>
          <p14:tracePt t="9395" x="4391025" y="3198813"/>
          <p14:tracePt t="9402" x="4384675" y="3205163"/>
          <p14:tracePt t="9406" x="4378325" y="3205163"/>
          <p14:tracePt t="9411" x="4371975" y="3205163"/>
          <p14:tracePt t="9418" x="4359275" y="3205163"/>
          <p14:tracePt t="9424" x="4338638" y="3205163"/>
          <p14:tracePt t="9430" x="4325938" y="3205163"/>
          <p14:tracePt t="9436" x="4300538" y="3205163"/>
          <p14:tracePt t="9442" x="4287838" y="3205163"/>
          <p14:tracePt t="9446" x="4281488" y="3205163"/>
          <p14:tracePt t="9453" x="4262438" y="3205163"/>
          <p14:tracePt t="9458" x="4256088" y="3211513"/>
          <p14:tracePt t="9463" x="4249738" y="3211513"/>
          <p14:tracePt t="9471" x="4224338" y="3232150"/>
          <p14:tracePt t="9478" x="4211638" y="3238500"/>
          <p14:tracePt t="9485" x="4154488" y="3276600"/>
          <p14:tracePt t="9495" x="4110038" y="3308350"/>
          <p14:tracePt t="9505" x="3963988" y="3403600"/>
          <p14:tracePt t="9513" x="3887788" y="3460750"/>
          <p14:tracePt t="9519" x="3727450" y="3581400"/>
          <p14:tracePt t="9528" x="3632200" y="3665538"/>
          <p14:tracePt t="9535" x="3505200" y="3779838"/>
          <p14:tracePt t="9539" x="3421063" y="3856038"/>
          <p14:tracePt t="9545" x="3363913" y="3913188"/>
          <p14:tracePt t="9551" x="3262313" y="4002088"/>
          <p14:tracePt t="9556" x="3198813" y="4059238"/>
          <p14:tracePt t="9561" x="3122613" y="4124325"/>
          <p14:tracePt t="9567" x="3008313" y="4219575"/>
          <p14:tracePt t="9571" x="2955925" y="4257675"/>
          <p14:tracePt t="9578" x="2879725" y="4308475"/>
          <p14:tracePt t="9582" x="2797175" y="4359275"/>
          <p14:tracePt t="9585" x="2778125" y="4371975"/>
          <p14:tracePt t="9588" x="2733675" y="4397375"/>
          <p14:tracePt t="9590" x="2695575" y="4416425"/>
          <p14:tracePt t="9592" x="2657475" y="4441825"/>
          <p14:tracePt t="9595" x="2644775" y="4441825"/>
          <p14:tracePt t="9597" x="2574925" y="4473575"/>
          <p14:tracePt t="9599" x="2543175" y="4479925"/>
          <p14:tracePt t="9601" x="2509838" y="4486275"/>
          <p14:tracePt t="9602" x="2484438" y="4486275"/>
          <p14:tracePt t="9604" x="2471738" y="4486275"/>
          <p14:tracePt t="9605" x="2446338" y="4498975"/>
          <p14:tracePt t="9607" x="2427288" y="4498975"/>
          <p14:tracePt t="9609" x="2401888" y="4498975"/>
          <p14:tracePt t="9610" x="2395538" y="4498975"/>
          <p14:tracePt t="9612" x="2363788" y="4498975"/>
          <p14:tracePt t="9614" x="2338388" y="4498975"/>
          <p14:tracePt t="9615" x="2325688" y="4498975"/>
          <p14:tracePt t="9618" x="2281238" y="4498975"/>
          <p14:tracePt t="9620" x="2249488" y="4492625"/>
          <p14:tracePt t="9622" x="2224088" y="4486275"/>
          <p14:tracePt t="9623" x="2205038" y="4486275"/>
          <p14:tracePt t="9625" x="2179638" y="4479925"/>
          <p14:tracePt t="9626" x="2173288" y="4473575"/>
          <p14:tracePt t="9630" x="2135188" y="4460875"/>
          <p14:tracePt t="9633" x="2097088" y="4448175"/>
          <p14:tracePt t="9635" x="2071688" y="4435475"/>
          <p14:tracePt t="9637" x="2025650" y="4416425"/>
          <p14:tracePt t="9638" x="2012950" y="4410075"/>
          <p14:tracePt t="9643" x="1955800" y="4371975"/>
          <p14:tracePt t="9647" x="1905000" y="4340225"/>
          <p14:tracePt t="9649" x="1873250" y="4321175"/>
          <p14:tracePt t="9655" x="1797050" y="4257675"/>
          <p14:tracePt t="9657" x="1765300" y="4232275"/>
          <p14:tracePt t="9658" x="1720850" y="4187825"/>
          <p14:tracePt t="9660" x="1701800" y="4181475"/>
          <p14:tracePt t="9664" x="1657350" y="4137025"/>
          <p14:tracePt t="9667" x="1619250" y="4105275"/>
          <p14:tracePt t="9671" x="1547813" y="4033838"/>
          <p14:tracePt t="9674" x="1484313" y="3970338"/>
          <p14:tracePt t="9675" x="1452563" y="3938588"/>
          <p14:tracePt t="9680" x="1401763" y="3875088"/>
          <p14:tracePt t="9682" x="1370013" y="3836988"/>
          <p14:tracePt t="9685" x="1312863" y="3779838"/>
          <p14:tracePt t="9688" x="1268413" y="3735388"/>
          <p14:tracePt t="9690" x="1230313" y="3690938"/>
          <p14:tracePt t="9691" x="1211263" y="3665538"/>
          <p14:tracePt t="9692" x="1179513" y="3625850"/>
          <p14:tracePt t="9696" x="1120775" y="3568700"/>
          <p14:tracePt t="9698" x="1095375" y="3524250"/>
          <p14:tracePt t="9704" x="1025525" y="3435350"/>
          <p14:tracePt t="9706" x="942975" y="3333750"/>
          <p14:tracePt t="9707" x="904875" y="3276600"/>
          <p14:tracePt t="9709" x="885825" y="3257550"/>
          <p14:tracePt t="9710" x="866775" y="3232150"/>
          <p14:tracePt t="9714" x="790575" y="3116263"/>
          <p14:tracePt t="9716" x="777875" y="3097213"/>
          <p14:tracePt t="9722" x="681038" y="2957513"/>
          <p14:tracePt t="9724" x="636588" y="2887663"/>
          <p14:tracePt t="9726" x="623888" y="2874963"/>
          <p14:tracePt t="9730" x="566738" y="2784475"/>
          <p14:tracePt t="9732" x="554038" y="2752725"/>
          <p14:tracePt t="9735" x="522288" y="2708275"/>
          <p14:tracePt t="9739" x="484188" y="2644775"/>
          <p14:tracePt t="9740" x="471488" y="2625725"/>
          <p14:tracePt t="9742" x="465138" y="2606675"/>
          <p14:tracePt t="9743" x="458788" y="2593975"/>
          <p14:tracePt t="9747" x="439738" y="2536825"/>
          <p14:tracePt t="9750" x="427038" y="2511425"/>
          <p14:tracePt t="9756" x="414338" y="2441575"/>
          <p14:tracePt t="9757" x="414338" y="2422525"/>
          <p14:tracePt t="9759" x="414338" y="2409825"/>
          <p14:tracePt t="9760" x="407988" y="2403475"/>
          <p14:tracePt t="9765" x="407988" y="2359025"/>
          <p14:tracePt t="9768" x="407988" y="2332038"/>
          <p14:tracePt t="9773" x="407988" y="2281238"/>
          <p14:tracePt t="9775" x="420688" y="2255838"/>
          <p14:tracePt t="9776" x="420688" y="2249488"/>
          <p14:tracePt t="9781" x="433388" y="2198688"/>
          <p14:tracePt t="9784" x="446088" y="2173288"/>
          <p14:tracePt t="9790" x="465138" y="2109788"/>
          <p14:tracePt t="9791" x="490538" y="2071688"/>
          <p14:tracePt t="9793" x="503238" y="2046288"/>
          <p14:tracePt t="9798" x="534988" y="1976438"/>
          <p14:tracePt t="9800" x="560388" y="1944688"/>
          <p14:tracePt t="9804" x="592138" y="1905000"/>
          <p14:tracePt t="9807" x="623888" y="1866900"/>
          <p14:tracePt t="9808" x="630238" y="1854200"/>
          <p14:tracePt t="9810" x="649288" y="1822450"/>
          <p14:tracePt t="9814" x="708025" y="1765300"/>
          <p14:tracePt t="9816" x="739775" y="1746250"/>
          <p14:tracePt t="9820" x="777875" y="1695450"/>
          <p14:tracePt t="9824" x="847725" y="1644650"/>
          <p14:tracePt t="9826" x="879475" y="1612900"/>
          <p14:tracePt t="9833" x="981075" y="1543050"/>
          <p14:tracePt t="9839" x="1076325" y="1484313"/>
          <p14:tracePt t="9841" x="1185863" y="1427163"/>
          <p14:tracePt t="9842" x="1211263" y="1414463"/>
          <p14:tracePt t="9844" x="1223963" y="1408113"/>
          <p14:tracePt t="9848" x="1338263" y="1363663"/>
          <p14:tracePt t="9851" x="1427163" y="1325563"/>
          <p14:tracePt t="9856" x="1547813" y="1293813"/>
          <p14:tracePt t="9858" x="1592263" y="1274763"/>
          <p14:tracePt t="9859" x="1644650" y="1262063"/>
          <p14:tracePt t="9864" x="1784350" y="1236663"/>
          <p14:tracePt t="9866" x="1841500" y="1217613"/>
          <p14:tracePt t="9869" x="1885950" y="1211263"/>
          <p14:tracePt t="9874" x="2122488" y="1166813"/>
          <p14:tracePt t="9877" x="2160588" y="1166813"/>
          <p14:tracePt t="9884" x="2420938" y="1135063"/>
          <p14:tracePt t="9888" x="2543175" y="1122363"/>
          <p14:tracePt t="9892" x="2784475" y="1096963"/>
          <p14:tracePt t="9894" x="2816225" y="1096963"/>
          <p14:tracePt t="9898" x="2989263" y="1090613"/>
          <p14:tracePt t="9901" x="3065463" y="1090613"/>
          <p14:tracePt t="9902" x="3148013" y="1077913"/>
          <p14:tracePt t="9903" x="3236913" y="1077913"/>
          <p14:tracePt t="9905" x="3268663" y="1077913"/>
          <p14:tracePt t="9907" x="3332163" y="1069975"/>
          <p14:tracePt t="9911" x="3454400" y="1069975"/>
          <p14:tracePt t="9915" x="3594100" y="1063625"/>
          <p14:tracePt t="9917" x="3638550" y="1063625"/>
          <p14:tracePt t="9920" x="3759200" y="1063625"/>
          <p14:tracePt t="9924" x="3887788" y="1063625"/>
          <p14:tracePt t="9926" x="3925888" y="1063625"/>
          <p14:tracePt t="9931" x="4071938" y="1063625"/>
          <p14:tracePt t="9934" x="4160838" y="1063625"/>
          <p14:tracePt t="9941" x="4325938" y="1063625"/>
          <p14:tracePt t="9943" x="4384675" y="1063625"/>
          <p14:tracePt t="9948" x="4467225" y="1063625"/>
          <p14:tracePt t="9950" x="4505325" y="1069975"/>
          <p14:tracePt t="9956" x="4575175" y="1084263"/>
          <p14:tracePt t="9958" x="4638675" y="1103313"/>
          <p14:tracePt t="9960" x="4670425" y="1109663"/>
          <p14:tracePt t="9964" x="4727575" y="1135063"/>
          <p14:tracePt t="9967" x="4765675" y="1154113"/>
          <p14:tracePt t="9971" x="4784725" y="1160463"/>
          <p14:tracePt t="9974" x="4837113" y="1192213"/>
          <p14:tracePt t="9976" x="4849813" y="1204913"/>
          <p14:tracePt t="9981" x="4900613" y="1255713"/>
          <p14:tracePt t="9984" x="4919663" y="1268413"/>
          <p14:tracePt t="9991" x="4983163" y="1370013"/>
          <p14:tracePt t="9994" x="4989513" y="1389063"/>
          <p14:tracePt t="9998" x="5033963" y="1465263"/>
          <p14:tracePt t="10000" x="5046663" y="1477963"/>
          <p14:tracePt t="10005" x="5078413" y="1562100"/>
          <p14:tracePt t="10007" x="5091113" y="1600200"/>
          <p14:tracePt t="10008" x="5097463" y="1625600"/>
          <p14:tracePt t="10010" x="5116513" y="1657350"/>
          <p14:tracePt t="10013" x="5122863" y="1682750"/>
          <p14:tracePt t="10015" x="5135563" y="1752600"/>
          <p14:tracePt t="10017" x="5154613" y="1797050"/>
          <p14:tracePt t="10022" x="5186363" y="1944688"/>
          <p14:tracePt t="10024" x="5192713" y="1970088"/>
          <p14:tracePt t="10025" x="5192713" y="1995488"/>
          <p14:tracePt t="10026" x="5199063" y="2001838"/>
          <p14:tracePt t="10031" x="5218113" y="2109788"/>
          <p14:tracePt t="10032" x="5224463" y="2154238"/>
          <p14:tracePt t="10036" x="5230813" y="2236788"/>
          <p14:tracePt t="10040" x="5243513" y="2306638"/>
          <p14:tracePt t="10042" x="5249863" y="2351088"/>
          <p14:tracePt t="10043" x="5249863" y="2371725"/>
          <p14:tracePt t="10047" x="5249863" y="2454275"/>
          <p14:tracePt t="10049" x="5249863" y="2492375"/>
          <p14:tracePt t="10051" x="5249863" y="2530475"/>
          <p14:tracePt t="10056" x="5249863" y="2613025"/>
          <p14:tracePt t="10058" x="5249863" y="2638425"/>
          <p14:tracePt t="10059" x="5249863" y="2657475"/>
          <p14:tracePt t="10060" x="5249863" y="2670175"/>
          <p14:tracePt t="10064" x="5243513" y="2720975"/>
          <p14:tracePt t="10067" x="5237163" y="2746375"/>
          <p14:tracePt t="10071" x="5224463" y="2784475"/>
          <p14:tracePt t="10074" x="5211763" y="2836863"/>
          <p14:tracePt t="10075" x="5205413" y="2855913"/>
          <p14:tracePt t="10077" x="5199063" y="2862263"/>
          <p14:tracePt t="10081" x="5173663" y="2913063"/>
          <p14:tracePt t="10083" x="5160963" y="2944813"/>
          <p14:tracePt t="10086" x="5135563" y="2982913"/>
          <p14:tracePt t="10090" x="5097463" y="3021013"/>
          <p14:tracePt t="10092" x="5078413" y="3052763"/>
          <p14:tracePt t="10093" x="5072063" y="3065463"/>
          <p14:tracePt t="10096" x="5040313" y="3097213"/>
          <p14:tracePt t="10098" x="5027613" y="3116263"/>
          <p14:tracePt t="10100" x="5014913" y="3122613"/>
          <p14:tracePt t="10105" x="4970463" y="3167063"/>
          <p14:tracePt t="10106" x="4951413" y="3186113"/>
          <p14:tracePt t="10108" x="4932363" y="3198813"/>
          <p14:tracePt t="10109" x="4926013" y="3219450"/>
          <p14:tracePt t="10110" x="4919663" y="3225800"/>
          <p14:tracePt t="10114" x="4875213" y="3257550"/>
          <p14:tracePt t="10116" x="4856163" y="3276600"/>
          <p14:tracePt t="10119" x="4830763" y="3295650"/>
          <p14:tracePt t="10125" x="4752975" y="3352800"/>
          <p14:tracePt t="10126" x="4740275" y="3365500"/>
          <p14:tracePt t="10131" x="4683125" y="3409950"/>
          <p14:tracePt t="10134" x="4651375" y="3441700"/>
          <p14:tracePt t="10139" x="4575175" y="3511550"/>
          <p14:tracePt t="10141" x="4537075" y="3549650"/>
          <p14:tracePt t="10143" x="4511675" y="3575050"/>
          <p14:tracePt t="10148" x="4441825" y="3652838"/>
          <p14:tracePt t="10150" x="4410075" y="3678238"/>
          <p14:tracePt t="10157" x="4332288" y="3767138"/>
          <p14:tracePt t="10159" x="4294188" y="3817938"/>
          <p14:tracePt t="10165" x="4224338" y="3900488"/>
          <p14:tracePt t="10168" x="4198938" y="3932238"/>
          <p14:tracePt t="10174" x="4116388" y="4008438"/>
          <p14:tracePt t="10176" x="4097338" y="4033838"/>
          <p14:tracePt t="10181" x="4046538" y="4073525"/>
          <p14:tracePt t="10183" x="4027488" y="4086225"/>
          <p14:tracePt t="10190" x="3970338" y="4130675"/>
          <p14:tracePt t="10192" x="3944938" y="4143375"/>
          <p14:tracePt t="10194" x="3938588" y="4143375"/>
          <p14:tracePt t="10198" x="3900488" y="4162425"/>
          <p14:tracePt t="10201" x="3873500" y="4175125"/>
          <p14:tracePt t="10206" x="3841750" y="4187825"/>
          <p14:tracePt t="10208" x="3829050" y="4187825"/>
          <p14:tracePt t="10209" x="3816350" y="4194175"/>
          <p14:tracePt t="10215" x="3784600" y="4194175"/>
          <p14:tracePt t="10217" x="3752850" y="4194175"/>
          <p14:tracePt t="10223" x="3695700" y="4200525"/>
          <p14:tracePt t="10225" x="3683000" y="4200525"/>
          <p14:tracePt t="10227" x="3676650" y="4200525"/>
          <p14:tracePt t="10231" x="3632200" y="4200525"/>
          <p14:tracePt t="10235" x="3606800" y="4200525"/>
          <p14:tracePt t="10240" x="3556000" y="4200525"/>
          <p14:tracePt t="10241" x="3530600" y="4200525"/>
          <p14:tracePt t="10243" x="3517900" y="4200525"/>
          <p14:tracePt t="10248" x="3479800" y="4187825"/>
          <p14:tracePt t="10252" x="3435350" y="4181475"/>
          <p14:tracePt t="10257" x="3389313" y="4175125"/>
          <p14:tracePt t="10259" x="3376613" y="4175125"/>
          <p14:tracePt t="10261" x="3370263" y="4168775"/>
          <p14:tracePt t="10265" x="3338513" y="4162425"/>
          <p14:tracePt t="10268" x="3313113" y="4162425"/>
          <p14:tracePt t="10273" x="3262313" y="4149725"/>
          <p14:tracePt t="10275" x="3249613" y="4143375"/>
          <p14:tracePt t="10276" x="3230563" y="4143375"/>
          <p14:tracePt t="10281" x="3198813" y="4130675"/>
          <p14:tracePt t="10284" x="3179763" y="4124325"/>
          <p14:tracePt t="10290" x="3116263" y="4111625"/>
          <p14:tracePt t="10292" x="3090863" y="4105275"/>
          <p14:tracePt t="10294" x="3084513" y="4098925"/>
          <p14:tracePt t="10297" x="3046413" y="4086225"/>
          <p14:tracePt t="10300" x="3021013" y="4079875"/>
          <p14:tracePt t="10304" x="2989263" y="4065588"/>
          <p14:tracePt t="10306" x="2968625" y="4059238"/>
          <p14:tracePt t="10308" x="2955925" y="4052888"/>
          <p14:tracePt t="10309" x="2949575" y="4046538"/>
          <p14:tracePt t="10311" x="2936875" y="4046538"/>
          <p14:tracePt t="10314" x="2911475" y="4033838"/>
          <p14:tracePt t="10316" x="2886075" y="4027488"/>
          <p14:tracePt t="10322" x="2860675" y="4021138"/>
          <p14:tracePt t="10324" x="2835275" y="4008438"/>
          <p14:tracePt t="10325" x="2828925" y="4008438"/>
          <p14:tracePt t="10327" x="2822575" y="4008438"/>
          <p14:tracePt t="10331" x="2803525" y="3995738"/>
          <p14:tracePt t="10334" x="2784475" y="3995738"/>
          <p14:tracePt t="10340" x="2759075" y="3983038"/>
          <p14:tracePt t="10342" x="2746375" y="3983038"/>
          <p14:tracePt t="10347" x="2727325" y="3983038"/>
          <p14:tracePt t="10351" x="2714625" y="3976688"/>
          <p14:tracePt t="10355" x="2708275" y="3976688"/>
          <p14:tracePt t="10357" x="2701925" y="3976688"/>
          <p14:tracePt t="10359" x="2695575" y="3970338"/>
          <p14:tracePt t="10364" x="2682875" y="3970338"/>
          <p14:tracePt t="10367" x="2676525" y="3970338"/>
          <p14:tracePt t="10371" x="2670175" y="3970338"/>
          <p14:tracePt t="10373" x="2663825" y="3970338"/>
          <p14:tracePt t="10376" x="2657475" y="3970338"/>
          <p14:tracePt t="10386" x="2651125" y="3963988"/>
          <p14:tracePt t="10400" x="2644775" y="3963988"/>
          <p14:tracePt t="10414" x="2638425" y="3963988"/>
          <p14:tracePt t="10423" x="2632075" y="3963988"/>
          <p14:tracePt t="10446" x="2625725" y="3963988"/>
          <p14:tracePt t="11327" x="2632075" y="3963988"/>
          <p14:tracePt t="11332" x="2638425" y="3963988"/>
          <p14:tracePt t="11338" x="2651125" y="3963988"/>
          <p14:tracePt t="11344" x="2657475" y="3963988"/>
          <p14:tracePt t="11352" x="2682875" y="3970338"/>
          <p14:tracePt t="11360" x="2708275" y="3976688"/>
          <p14:tracePt t="11371" x="2752725" y="3989388"/>
          <p14:tracePt t="11378" x="2771775" y="3989388"/>
          <p14:tracePt t="11387" x="2828925" y="3995738"/>
          <p14:tracePt t="11395" x="2854325" y="3995738"/>
          <p14:tracePt t="11404" x="2930525" y="3995738"/>
          <p14:tracePt t="11412" x="2976563" y="3995738"/>
          <p14:tracePt t="11417" x="3040063" y="3995738"/>
          <p14:tracePt t="11422" x="3097213" y="3995738"/>
          <p14:tracePt t="11428" x="3154363" y="3989388"/>
          <p14:tracePt t="11435" x="3300413" y="3983038"/>
          <p14:tracePt t="11442" x="3467100" y="3976688"/>
          <p14:tracePt t="11447" x="3498850" y="3976688"/>
          <p14:tracePt t="11453" x="3740150" y="3976688"/>
          <p14:tracePt t="11459" x="3867150" y="3976688"/>
          <p14:tracePt t="11465" x="4021138" y="3976688"/>
          <p14:tracePt t="11470" x="4211638" y="3976688"/>
          <p14:tracePt t="11476" x="4352925" y="3976688"/>
          <p14:tracePt t="11482" x="4537075" y="3976688"/>
          <p14:tracePt t="11486" x="4632325" y="3976688"/>
          <p14:tracePt t="11490" x="4727575" y="3976688"/>
          <p14:tracePt t="11495" x="4778375" y="3976688"/>
          <p14:tracePt t="11500" x="4926013" y="3976688"/>
          <p14:tracePt t="11505" x="5002213" y="3976688"/>
          <p14:tracePt t="11510" x="5103813" y="3989388"/>
          <p14:tracePt t="11516" x="5205413" y="3989388"/>
          <p14:tracePt t="11522" x="5302250" y="3983038"/>
          <p14:tracePt t="11528" x="5378450" y="3983038"/>
          <p14:tracePt t="11533" x="5448300" y="3976688"/>
          <p14:tracePt t="11537" x="5499100" y="3976688"/>
          <p14:tracePt t="11542" x="5537200" y="3970338"/>
          <p14:tracePt t="11547" x="5562600" y="3970338"/>
          <p14:tracePt t="11553" x="5632450" y="3963988"/>
          <p14:tracePt t="11555" x="5657850" y="3957638"/>
          <p14:tracePt t="11558" x="5689600" y="3957638"/>
          <p14:tracePt t="11561" x="5702300" y="3957638"/>
          <p14:tracePt t="11563" x="5722938" y="3951288"/>
          <p14:tracePt t="11565" x="5729288" y="3951288"/>
          <p14:tracePt t="11567" x="5748338" y="3951288"/>
          <p14:tracePt t="11570" x="5761038" y="3951288"/>
          <p14:tracePt t="11572" x="5767388" y="3951288"/>
          <p14:tracePt t="11576" x="5780088" y="3944938"/>
          <p14:tracePt t="11580" x="5792788" y="3944938"/>
          <p14:tracePt t="11586" x="5799138" y="3944938"/>
          <p14:tracePt t="11588" x="5805488" y="3944938"/>
          <p14:tracePt t="11598" x="5811838" y="3938588"/>
          <p14:tracePt t="11866" x="5818188" y="3938588"/>
          <p14:tracePt t="11900" x="5824538" y="3938588"/>
          <p14:tracePt t="11915" x="5830888" y="3938588"/>
          <p14:tracePt t="11928" x="5837238" y="3938588"/>
          <p14:tracePt t="11951" x="5843588" y="3938588"/>
          <p14:tracePt t="12002" x="5849938" y="3938588"/>
          <p14:tracePt t="12027" x="5856288" y="3938588"/>
          <p14:tracePt t="12051" x="5862638" y="3938588"/>
          <p14:tracePt t="12130" x="5868988" y="3938588"/>
          <p14:tracePt t="12142" x="5875338" y="3938588"/>
          <p14:tracePt t="12152" x="5881688" y="3938588"/>
          <p14:tracePt t="12167" x="5888038" y="3938588"/>
          <p14:tracePt t="12176" x="5894388" y="3938588"/>
          <p14:tracePt t="12188" x="5900738" y="3938588"/>
          <p14:tracePt t="12200" x="5907088" y="3938588"/>
          <p14:tracePt t="12207" x="5913438" y="3938588"/>
          <p14:tracePt t="12219" x="5926138" y="3938588"/>
          <p14:tracePt t="12225" x="5932488" y="3938588"/>
          <p14:tracePt t="12236" x="5951538" y="3938588"/>
          <p14:tracePt t="12239" x="5957888" y="3938588"/>
          <p14:tracePt t="12252" x="5976938" y="3938588"/>
          <p14:tracePt t="12258" x="5983288" y="3938588"/>
          <p14:tracePt t="12263" x="5983288" y="3932238"/>
          <p14:tracePt t="12270" x="5995988" y="3932238"/>
          <p14:tracePt t="12279" x="6002338" y="3932238"/>
          <p14:tracePt t="12286" x="6008688" y="3932238"/>
          <p14:tracePt t="12291" x="6015038" y="3932238"/>
          <p14:tracePt t="12302" x="6021388" y="3932238"/>
          <p14:tracePt t="12308" x="6027738" y="3925888"/>
          <p14:tracePt t="12316" x="6034088" y="3925888"/>
          <p14:tracePt t="12318" x="6040438" y="3925888"/>
          <p14:tracePt t="12325" x="6046788" y="3925888"/>
          <p14:tracePt t="12331" x="6053138" y="3925888"/>
          <p14:tracePt t="12337" x="6065838" y="3925888"/>
          <p14:tracePt t="12342" x="6072188" y="3925888"/>
          <p14:tracePt t="12348" x="6078538" y="3925888"/>
          <p14:tracePt t="12349" x="6084888" y="3925888"/>
          <p14:tracePt t="12355" x="6091238" y="3925888"/>
          <p14:tracePt t="12357" x="6097588" y="3925888"/>
          <p14:tracePt t="12364" x="6110288" y="3925888"/>
          <p14:tracePt t="12370" x="6116638" y="3919538"/>
          <p14:tracePt t="12373" x="6122988" y="3919538"/>
          <p14:tracePt t="12377" x="6129338" y="3919538"/>
          <p14:tracePt t="12383" x="6135688" y="3919538"/>
          <p14:tracePt t="12391" x="6142038" y="3919538"/>
          <p14:tracePt t="12400" x="6142038" y="3913188"/>
          <p14:tracePt t="12403" x="6148388" y="3913188"/>
          <p14:tracePt t="12416" x="6154738" y="3913188"/>
          <p14:tracePt t="12430" x="6161088" y="3913188"/>
          <p14:tracePt t="12440" x="6167438" y="3913188"/>
          <p14:tracePt t="12453" x="6175375" y="3913188"/>
          <p14:tracePt t="12458" x="6181725" y="3913188"/>
          <p14:tracePt t="12465" x="6188075" y="3913188"/>
          <p14:tracePt t="12475" x="6194425" y="3913188"/>
          <p14:tracePt t="12487" x="6200775" y="3913188"/>
          <p14:tracePt t="12511" x="6207125" y="3913188"/>
          <p14:tracePt t="12533" x="6213475" y="3913188"/>
          <p14:tracePt t="12549" x="6219825" y="3913188"/>
          <p14:tracePt t="12577" x="6226175" y="3913188"/>
          <p14:tracePt t="13147" x="6232525" y="3913188"/>
          <p14:tracePt t="13154" x="6238875" y="3913188"/>
          <p14:tracePt t="13159" x="6245225" y="3913188"/>
          <p14:tracePt t="13167" x="6257925" y="3913188"/>
          <p14:tracePt t="13175" x="6264275" y="3913188"/>
          <p14:tracePt t="13179" x="6270625" y="3913188"/>
          <p14:tracePt t="13184" x="6276975" y="3913188"/>
          <p14:tracePt t="13199" x="6283325" y="3913188"/>
          <p14:tracePt t="13202" x="6289675" y="3913188"/>
          <p14:tracePt t="13218" x="6302375" y="3913188"/>
          <p14:tracePt t="13227" x="6308725" y="3913188"/>
          <p14:tracePt t="13234" x="6315075" y="3913188"/>
          <p14:tracePt t="13236" x="6321425" y="3913188"/>
          <p14:tracePt t="13243" x="6327775" y="3913188"/>
          <p14:tracePt t="13251" x="6340475" y="3913188"/>
          <p14:tracePt t="13256" x="6353175" y="3913188"/>
          <p14:tracePt t="13262" x="6359525" y="3913188"/>
          <p14:tracePt t="13268" x="6391275" y="3919538"/>
          <p14:tracePt t="13273" x="6403975" y="3919538"/>
          <p14:tracePt t="13277" x="6410325" y="3919538"/>
          <p14:tracePt t="13286" x="6423025" y="3919538"/>
          <p14:tracePt t="13290" x="6429375" y="3919538"/>
          <p14:tracePt t="13295" x="6435725" y="3919538"/>
          <p14:tracePt t="13301" x="6442075" y="3919538"/>
          <p14:tracePt t="13306" x="6448425" y="3919538"/>
          <p14:tracePt t="13312" x="6454775" y="3919538"/>
          <p14:tracePt t="13318" x="6461125" y="3919538"/>
          <p14:tracePt t="13323" x="6467475" y="3919538"/>
          <p14:tracePt t="13328" x="6473825" y="3919538"/>
          <p14:tracePt t="13334" x="6480175" y="3919538"/>
          <p14:tracePt t="13336" x="6486525" y="3919538"/>
          <p14:tracePt t="13341" x="6492875" y="3925888"/>
          <p14:tracePt t="13354" x="6518275" y="3925888"/>
          <p14:tracePt t="13356" x="6524625" y="3925888"/>
          <p14:tracePt t="13361" x="6530975" y="3925888"/>
          <p14:tracePt t="13370" x="6556375" y="3925888"/>
          <p14:tracePt t="13376" x="6581775" y="3925888"/>
          <p14:tracePt t="13387" x="6619875" y="3932238"/>
          <p14:tracePt t="13392" x="6640513" y="3932238"/>
          <p14:tracePt t="13403" x="6684963" y="3932238"/>
          <p14:tracePt t="13410" x="6710363" y="3932238"/>
          <p14:tracePt t="13412" x="6710363" y="3938588"/>
          <p14:tracePt t="13416" x="6742113" y="3938588"/>
          <p14:tracePt t="13418" x="6748463" y="3938588"/>
          <p14:tracePt t="13424" x="6767513" y="3938588"/>
          <p14:tracePt t="13426" x="6780213" y="3938588"/>
          <p14:tracePt t="13431" x="6799263" y="3938588"/>
          <p14:tracePt t="13435" x="6811963" y="3938588"/>
          <p14:tracePt t="13439" x="6824663" y="3938588"/>
          <p14:tracePt t="13441" x="6831013" y="3938588"/>
          <p14:tracePt t="13442" x="6837363" y="3938588"/>
          <p14:tracePt t="13444" x="6843713" y="3938588"/>
          <p14:tracePt t="13448" x="6862763" y="3938588"/>
          <p14:tracePt t="13450" x="6869113" y="3938588"/>
          <p14:tracePt t="13456" x="6900863" y="3938588"/>
          <p14:tracePt t="13457" x="6907213" y="3938588"/>
          <p14:tracePt t="13459" x="6913563" y="3938588"/>
          <p14:tracePt t="13463" x="6938963" y="3944938"/>
          <p14:tracePt t="13465" x="6951663" y="3944938"/>
          <p14:tracePt t="13467" x="6970713" y="3944938"/>
          <p14:tracePt t="13472" x="7008813" y="3951288"/>
          <p14:tracePt t="13473" x="7027863" y="3957638"/>
          <p14:tracePt t="13475" x="7034213" y="3957638"/>
          <p14:tracePt t="13477" x="7046913" y="3957638"/>
          <p14:tracePt t="13481" x="7099300" y="3963988"/>
          <p14:tracePt t="13483" x="7118350" y="3970338"/>
          <p14:tracePt t="13485" x="7137400" y="3976688"/>
          <p14:tracePt t="13489" x="7175500" y="3983038"/>
          <p14:tracePt t="13490" x="7188200" y="3989388"/>
          <p14:tracePt t="13492" x="7200900" y="3989388"/>
          <p14:tracePt t="13497" x="7251700" y="4002088"/>
          <p14:tracePt t="13505" x="7283450" y="4014788"/>
          <p14:tracePt t="13507" x="7346950" y="4033838"/>
          <p14:tracePt t="13508" x="7378700" y="4046538"/>
          <p14:tracePt t="13513" x="7429500" y="4059238"/>
          <p14:tracePt t="13515" x="7442200" y="4065588"/>
          <p14:tracePt t="13521" x="7499350" y="4105275"/>
          <p14:tracePt t="13523" x="7518400" y="4111625"/>
          <p14:tracePt t="13524" x="7551738" y="4124325"/>
          <p14:tracePt t="13526" x="7558088" y="4130675"/>
          <p14:tracePt t="13531" x="7615238" y="4162425"/>
          <p14:tracePt t="13534" x="7627938" y="4168775"/>
          <p14:tracePt t="13539" x="7666038" y="4200525"/>
          <p14:tracePt t="13541" x="7685088" y="4219575"/>
          <p14:tracePt t="13543" x="7697788" y="4232275"/>
          <p14:tracePt t="13547" x="7729538" y="4264025"/>
          <p14:tracePt t="13549" x="7742238" y="4276725"/>
          <p14:tracePt t="13553" x="7761288" y="4302125"/>
          <p14:tracePt t="13556" x="7780338" y="4327525"/>
          <p14:tracePt t="13558" x="7780338" y="4346575"/>
          <p14:tracePt t="13559" x="7786688" y="4352925"/>
          <p14:tracePt t="13564" x="7799388" y="4384675"/>
          <p14:tracePt t="13567" x="7799388" y="4397375"/>
          <p14:tracePt t="13571" x="7799388" y="4416425"/>
          <p14:tracePt t="13573" x="7799388" y="4441825"/>
          <p14:tracePt t="13575" x="7799388" y="4448175"/>
          <p14:tracePt t="13576" x="7799388" y="4460875"/>
          <p14:tracePt t="13581" x="7799388" y="4492625"/>
          <p14:tracePt t="13583" x="7793038" y="4506913"/>
          <p14:tracePt t="13586" x="7786688" y="4525963"/>
          <p14:tracePt t="13589" x="7773988" y="4538663"/>
          <p14:tracePt t="13591" x="7767638" y="4545013"/>
          <p14:tracePt t="13592" x="7767638" y="4551363"/>
          <p14:tracePt t="13594" x="7748588" y="4557713"/>
          <p14:tracePt t="13597" x="7723188" y="4583113"/>
          <p14:tracePt t="13598" x="7716838" y="4589463"/>
          <p14:tracePt t="13601" x="7691438" y="4602163"/>
          <p14:tracePt t="13603" x="7672388" y="4614863"/>
          <p14:tracePt t="13606" x="7640638" y="4633913"/>
          <p14:tracePt t="13608" x="7608888" y="4640263"/>
          <p14:tracePt t="13609" x="7602538" y="4646613"/>
          <p14:tracePt t="13614" x="7518400" y="4665663"/>
          <p14:tracePt t="13618" x="7454900" y="4678363"/>
          <p14:tracePt t="13623" x="7321550" y="4691063"/>
          <p14:tracePt t="13624" x="7264400" y="4697413"/>
          <p14:tracePt t="13626" x="7239000" y="4697413"/>
          <p14:tracePt t="13630" x="7131050" y="4697413"/>
          <p14:tracePt t="13632" x="7065963" y="4697413"/>
          <p14:tracePt t="13637" x="6938963" y="4697413"/>
          <p14:tracePt t="13639" x="6780213" y="4684713"/>
          <p14:tracePt t="13641" x="6735763" y="4678363"/>
          <p14:tracePt t="13642" x="6684963" y="4672013"/>
          <p14:tracePt t="13644" x="6653213" y="4672013"/>
          <p14:tracePt t="13647" x="6499225" y="4633913"/>
          <p14:tracePt t="13649" x="6410325" y="4621213"/>
          <p14:tracePt t="13654" x="6257925" y="4583113"/>
          <p14:tracePt t="13657" x="6008688" y="4525963"/>
          <p14:tracePt t="13658" x="5983288" y="4513263"/>
          <p14:tracePt t="13660" x="5938838" y="4506913"/>
          <p14:tracePt t="13663" x="5722938" y="4441825"/>
          <p14:tracePt t="13665" x="5581650" y="4397375"/>
          <p14:tracePt t="13670" x="5461000" y="4359275"/>
          <p14:tracePt t="13673" x="5192713" y="4270375"/>
          <p14:tracePt t="13674" x="5148263" y="4264025"/>
          <p14:tracePt t="13676" x="5053013" y="4219575"/>
          <p14:tracePt t="13680" x="4868863" y="4143375"/>
          <p14:tracePt t="13682" x="4752975" y="4105275"/>
          <p14:tracePt t="13686" x="4587875" y="4027488"/>
          <p14:tracePt t="13689" x="4397375" y="3938588"/>
          <p14:tracePt t="13691" x="4365625" y="3919538"/>
          <p14:tracePt t="13692" x="4313238" y="3900488"/>
          <p14:tracePt t="13697" x="4122738" y="3798888"/>
          <p14:tracePt t="13698" x="4065588" y="3773488"/>
          <p14:tracePt t="13705" x="3816350" y="3619500"/>
          <p14:tracePt t="13707" x="3752850" y="3575050"/>
          <p14:tracePt t="13709" x="3676650" y="3530600"/>
          <p14:tracePt t="13714" x="3530600" y="3422650"/>
          <p14:tracePt t="13716" x="3498850" y="3397250"/>
          <p14:tracePt t="13723" x="3294063" y="3238500"/>
          <p14:tracePt t="13725" x="3255963" y="3192463"/>
          <p14:tracePt t="13727" x="3230563" y="3167063"/>
          <p14:tracePt t="13731" x="3128963" y="3078163"/>
          <p14:tracePt t="13733" x="3103563" y="3046413"/>
          <p14:tracePt t="13739" x="3021013" y="2957513"/>
          <p14:tracePt t="13741" x="2962275" y="2894013"/>
          <p14:tracePt t="13743" x="2930525" y="2855913"/>
          <p14:tracePt t="13747" x="2879725" y="2792413"/>
          <p14:tracePt t="13750" x="2835275" y="2733675"/>
          <p14:tracePt t="13756" x="2746375" y="2600325"/>
          <p14:tracePt t="13757" x="2733675" y="2581275"/>
          <p14:tracePt t="13758" x="2708275" y="2543175"/>
          <p14:tracePt t="13763" x="2651125" y="2441575"/>
          <p14:tracePt t="13769" x="2600325" y="2332038"/>
          <p14:tracePt t="13773" x="2549525" y="2230438"/>
          <p14:tracePt t="13775" x="2536825" y="2192338"/>
          <p14:tracePt t="13777" x="2530475" y="2166938"/>
          <p14:tracePt t="13781" x="2484438" y="2033588"/>
          <p14:tracePt t="13782" x="2484438" y="2027238"/>
          <p14:tracePt t="13785" x="2471738" y="1982788"/>
          <p14:tracePt t="13790" x="2452688" y="1822450"/>
          <p14:tracePt t="13792" x="2446338" y="1803400"/>
          <p14:tracePt t="13797" x="2446338" y="1708150"/>
          <p14:tracePt t="13801" x="2446338" y="1625600"/>
          <p14:tracePt t="13806" x="2459038" y="1524000"/>
          <p14:tracePt t="13807" x="2465388" y="1497013"/>
          <p14:tracePt t="13809" x="2471738" y="1458913"/>
          <p14:tracePt t="13813" x="2497138" y="1389063"/>
          <p14:tracePt t="13816" x="2524125" y="1338263"/>
          <p14:tracePt t="13822" x="2581275" y="1223963"/>
          <p14:tracePt t="13823" x="2613025" y="1160463"/>
          <p14:tracePt t="13825" x="2619375" y="1141413"/>
          <p14:tracePt t="13827" x="2638425" y="1116013"/>
          <p14:tracePt t="13831" x="2701925" y="1019175"/>
          <p14:tracePt t="13833" x="2720975" y="987425"/>
          <p14:tracePt t="13839" x="2790825" y="885825"/>
          <p14:tracePt t="13841" x="2816225" y="854075"/>
          <p14:tracePt t="13843" x="2847975" y="822325"/>
          <p14:tracePt t="13848" x="2892425" y="771525"/>
          <p14:tracePt t="13850" x="2930525" y="727075"/>
          <p14:tracePt t="13856" x="3033713" y="636588"/>
          <p14:tracePt t="13858" x="3046413" y="623888"/>
          <p14:tracePt t="13860" x="3065463" y="604838"/>
          <p14:tracePt t="13864" x="3141663" y="547688"/>
          <p14:tracePt t="13866" x="3186113" y="522288"/>
          <p14:tracePt t="13873" x="3306763" y="433388"/>
          <p14:tracePt t="13874" x="3332163" y="427038"/>
          <p14:tracePt t="13876" x="3370263" y="401638"/>
          <p14:tracePt t="13884" x="3556000" y="312738"/>
          <p14:tracePt t="13889" x="3683000" y="261938"/>
          <p14:tracePt t="13891" x="3727450" y="242888"/>
          <p14:tracePt t="13892" x="3790950" y="217488"/>
          <p14:tracePt t="13898" x="3995738" y="165100"/>
          <p14:tracePt t="13903" x="4135438" y="133350"/>
          <p14:tracePt t="13907" x="4313238" y="107950"/>
          <p14:tracePt t="13908" x="4422775" y="88900"/>
          <p14:tracePt t="13913" x="4549775" y="82550"/>
          <p14:tracePt t="13916" x="4714875" y="69850"/>
          <p14:tracePt t="13918" x="4824413" y="57150"/>
          <p14:tracePt t="13920" x="4913313" y="57150"/>
          <p14:tracePt t="13921" x="4976813" y="57150"/>
          <p14:tracePt t="13923" x="5078413" y="57150"/>
          <p14:tracePt t="13927" x="5230813" y="57150"/>
          <p14:tracePt t="13930" x="5448300" y="63500"/>
          <p14:tracePt t="13932" x="5645150" y="76200"/>
          <p14:tracePt t="13935" x="5799138" y="95250"/>
          <p14:tracePt t="13939" x="5970588" y="114300"/>
          <p14:tracePt t="13941" x="6122988" y="133350"/>
          <p14:tracePt t="13943" x="6232525" y="146050"/>
          <p14:tracePt t="13947" x="6524625" y="196850"/>
          <p14:tracePt t="13949" x="6619875" y="217488"/>
          <p14:tracePt t="13954" x="6919913" y="274638"/>
          <p14:tracePt t="13957" x="7162800" y="325438"/>
          <p14:tracePt t="13959" x="7296150" y="363538"/>
          <p14:tracePt t="13963" x="7473950" y="414338"/>
          <p14:tracePt t="13965" x="7615238" y="458788"/>
          <p14:tracePt t="13971" x="7907338" y="560388"/>
          <p14:tracePt t="13973" x="8061325" y="630238"/>
          <p14:tracePt t="13974" x="8156575" y="669925"/>
          <p14:tracePt t="13976" x="8220075" y="695325"/>
          <p14:tracePt t="13980" x="8410575" y="790575"/>
          <p14:tracePt t="13982" x="8513763" y="841375"/>
          <p14:tracePt t="13986" x="8653463" y="930275"/>
          <p14:tracePt t="13990" x="8940800" y="1116013"/>
          <p14:tracePt t="13992" x="8978900" y="1147763"/>
          <p14:tracePt t="13994" x="9017000" y="1173163"/>
          <p14:tracePt t="14170" x="9099550" y="4532313"/>
          <p14:tracePt t="14175" x="9004300" y="4545013"/>
          <p14:tracePt t="14178" x="8991600" y="4545013"/>
          <p14:tracePt t="14181" x="8921750" y="4557713"/>
          <p14:tracePt t="14184" x="8882063" y="4564063"/>
          <p14:tracePt t="14186" x="8850313" y="4570413"/>
          <p14:tracePt t="14189" x="8818563" y="4576763"/>
          <p14:tracePt t="14193" x="8780463" y="4589463"/>
          <p14:tracePt t="14195" x="8761413" y="4589463"/>
          <p14:tracePt t="14199" x="8723313" y="4602163"/>
          <p14:tracePt t="14203" x="8691563" y="4614863"/>
          <p14:tracePt t="14205" x="8678863" y="4621213"/>
          <p14:tracePt t="14207" x="8666163" y="4627563"/>
          <p14:tracePt t="14209" x="8653463" y="4627563"/>
          <p14:tracePt t="14212" x="8634413" y="4640263"/>
          <p14:tracePt t="14215" x="8621713" y="4646613"/>
          <p14:tracePt t="14218" x="8609013" y="4652963"/>
          <p14:tracePt t="14220" x="8602663" y="4652963"/>
          <p14:tracePt t="14224" x="8589963" y="4659313"/>
          <p14:tracePt t="14229" x="8583613" y="4665663"/>
          <p14:tracePt t="14231" x="8577263" y="4672013"/>
          <p14:tracePt t="14234" x="8570913" y="4672013"/>
          <p14:tracePt t="14236" x="8564563" y="4672013"/>
          <p14:tracePt t="14238" x="8564563" y="4678363"/>
          <p14:tracePt t="14241" x="8558213" y="4678363"/>
          <p14:tracePt t="14248" x="8551863" y="4684713"/>
          <p14:tracePt t="14252" x="8545513" y="4684713"/>
          <p14:tracePt t="14263" x="8545513" y="4691063"/>
          <p14:tracePt t="14265" x="8539163" y="4691063"/>
          <p14:tracePt t="14281" x="8532813" y="4691063"/>
          <p14:tracePt t="14291" x="8532813" y="4697413"/>
          <p14:tracePt t="14316" x="8526463" y="4697413"/>
          <p14:tracePt t="14420" x="8520113" y="4703763"/>
          <p14:tracePt t="14433" x="8513763" y="4710113"/>
          <p14:tracePt t="14444" x="8507413" y="4716463"/>
          <p14:tracePt t="14452" x="8501063" y="4722813"/>
          <p14:tracePt t="14461" x="8494713" y="4729163"/>
          <p14:tracePt t="14466" x="8488363" y="4735513"/>
          <p14:tracePt t="14472" x="8482013" y="4741863"/>
          <p14:tracePt t="14477" x="8475663" y="4748213"/>
          <p14:tracePt t="14486" x="8462963" y="4767263"/>
          <p14:tracePt t="14493" x="8455025" y="4773613"/>
          <p14:tracePt t="14497" x="8448675" y="4773613"/>
          <p14:tracePt t="14505" x="8416925" y="4811713"/>
          <p14:tracePt t="14512" x="8416925" y="4818063"/>
          <p14:tracePt t="14521" x="8372475" y="4868863"/>
          <p14:tracePt t="14530" x="8359775" y="4881563"/>
          <p14:tracePt t="14540" x="8308975" y="4940300"/>
          <p14:tracePt t="14546" x="8283575" y="4965700"/>
          <p14:tracePt t="14556" x="8232775" y="5016500"/>
          <p14:tracePt t="14565" x="8213725" y="5029200"/>
          <p14:tracePt t="14574" x="8150225" y="5086350"/>
          <p14:tracePt t="14580" x="8137525" y="5092700"/>
          <p14:tracePt t="15038" x="6334125" y="5124450"/>
          <p14:tracePt t="15042" x="6315075" y="5118100"/>
          <p14:tracePt t="15044" x="6308725" y="5118100"/>
          <p14:tracePt t="15048" x="6270625" y="5105400"/>
          <p14:tracePt t="15051" x="6264275" y="5099050"/>
          <p14:tracePt t="15053" x="6245225" y="5099050"/>
          <p14:tracePt t="15055" x="6232525" y="5092700"/>
          <p14:tracePt t="15058" x="6213475" y="5086350"/>
          <p14:tracePt t="15060" x="6207125" y="5086350"/>
          <p14:tracePt t="15066" x="6175375" y="5073650"/>
          <p14:tracePt t="15069" x="6154738" y="5060950"/>
          <p14:tracePt t="15075" x="6122988" y="5048250"/>
          <p14:tracePt t="15077" x="6116638" y="5048250"/>
          <p14:tracePt t="15080" x="6091238" y="5035550"/>
          <p14:tracePt t="15082" x="6078538" y="5029200"/>
          <p14:tracePt t="15086" x="6059488" y="5022850"/>
          <p14:tracePt t="15091" x="6034088" y="5010150"/>
          <p14:tracePt t="15094" x="6027738" y="5010150"/>
          <p14:tracePt t="15097" x="6002338" y="4997450"/>
          <p14:tracePt t="15100" x="5983288" y="4991100"/>
          <p14:tracePt t="15102" x="5970588" y="4984750"/>
          <p14:tracePt t="15106" x="5964238" y="4984750"/>
          <p14:tracePt t="15107" x="5951538" y="4978400"/>
          <p14:tracePt t="15110" x="5945188" y="4978400"/>
          <p14:tracePt t="15113" x="5932488" y="4972050"/>
          <p14:tracePt t="15115" x="5926138" y="4965700"/>
          <p14:tracePt t="15116" x="5919788" y="4965700"/>
          <p14:tracePt t="15119" x="5907088" y="4959350"/>
          <p14:tracePt t="15123" x="5900738" y="4959350"/>
          <p14:tracePt t="15129" x="5894388" y="4959350"/>
          <p14:tracePt t="15139" x="5888038" y="4959350"/>
          <p14:tracePt t="15146" x="5888038" y="4953000"/>
          <p14:tracePt t="15198" x="5888038" y="4946650"/>
          <p14:tracePt t="15210" x="5888038" y="4940300"/>
          <p14:tracePt t="15217" x="5881688" y="4933950"/>
          <p14:tracePt t="15227" x="5875338" y="4933950"/>
          <p14:tracePt t="15234" x="5875338" y="4926013"/>
          <p14:tracePt t="15304" x="5875338" y="4919663"/>
          <p14:tracePt t="15317" x="5868988" y="4919663"/>
          <p14:tracePt t="15325" x="5868988" y="4913313"/>
          <p14:tracePt t="15334" x="5862638" y="4906963"/>
          <p14:tracePt t="15349" x="5856288" y="4900613"/>
          <p14:tracePt t="15356" x="5856288" y="4894263"/>
          <p14:tracePt t="15367" x="5856288" y="4881563"/>
          <p14:tracePt t="15375" x="5856288" y="4875213"/>
          <p14:tracePt t="15379" x="5856288" y="4868863"/>
          <p14:tracePt t="15384" x="5856288" y="4856163"/>
          <p14:tracePt t="15387" x="5856288" y="4849813"/>
          <p14:tracePt t="15394" x="5856288" y="4837113"/>
          <p14:tracePt t="15402" x="5856288" y="4799013"/>
          <p14:tracePt t="15410" x="5856288" y="4767263"/>
          <p14:tracePt t="15416" x="5856288" y="4760913"/>
          <p14:tracePt t="15420" x="5856288" y="4735513"/>
          <p14:tracePt t="15428" x="5856288" y="4729163"/>
          <p14:tracePt t="15435" x="5862638" y="4716463"/>
          <p14:tracePt t="15440" x="5862638" y="4710113"/>
          <p14:tracePt t="15445" x="5868988" y="4703763"/>
          <p14:tracePt t="15450" x="5875338" y="4697413"/>
          <p14:tracePt t="15454" x="5881688" y="4691063"/>
          <p14:tracePt t="15460" x="5888038" y="4684713"/>
          <p14:tracePt t="15467" x="5913438" y="4672013"/>
          <p14:tracePt t="15475" x="5926138" y="4665663"/>
          <p14:tracePt t="15479" x="5932488" y="4665663"/>
          <p14:tracePt t="15488" x="5995988" y="4646613"/>
          <p14:tracePt t="15496" x="6015038" y="4640263"/>
          <p14:tracePt t="15504" x="6097588" y="4621213"/>
          <p14:tracePt t="15512" x="6122988" y="4621213"/>
          <p14:tracePt t="15518" x="6135688" y="4614863"/>
          <p14:tracePt t="15523" x="6251575" y="4595813"/>
          <p14:tracePt t="15530" x="6270625" y="4595813"/>
          <p14:tracePt t="15535" x="6397625" y="4583113"/>
          <p14:tracePt t="15540" x="6435725" y="4576763"/>
          <p14:tracePt t="15544" x="6480175" y="4576763"/>
          <p14:tracePt t="15550" x="6607175" y="4557713"/>
          <p14:tracePt t="15554" x="6697663" y="4551363"/>
          <p14:tracePt t="15558" x="6754813" y="4551363"/>
          <p14:tracePt t="15562" x="6767513" y="4551363"/>
          <p14:tracePt t="15567" x="6919913" y="4538663"/>
          <p14:tracePt t="15572" x="7046913" y="4525963"/>
          <p14:tracePt t="15577" x="7156450" y="4519613"/>
          <p14:tracePt t="15583" x="7296150" y="4513263"/>
          <p14:tracePt t="15587" x="7397750" y="4498975"/>
          <p14:tracePt t="15591" x="7531100" y="4492625"/>
          <p14:tracePt t="15595" x="7558088" y="4492625"/>
          <p14:tracePt t="15599" x="7767638" y="4486275"/>
          <p14:tracePt t="15602" x="7837488" y="4486275"/>
          <p14:tracePt t="15604" x="7881938" y="4486275"/>
          <p14:tracePt t="15606" x="7932738" y="4486275"/>
          <p14:tracePt t="15609" x="8004175" y="4486275"/>
          <p14:tracePt t="15614" x="8118475" y="4473575"/>
          <p14:tracePt t="15616" x="8143875" y="4473575"/>
          <p14:tracePt t="15618" x="8207375" y="4473575"/>
          <p14:tracePt t="15620" x="8245475" y="4473575"/>
          <p14:tracePt t="15622" x="8258175" y="4473575"/>
          <p14:tracePt t="15624" x="8321675" y="4473575"/>
          <p14:tracePt t="15627" x="8347075" y="4473575"/>
          <p14:tracePt t="15629" x="8397875" y="4473575"/>
          <p14:tracePt t="15630" x="8416925" y="4473575"/>
          <p14:tracePt t="15632" x="8435975" y="4473575"/>
          <p14:tracePt t="15633" x="8448675" y="4473575"/>
          <p14:tracePt t="15635" x="8482013" y="4473575"/>
          <p14:tracePt t="15637" x="8507413" y="4479925"/>
          <p14:tracePt t="15639" x="8526463" y="4479925"/>
          <p14:tracePt t="15641" x="8539163" y="4479925"/>
          <p14:tracePt t="15643" x="8551863" y="4479925"/>
          <p14:tracePt t="15647" x="8602663" y="4492625"/>
          <p14:tracePt t="15649" x="8615363" y="4492625"/>
          <p14:tracePt t="15653" x="8628063" y="4492625"/>
          <p14:tracePt t="15656" x="8659813" y="4498975"/>
          <p14:tracePt t="15660" x="8678863" y="4506913"/>
          <p14:tracePt t="15662" x="8685213" y="4513263"/>
          <p14:tracePt t="15665" x="8697913" y="4513263"/>
          <p14:tracePt t="15667" x="8704263" y="4519613"/>
          <p14:tracePt t="15671" x="8716963" y="4525963"/>
          <p14:tracePt t="15675" x="8723313" y="4525963"/>
          <p14:tracePt t="15676" x="8729663" y="4532313"/>
          <p14:tracePt t="15681" x="8736013" y="4538663"/>
          <p14:tracePt t="15686" x="8742363" y="4545013"/>
          <p14:tracePt t="15690" x="8748713" y="4551363"/>
          <p14:tracePt t="15692" x="8755063" y="4551363"/>
          <p14:tracePt t="15697" x="8755063" y="4564063"/>
          <p14:tracePt t="15700" x="8761413" y="4570413"/>
          <p14:tracePt t="15703" x="8761413" y="4576763"/>
          <p14:tracePt t="15706" x="8767763" y="4583113"/>
          <p14:tracePt t="15708" x="8767763" y="4595813"/>
          <p14:tracePt t="15715" x="8774113" y="4614863"/>
          <p14:tracePt t="15720" x="8774113" y="4640263"/>
          <p14:tracePt t="15724" x="8774113" y="4659313"/>
          <p14:tracePt t="15727" x="8774113" y="4672013"/>
          <p14:tracePt t="15732" x="8774113" y="4710113"/>
          <p14:tracePt t="15735" x="8767763" y="4729163"/>
          <p14:tracePt t="15741" x="8755063" y="4767263"/>
          <p14:tracePt t="15744" x="8755063" y="4773613"/>
          <p14:tracePt t="15748" x="8736013" y="4805363"/>
          <p14:tracePt t="15750" x="8736013" y="4811713"/>
          <p14:tracePt t="15753" x="8723313" y="4843463"/>
          <p14:tracePt t="15758" x="8691563" y="4868863"/>
          <p14:tracePt t="15766" x="8659813" y="4919663"/>
          <p14:tracePt t="15773" x="8628063" y="4965700"/>
          <p14:tracePt t="15775" x="8615363" y="4984750"/>
          <p14:tracePt t="15781" x="8596313" y="5010150"/>
          <p14:tracePt t="15787" x="8577263" y="5022850"/>
          <p14:tracePt t="15791" x="8551863" y="5048250"/>
          <p14:tracePt t="15793" x="8545513" y="5054600"/>
          <p14:tracePt t="15798" x="8520113" y="5080000"/>
          <p14:tracePt t="15805" x="8482013" y="5105400"/>
          <p14:tracePt t="15808" x="8462963" y="5111750"/>
          <p14:tracePt t="15810" x="8455025" y="5118100"/>
          <p14:tracePt t="15814" x="8423275" y="5130800"/>
          <p14:tracePt t="15893" x="6977063" y="5111750"/>
          <p14:tracePt t="15896" x="6837363" y="5080000"/>
          <p14:tracePt t="15897" x="6811963" y="5080000"/>
          <p14:tracePt t="15899" x="6761163" y="5067300"/>
          <p14:tracePt t="15901" x="6716713" y="5054600"/>
          <p14:tracePt t="15904" x="6665913" y="5041900"/>
          <p14:tracePt t="15906" x="6607175" y="5029200"/>
          <p14:tracePt t="15908" x="6569075" y="5022850"/>
          <p14:tracePt t="15910" x="6543675" y="5010150"/>
          <p14:tracePt t="15915" x="6416675" y="4978400"/>
          <p14:tracePt t="15917" x="6391275" y="4972050"/>
          <p14:tracePt t="15919" x="6365875" y="4972050"/>
          <p14:tracePt t="15922" x="6321425" y="4959350"/>
          <p14:tracePt t="15924" x="6296025" y="4946650"/>
          <p14:tracePt t="15929" x="6270625" y="4940300"/>
          <p14:tracePt t="15932" x="6194425" y="4919663"/>
          <p14:tracePt t="15934" x="6175375" y="4913313"/>
          <p14:tracePt t="15940" x="6129338" y="4900613"/>
          <p14:tracePt t="15943" x="6116638" y="4894263"/>
          <p14:tracePt t="15947" x="6078538" y="4875213"/>
          <p14:tracePt t="15953" x="6046788" y="4862513"/>
          <p14:tracePt t="15959" x="6021388" y="4849813"/>
          <p14:tracePt t="15965" x="5983288" y="4830763"/>
          <p14:tracePt t="15970" x="5976938" y="4824413"/>
          <p14:tracePt t="15973" x="5957888" y="4811713"/>
          <p14:tracePt t="15975" x="5945188" y="4805363"/>
          <p14:tracePt t="15981" x="5926138" y="4786313"/>
          <p14:tracePt t="15983" x="5919788" y="4779963"/>
          <p14:tracePt t="15988" x="5907088" y="4767263"/>
          <p14:tracePt t="15991" x="5888038" y="4748213"/>
          <p14:tracePt t="15997" x="5875338" y="4729163"/>
          <p14:tracePt t="16000" x="5868988" y="4716463"/>
          <p14:tracePt t="16005" x="5856288" y="4697413"/>
          <p14:tracePt t="16007" x="5849938" y="4691063"/>
          <p14:tracePt t="16010" x="5849938" y="4684713"/>
          <p14:tracePt t="16014" x="5843588" y="4672013"/>
          <p14:tracePt t="16015" x="5843588" y="4665663"/>
          <p14:tracePt t="16020" x="5843588" y="4646613"/>
          <p14:tracePt t="16023" x="5837238" y="4627563"/>
          <p14:tracePt t="16031" x="5837238" y="4602163"/>
          <p14:tracePt t="16034" x="5837238" y="4589463"/>
          <p14:tracePt t="16039" x="5837238" y="4564063"/>
          <p14:tracePt t="16041" x="5837238" y="4551363"/>
          <p14:tracePt t="16044" x="5837238" y="4545013"/>
          <p14:tracePt t="16047" x="5837238" y="4525963"/>
          <p14:tracePt t="16052" x="5843588" y="4498975"/>
          <p14:tracePt t="16056" x="5849938" y="4467225"/>
          <p14:tracePt t="16059" x="5856288" y="4454525"/>
          <p14:tracePt t="16060" x="5856288" y="4448175"/>
          <p14:tracePt t="16064" x="5868988" y="4422775"/>
          <p14:tracePt t="16067" x="5875338" y="4403725"/>
          <p14:tracePt t="16073" x="5900738" y="4352925"/>
          <p14:tracePt t="16075" x="5913438" y="4327525"/>
          <p14:tracePt t="16077" x="5913438" y="4321175"/>
          <p14:tracePt t="16081" x="5938838" y="4276725"/>
          <p14:tracePt t="16082" x="5945188" y="4270375"/>
          <p14:tracePt t="16086" x="5957888" y="4251325"/>
          <p14:tracePt t="16090" x="5989638" y="4206875"/>
          <p14:tracePt t="16092" x="6008688" y="4175125"/>
          <p14:tracePt t="16097" x="6040438" y="4143375"/>
          <p14:tracePt t="16099" x="6053138" y="4124325"/>
          <p14:tracePt t="16106" x="6097588" y="4079875"/>
          <p14:tracePt t="16108" x="6110288" y="4065588"/>
          <p14:tracePt t="16110" x="6116638" y="4059238"/>
          <p14:tracePt t="16116" x="6161088" y="4021138"/>
          <p14:tracePt t="16123" x="6213475" y="3995738"/>
          <p14:tracePt t="16126" x="6232525" y="3989388"/>
          <p14:tracePt t="16128" x="6238875" y="3983038"/>
          <p14:tracePt t="16131" x="6283325" y="3970338"/>
          <p14:tracePt t="16133" x="6296025" y="3963988"/>
          <p14:tracePt t="16140" x="6365875" y="3944938"/>
          <p14:tracePt t="16141" x="6378575" y="3944938"/>
          <p14:tracePt t="16143" x="6391275" y="3944938"/>
          <p14:tracePt t="16147" x="6448425" y="3938588"/>
          <p14:tracePt t="16153" x="6518275" y="3925888"/>
          <p14:tracePt t="16157" x="6581775" y="3925888"/>
          <p14:tracePt t="16160" x="6607175" y="3925888"/>
          <p14:tracePt t="16163" x="6665913" y="3925888"/>
          <p14:tracePt t="16167" x="6754813" y="3925888"/>
          <p14:tracePt t="16172" x="6824663" y="3932238"/>
          <p14:tracePt t="16175" x="6888163" y="3938588"/>
          <p14:tracePt t="16177" x="6900863" y="3938588"/>
          <p14:tracePt t="16180" x="7002463" y="3951288"/>
          <p14:tracePt t="16182" x="7027863" y="3963988"/>
          <p14:tracePt t="16187" x="7105650" y="3970338"/>
          <p14:tracePt t="16190" x="7175500" y="3983038"/>
          <p14:tracePt t="16193" x="7213600" y="4002088"/>
          <p14:tracePt t="16197" x="7315200" y="4027488"/>
          <p14:tracePt t="16200" x="7359650" y="4040188"/>
          <p14:tracePt t="16205" x="7461250" y="4073525"/>
          <p14:tracePt t="16207" x="7512050" y="4092575"/>
          <p14:tracePt t="16209" x="7545388" y="4105275"/>
          <p14:tracePt t="16214" x="7589838" y="4117975"/>
          <p14:tracePt t="16216" x="7634288" y="4137025"/>
          <p14:tracePt t="16222" x="7704138" y="4168775"/>
          <p14:tracePt t="16224" x="7729538" y="4175125"/>
          <p14:tracePt t="16226" x="7748588" y="4181475"/>
          <p14:tracePt t="16231" x="7786688" y="4206875"/>
          <p14:tracePt t="16234" x="7805738" y="4213225"/>
          <p14:tracePt t="16240" x="7843838" y="4238625"/>
          <p14:tracePt t="16241" x="7850188" y="4238625"/>
          <p14:tracePt t="16243" x="7856538" y="4244975"/>
          <p14:tracePt t="16247" x="7888288" y="4264025"/>
          <p14:tracePt t="16251" x="7900988" y="4276725"/>
          <p14:tracePt t="16256" x="7932738" y="4302125"/>
          <p14:tracePt t="16258" x="7945438" y="4308475"/>
          <p14:tracePt t="16260" x="7945438" y="4314825"/>
          <p14:tracePt t="16264" x="7970838" y="4340225"/>
          <p14:tracePt t="16268" x="7996238" y="4359275"/>
          <p14:tracePt t="16273" x="8023225" y="4391025"/>
          <p14:tracePt t="16275" x="8029575" y="4403725"/>
          <p14:tracePt t="16277" x="8035925" y="4410075"/>
          <p14:tracePt t="16281" x="8061325" y="4435475"/>
          <p14:tracePt t="16285" x="8080375" y="4454525"/>
          <p14:tracePt t="16290" x="8105775" y="4492625"/>
          <p14:tracePt t="16291" x="8112125" y="4498975"/>
          <p14:tracePt t="16293" x="8118475" y="4513263"/>
          <p14:tracePt t="16297" x="8137525" y="4551363"/>
          <p14:tracePt t="16300" x="8150225" y="4570413"/>
          <p14:tracePt t="16305" x="8169275" y="4602163"/>
          <p14:tracePt t="16307" x="8175625" y="4608513"/>
          <p14:tracePt t="16309" x="8181975" y="4621213"/>
          <p14:tracePt t="16314" x="8194675" y="4646613"/>
          <p14:tracePt t="16317" x="8201025" y="4652963"/>
          <p14:tracePt t="16322" x="8207375" y="4678363"/>
          <p14:tracePt t="16326" x="8213725" y="4684713"/>
          <p14:tracePt t="16330" x="8213725" y="4697413"/>
          <p14:tracePt t="16336" x="8213725" y="4710113"/>
          <p14:tracePt t="16339" x="8213725" y="4716463"/>
          <p14:tracePt t="16342" x="8213725" y="4722813"/>
          <p14:tracePt t="16347" x="8213725" y="4735513"/>
          <p14:tracePt t="16351" x="8213725" y="4741863"/>
          <p14:tracePt t="16354" x="8213725" y="4748213"/>
          <p14:tracePt t="16356" x="8213725" y="4754563"/>
          <p14:tracePt t="16363" x="8213725" y="4767263"/>
          <p14:tracePt t="16366" x="8213725" y="4773613"/>
          <p14:tracePt t="16370" x="8213725" y="4779963"/>
          <p14:tracePt t="16373" x="8213725" y="4786313"/>
          <p14:tracePt t="16374" x="8213725" y="4792663"/>
          <p14:tracePt t="16379" x="8213725" y="4799013"/>
          <p14:tracePt t="16383" x="8213725" y="4805363"/>
          <p14:tracePt t="16386" x="8207375" y="4811713"/>
          <p14:tracePt t="16389" x="8207375" y="4818063"/>
          <p14:tracePt t="16391" x="8201025" y="4824413"/>
          <p14:tracePt t="16397" x="8194675" y="4830763"/>
          <p14:tracePt t="16399" x="8194675" y="4837113"/>
          <p14:tracePt t="16403" x="8188325" y="4843463"/>
          <p14:tracePt t="16406" x="8181975" y="4849813"/>
          <p14:tracePt t="16407" x="8175625" y="4849813"/>
          <p14:tracePt t="16410" x="8169275" y="4849813"/>
          <p14:tracePt t="16414" x="8150225" y="4862513"/>
          <p14:tracePt t="16417" x="8137525" y="4868863"/>
          <p14:tracePt t="16422" x="8118475" y="4881563"/>
          <p14:tracePt t="16424" x="8112125" y="4881563"/>
          <p14:tracePt t="16425" x="8105775" y="4881563"/>
          <p14:tracePt t="16429" x="8099425" y="4881563"/>
          <p14:tracePt t="16431" x="8074025" y="4894263"/>
          <p14:tracePt t="16433" x="8061325" y="4894263"/>
          <p14:tracePt t="16436" x="8042275" y="4900613"/>
          <p14:tracePt t="16439" x="8016875" y="4906963"/>
          <p14:tracePt t="16441" x="8004175" y="4913313"/>
          <p14:tracePt t="16442" x="7996238" y="4913313"/>
          <p14:tracePt t="16448" x="7945438" y="4919663"/>
          <p14:tracePt t="16452" x="7920038" y="4919663"/>
          <p14:tracePt t="16456" x="7862888" y="4933950"/>
          <p14:tracePt t="16458" x="7843838" y="4933950"/>
          <p14:tracePt t="16460" x="7831138" y="4940300"/>
          <p14:tracePt t="16464" x="7786688" y="4940300"/>
          <p14:tracePt t="16469" x="7754938" y="4940300"/>
          <p14:tracePt t="16472" x="7678738" y="4940300"/>
          <p14:tracePt t="16474" x="7666038" y="4940300"/>
          <p14:tracePt t="16475" x="7653338" y="4940300"/>
          <p14:tracePt t="16481" x="7589838" y="4940300"/>
          <p14:tracePt t="16483" x="7551738" y="4940300"/>
          <p14:tracePt t="16485" x="7524750" y="4940300"/>
          <p14:tracePt t="16489" x="7486650" y="4940300"/>
          <p14:tracePt t="16490" x="7448550" y="4926013"/>
          <p14:tracePt t="16492" x="7442200" y="4926013"/>
          <p14:tracePt t="16497" x="7378700" y="4919663"/>
          <p14:tracePt t="16500" x="7340600" y="4913313"/>
          <p14:tracePt t="16504" x="7302500" y="4906963"/>
          <p14:tracePt t="16506" x="7277100" y="4906963"/>
          <p14:tracePt t="16508" x="7258050" y="4906963"/>
          <p14:tracePt t="16509" x="7239000" y="4900613"/>
          <p14:tracePt t="16513" x="7200900" y="4900613"/>
          <p14:tracePt t="16515" x="7169150" y="4894263"/>
          <p14:tracePt t="16517" x="7150100" y="4894263"/>
          <p14:tracePt t="16522" x="7105650" y="4887913"/>
          <p14:tracePt t="16523" x="7099300" y="4887913"/>
          <p14:tracePt t="16524" x="7065963" y="4887913"/>
          <p14:tracePt t="16526" x="7059613" y="4881563"/>
          <p14:tracePt t="16530" x="7021513" y="4881563"/>
          <p14:tracePt t="16532" x="7002463" y="4875213"/>
          <p14:tracePt t="16535" x="6983413" y="4875213"/>
          <p14:tracePt t="16538" x="6958013" y="4875213"/>
          <p14:tracePt t="16539" x="6932613" y="4868863"/>
          <p14:tracePt t="16541" x="6913563" y="4868863"/>
          <p14:tracePt t="16542" x="6907213" y="4862513"/>
          <p14:tracePt t="16546" x="6862763" y="4862513"/>
          <p14:tracePt t="16550" x="6837363" y="4849813"/>
          <p14:tracePt t="16554" x="6792913" y="4837113"/>
          <p14:tracePt t="16555" x="6773863" y="4837113"/>
          <p14:tracePt t="16556" x="6761163" y="4830763"/>
          <p14:tracePt t="16557" x="6754813" y="4830763"/>
          <p14:tracePt t="16559" x="6748463" y="4824413"/>
          <p14:tracePt t="16563" x="6716713" y="4824413"/>
          <p14:tracePt t="16565" x="6691313" y="4805363"/>
          <p14:tracePt t="16568" x="6678613" y="4799013"/>
          <p14:tracePt t="16571" x="6653213" y="4792663"/>
          <p14:tracePt t="16573" x="6640513" y="4786313"/>
          <p14:tracePt t="16574" x="6634163" y="4779963"/>
          <p14:tracePt t="16575" x="6619875" y="4779963"/>
          <p14:tracePt t="16580" x="6575425" y="4754563"/>
          <p14:tracePt t="16582" x="6556375" y="4741863"/>
          <p14:tracePt t="16584" x="6543675" y="4735513"/>
          <p14:tracePt t="16588" x="6518275" y="4716463"/>
          <p14:tracePt t="16589" x="6505575" y="4703763"/>
          <p14:tracePt t="16591" x="6499225" y="4703763"/>
          <p14:tracePt t="16592" x="6492875" y="4697413"/>
          <p14:tracePt t="16596" x="6461125" y="4678363"/>
          <p14:tracePt t="16598" x="6448425" y="4665663"/>
          <p14:tracePt t="16604" x="6423025" y="4640263"/>
          <p14:tracePt t="16605" x="6403975" y="4627563"/>
          <p14:tracePt t="16606" x="6391275" y="4614863"/>
          <p14:tracePt t="16608" x="6384925" y="4608513"/>
          <p14:tracePt t="16609" x="6378575" y="4602163"/>
          <p14:tracePt t="16613" x="6359525" y="4583113"/>
          <p14:tracePt t="16615" x="6346825" y="4570413"/>
          <p14:tracePt t="16618" x="6327775" y="4551363"/>
          <p14:tracePt t="16622" x="6302375" y="4519613"/>
          <p14:tracePt t="16624" x="6296025" y="4513263"/>
          <p14:tracePt t="16625" x="6289675" y="4506913"/>
          <p14:tracePt t="16627" x="6289675" y="4498975"/>
          <p14:tracePt t="16630" x="6270625" y="4473575"/>
          <p14:tracePt t="16632" x="6264275" y="4467225"/>
          <p14:tracePt t="16634" x="6257925" y="4448175"/>
          <p14:tracePt t="16638" x="6238875" y="4422775"/>
          <p14:tracePt t="16640" x="6232525" y="4410075"/>
          <p14:tracePt t="16642" x="6226175" y="4397375"/>
          <p14:tracePt t="16646" x="6219825" y="4378325"/>
          <p14:tracePt t="16648" x="6219825" y="4365625"/>
          <p14:tracePt t="16651" x="6213475" y="4346575"/>
          <p14:tracePt t="16656" x="6207125" y="4321175"/>
          <p14:tracePt t="16658" x="6207125" y="4308475"/>
          <p14:tracePt t="16660" x="6207125" y="4302125"/>
          <p14:tracePt t="16664" x="6207125" y="4283075"/>
          <p14:tracePt t="16665" x="6207125" y="4276725"/>
          <p14:tracePt t="16673" x="6207125" y="4238625"/>
          <p14:tracePt t="16674" x="6207125" y="4232275"/>
          <p14:tracePt t="16676" x="6213475" y="4225925"/>
          <p14:tracePt t="16681" x="6226175" y="4200525"/>
          <p14:tracePt t="16683" x="6232525" y="4187825"/>
          <p14:tracePt t="16688" x="6245225" y="4162425"/>
          <p14:tracePt t="16690" x="6264275" y="4137025"/>
          <p14:tracePt t="16692" x="6283325" y="4117975"/>
          <p14:tracePt t="16697" x="6308725" y="4086225"/>
          <p14:tracePt t="16700" x="6327775" y="4065588"/>
          <p14:tracePt t="16706" x="6378575" y="4014788"/>
          <p14:tracePt t="16708" x="6391275" y="4002088"/>
          <p14:tracePt t="16710" x="6403975" y="3983038"/>
          <p14:tracePt t="16713" x="6442075" y="3951288"/>
          <p14:tracePt t="16716" x="6467475" y="3938588"/>
          <p14:tracePt t="16723" x="6518275" y="3900488"/>
          <p14:tracePt t="16725" x="6550025" y="3881438"/>
          <p14:tracePt t="16727" x="6556375" y="3881438"/>
          <p14:tracePt t="16731" x="6594475" y="3862388"/>
          <p14:tracePt t="16735" x="6619875" y="3856038"/>
          <p14:tracePt t="16739" x="6678613" y="3843338"/>
          <p14:tracePt t="16741" x="6684963" y="3843338"/>
          <p14:tracePt t="16743" x="6691313" y="3843338"/>
          <p14:tracePt t="16747" x="6748463" y="3836988"/>
          <p14:tracePt t="16756" x="6837363" y="3836988"/>
          <p14:tracePt t="16758" x="6862763" y="3836988"/>
          <p14:tracePt t="16760" x="6881813" y="3836988"/>
          <p14:tracePt t="16764" x="6945313" y="3836988"/>
          <p14:tracePt t="16767" x="6977063" y="3843338"/>
          <p14:tracePt t="16773" x="7053263" y="3868738"/>
          <p14:tracePt t="16775" x="7099300" y="3875088"/>
          <p14:tracePt t="16777" x="7112000" y="3875088"/>
          <p14:tracePt t="16782" x="7194550" y="3900488"/>
          <p14:tracePt t="16786" x="7251700" y="3913188"/>
          <p14:tracePt t="16790" x="7334250" y="3938588"/>
          <p14:tracePt t="16792" x="7372350" y="3951288"/>
          <p14:tracePt t="16797" x="7461250" y="3983038"/>
          <p14:tracePt t="16799" x="7499350" y="4002088"/>
          <p14:tracePt t="16806" x="7621588" y="4052888"/>
          <p14:tracePt t="16807" x="7640638" y="4059238"/>
          <p14:tracePt t="16810" x="7653338" y="4073525"/>
          <p14:tracePt t="16814" x="7742238" y="4117975"/>
          <p14:tracePt t="16816" x="7761288" y="4130675"/>
          <p14:tracePt t="16823" x="7831138" y="4175125"/>
          <p14:tracePt t="16825" x="7856538" y="4194175"/>
          <p14:tracePt t="16827" x="7875588" y="4200525"/>
          <p14:tracePt t="16830" x="7907338" y="4225925"/>
          <p14:tracePt t="16833" x="7932738" y="4244975"/>
          <p14:tracePt t="16839" x="7958138" y="4264025"/>
          <p14:tracePt t="16842" x="7996238" y="4295775"/>
          <p14:tracePt t="16847" x="8042275" y="4340225"/>
          <p14:tracePt t="16850" x="8054975" y="4352925"/>
          <p14:tracePt t="16856" x="8080375" y="4384675"/>
          <p14:tracePt t="16857" x="8086725" y="4391025"/>
          <p14:tracePt t="16859" x="8093075" y="4403725"/>
          <p14:tracePt t="16864" x="8112125" y="4429125"/>
          <p14:tracePt t="16866" x="8118475" y="4441825"/>
          <p14:tracePt t="16872" x="8131175" y="4467225"/>
          <p14:tracePt t="16874" x="8137525" y="4486275"/>
          <p14:tracePt t="16876" x="8143875" y="4492625"/>
          <p14:tracePt t="16881" x="8156575" y="4525963"/>
          <p14:tracePt t="16883" x="8162925" y="4538663"/>
          <p14:tracePt t="16888" x="8169275" y="4564063"/>
          <p14:tracePt t="16891" x="8175625" y="4576763"/>
          <p14:tracePt t="16895" x="8181975" y="4576763"/>
          <p14:tracePt t="16897" x="8188325" y="4614863"/>
          <p14:tracePt t="16899" x="8194675" y="4627563"/>
          <p14:tracePt t="16907" x="8201025" y="4672013"/>
          <p14:tracePt t="16909" x="8201025" y="4684713"/>
          <p14:tracePt t="16915" x="8207375" y="4716463"/>
          <p14:tracePt t="16918" x="8207375" y="4735513"/>
          <p14:tracePt t="16922" x="8213725" y="4748213"/>
          <p14:tracePt t="16925" x="8213725" y="4754563"/>
          <p14:tracePt t="16929" x="8213725" y="4760913"/>
          <p14:tracePt t="16933" x="8213725" y="4786313"/>
          <p14:tracePt t="16936" x="8213725" y="4799013"/>
          <p14:tracePt t="16941" x="8213725" y="4811713"/>
          <p14:tracePt t="16948" x="8207375" y="4830763"/>
          <p14:tracePt t="16950" x="8201025" y="4843463"/>
          <p14:tracePt t="16954" x="8194675" y="4849813"/>
          <p14:tracePt t="16957" x="8188325" y="4862513"/>
          <p14:tracePt t="16959" x="8175625" y="4868863"/>
          <p14:tracePt t="16964" x="8162925" y="4881563"/>
          <p14:tracePt t="16966" x="8156575" y="4887913"/>
          <p14:tracePt t="16970" x="8150225" y="4894263"/>
          <p14:tracePt t="16973" x="8131175" y="4906963"/>
          <p14:tracePt t="16976" x="8124825" y="4913313"/>
          <p14:tracePt t="16979" x="8118475" y="4919663"/>
          <p14:tracePt t="16982" x="8099425" y="4940300"/>
          <p14:tracePt t="16986" x="8080375" y="4953000"/>
          <p14:tracePt t="16990" x="8061325" y="4972050"/>
          <p14:tracePt t="16992" x="8054975" y="4972050"/>
          <p14:tracePt t="16997" x="8035925" y="4991100"/>
          <p14:tracePt t="17003" x="8010525" y="5010150"/>
          <p14:tracePt t="17007" x="7977188" y="5035550"/>
          <p14:tracePt t="17009" x="7970838" y="5041900"/>
          <p14:tracePt t="17014" x="7951788" y="5054600"/>
          <p14:tracePt t="17018" x="7939088" y="5073650"/>
          <p14:tracePt t="17022" x="7907338" y="5092700"/>
          <p14:tracePt t="17024" x="7900988" y="5099050"/>
          <p14:tracePt t="17025" x="7894638" y="5099050"/>
          <p14:tracePt t="17031" x="7862888" y="5118100"/>
          <p14:tracePt t="17035" x="7850188" y="5124450"/>
          <p14:tracePt t="17214" x="6792913" y="5111750"/>
          <p14:tracePt t="17217" x="6761163" y="5099050"/>
          <p14:tracePt t="17220" x="6742113" y="5092700"/>
          <p14:tracePt t="17222" x="6729413" y="5086350"/>
          <p14:tracePt t="17224" x="6710363" y="5080000"/>
          <p14:tracePt t="17226" x="6704013" y="5080000"/>
          <p14:tracePt t="17232" x="6665913" y="5067300"/>
          <p14:tracePt t="17234" x="6653213" y="5060950"/>
          <p14:tracePt t="17236" x="6640513" y="5054600"/>
          <p14:tracePt t="17238" x="6634163" y="5048250"/>
          <p14:tracePt t="17240" x="6619875" y="5048250"/>
          <p14:tracePt t="17243" x="6613525" y="5041900"/>
          <p14:tracePt t="17248" x="6594475" y="5035550"/>
          <p14:tracePt t="17252" x="6581775" y="5029200"/>
          <p14:tracePt t="17256" x="6569075" y="5022850"/>
          <p14:tracePt t="17260" x="6556375" y="5016500"/>
          <p14:tracePt t="17264" x="6550025" y="5010150"/>
          <p14:tracePt t="17266" x="6543675" y="5010150"/>
          <p14:tracePt t="17269" x="6543675" y="5003800"/>
          <p14:tracePt t="17274" x="6530975" y="4991100"/>
          <p14:tracePt t="17277" x="6524625" y="4984750"/>
          <p14:tracePt t="17281" x="6518275" y="4978400"/>
          <p14:tracePt t="17284" x="6511925" y="4972050"/>
          <p14:tracePt t="17288" x="6505575" y="4959350"/>
          <p14:tracePt t="17290" x="6499225" y="4953000"/>
          <p14:tracePt t="17291" x="6492875" y="4946650"/>
          <p14:tracePt t="17293" x="6492875" y="4940300"/>
          <p14:tracePt t="17297" x="6480175" y="4919663"/>
          <p14:tracePt t="17300" x="6467475" y="4906963"/>
          <p14:tracePt t="17303" x="6454775" y="4887913"/>
          <p14:tracePt t="17306" x="6448425" y="4875213"/>
          <p14:tracePt t="17308" x="6448425" y="4862513"/>
          <p14:tracePt t="17310" x="6442075" y="4862513"/>
          <p14:tracePt t="17313" x="6429375" y="4837113"/>
          <p14:tracePt t="17315" x="6423025" y="4811713"/>
          <p14:tracePt t="17318" x="6416675" y="4799013"/>
          <p14:tracePt t="17322" x="6403975" y="4767263"/>
          <p14:tracePt t="17324" x="6403975" y="4760913"/>
          <p14:tracePt t="17325" x="6391275" y="4748213"/>
          <p14:tracePt t="17329" x="6384925" y="4729163"/>
          <p14:tracePt t="17332" x="6378575" y="4710113"/>
          <p14:tracePt t="17334" x="6378575" y="4703763"/>
          <p14:tracePt t="17337" x="6378575" y="4691063"/>
          <p14:tracePt t="17339" x="6378575" y="4672013"/>
          <p14:tracePt t="17342" x="6378575" y="4665663"/>
          <p14:tracePt t="17345" x="6378575" y="4652963"/>
          <p14:tracePt t="17347" x="6378575" y="4640263"/>
          <p14:tracePt t="17353" x="6378575" y="4621213"/>
          <p14:tracePt t="17355" x="6378575" y="4614863"/>
          <p14:tracePt t="17356" x="6378575" y="4608513"/>
          <p14:tracePt t="17358" x="6378575" y="4602163"/>
          <p14:tracePt t="17360" x="6378575" y="4595813"/>
          <p14:tracePt t="17363" x="6378575" y="4576763"/>
          <p14:tracePt t="17366" x="6384925" y="4564063"/>
          <p14:tracePt t="17368" x="6391275" y="4545013"/>
          <p14:tracePt t="17372" x="6403975" y="4513263"/>
          <p14:tracePt t="17374" x="6403975" y="4506913"/>
          <p14:tracePt t="17375" x="6410325" y="4498975"/>
          <p14:tracePt t="17379" x="6423025" y="4467225"/>
          <p14:tracePt t="17382" x="6429375" y="4441825"/>
          <p14:tracePt t="17384" x="6435725" y="4429125"/>
          <p14:tracePt t="17387" x="6454775" y="4397375"/>
          <p14:tracePt t="17389" x="6461125" y="4384675"/>
          <p14:tracePt t="17390" x="6461125" y="4378325"/>
          <p14:tracePt t="17392" x="6467475" y="4365625"/>
          <p14:tracePt t="17396" x="6480175" y="4340225"/>
          <p14:tracePt t="17397" x="6486525" y="4327525"/>
          <p14:tracePt t="17401" x="6499225" y="4302125"/>
          <p14:tracePt t="17405" x="6511925" y="4276725"/>
          <p14:tracePt t="17407" x="6518275" y="4264025"/>
          <p14:tracePt t="17409" x="6518275" y="4257675"/>
          <p14:tracePt t="17411" x="6524625" y="4257675"/>
          <p14:tracePt t="17414" x="6537325" y="4232275"/>
          <p14:tracePt t="17416" x="6537325" y="4225925"/>
          <p14:tracePt t="17419" x="6550025" y="4213225"/>
          <p14:tracePt t="17424" x="6556375" y="4194175"/>
          <p14:tracePt t="17426" x="6562725" y="4187825"/>
          <p14:tracePt t="17430" x="6575425" y="4175125"/>
          <p14:tracePt t="17433" x="6581775" y="4175125"/>
          <p14:tracePt t="17440" x="6600825" y="4156075"/>
          <p14:tracePt t="17442" x="6607175" y="4156075"/>
          <p14:tracePt t="17446" x="6619875" y="4149725"/>
          <p14:tracePt t="17449" x="6626225" y="4143375"/>
          <p14:tracePt t="17454" x="6646863" y="4137025"/>
          <p14:tracePt t="17457" x="6672263" y="4130675"/>
          <p14:tracePt t="17459" x="6678613" y="4130675"/>
          <p14:tracePt t="17464" x="6710363" y="4124325"/>
          <p14:tracePt t="17471" x="6754813" y="4124325"/>
          <p14:tracePt t="17476" x="6792913" y="4124325"/>
          <p14:tracePt t="17477" x="6805613" y="4124325"/>
          <p14:tracePt t="17481" x="6869113" y="4124325"/>
          <p14:tracePt t="17488" x="6932613" y="4124325"/>
          <p14:tracePt t="17491" x="7002463" y="4130675"/>
          <p14:tracePt t="17494" x="7021513" y="4130675"/>
          <p14:tracePt t="17498" x="7112000" y="4149725"/>
          <p14:tracePt t="17505" x="7258050" y="4181475"/>
          <p14:tracePt t="17508" x="7321550" y="4194175"/>
          <p14:tracePt t="17509" x="7334250" y="4194175"/>
          <p14:tracePt t="17515" x="7442200" y="4225925"/>
          <p14:tracePt t="17521" x="7524750" y="4251325"/>
          <p14:tracePt t="17525" x="7596188" y="4264025"/>
          <p14:tracePt t="17530" x="7666038" y="4289425"/>
          <p14:tracePt t="17536" x="7742238" y="4314825"/>
          <p14:tracePt t="17541" x="7818438" y="4340225"/>
          <p14:tracePt t="17543" x="7843838" y="4346575"/>
          <p14:tracePt t="17548" x="7926388" y="4384675"/>
          <p14:tracePt t="17555" x="7977188" y="4403725"/>
          <p14:tracePt t="17558" x="8023225" y="4429125"/>
          <p14:tracePt t="17560" x="8029575" y="4435475"/>
          <p14:tracePt t="17564" x="8061325" y="4448175"/>
          <p14:tracePt t="17569" x="8093075" y="4460875"/>
          <p14:tracePt t="17573" x="8131175" y="4486275"/>
          <p14:tracePt t="17575" x="8143875" y="4492625"/>
          <p14:tracePt t="17577" x="8150225" y="4498975"/>
          <p14:tracePt t="17581" x="8175625" y="4519613"/>
          <p14:tracePt t="17582" x="8181975" y="4519613"/>
          <p14:tracePt t="17588" x="8207375" y="4545013"/>
          <p14:tracePt t="17590" x="8213725" y="4551363"/>
          <p14:tracePt t="17592" x="8220075" y="4557713"/>
          <p14:tracePt t="17596" x="8239125" y="4576763"/>
          <p14:tracePt t="17601" x="8251825" y="4589463"/>
          <p14:tracePt t="17605" x="8270875" y="4614863"/>
          <p14:tracePt t="17606" x="8270875" y="4621213"/>
          <p14:tracePt t="17609" x="8277225" y="4633913"/>
          <p14:tracePt t="17613" x="8289925" y="4646613"/>
          <p14:tracePt t="17615" x="8296275" y="4659313"/>
          <p14:tracePt t="17621" x="8302625" y="4684713"/>
          <p14:tracePt t="17624" x="8315325" y="4703763"/>
          <p14:tracePt t="17626" x="8321675" y="4716463"/>
          <p14:tracePt t="17630" x="8334375" y="4748213"/>
          <p14:tracePt t="17634" x="8340725" y="4767263"/>
          <p14:tracePt t="17639" x="8353425" y="4811713"/>
          <p14:tracePt t="17641" x="8359775" y="4818063"/>
          <p14:tracePt t="17643" x="8359775" y="4824413"/>
          <p14:tracePt t="17647" x="8372475" y="4856163"/>
          <p14:tracePt t="17650" x="8378825" y="4868863"/>
          <p14:tracePt t="17656" x="8391525" y="4913313"/>
          <p14:tracePt t="17658" x="8391525" y="4926013"/>
          <p14:tracePt t="17660" x="8391525" y="4933950"/>
          <p14:tracePt t="17663" x="8397875" y="4953000"/>
          <p14:tracePt t="17665" x="8397875" y="4972050"/>
          <p14:tracePt t="17668" x="8397875" y="4984750"/>
          <p14:tracePt t="17671" x="8397875" y="4997450"/>
          <p14:tracePt t="17673" x="8397875" y="5010150"/>
          <p14:tracePt t="17674" x="8397875" y="5016500"/>
          <p14:tracePt t="17676" x="8397875" y="5022850"/>
          <p14:tracePt t="17680" x="8397875" y="5041900"/>
          <p14:tracePt t="17681" x="8397875" y="5048250"/>
          <p14:tracePt t="17683" x="8397875" y="5060950"/>
          <p14:tracePt t="17686" x="8397875" y="5073650"/>
          <p14:tracePt t="17688" x="8397875" y="5080000"/>
          <p14:tracePt t="17689" x="8397875" y="5092700"/>
          <p14:tracePt t="17691" x="8391525" y="5099050"/>
          <p14:tracePt t="17696" x="8385175" y="5118100"/>
          <p14:tracePt t="17698" x="8378825" y="5130800"/>
          <p14:tracePt t="17700" x="8378825" y="5137150"/>
          <p14:tracePt t="17872" x="6792913" y="5124450"/>
          <p14:tracePt t="17874" x="6767513" y="5111750"/>
          <p14:tracePt t="17875" x="6761163" y="5105400"/>
          <p14:tracePt t="17881" x="6697663" y="5073650"/>
          <p14:tracePt t="17884" x="6672263" y="5054600"/>
          <p14:tracePt t="17885" x="6659563" y="5048250"/>
          <p14:tracePt t="17887" x="6634163" y="5035550"/>
          <p14:tracePt t="17888" x="6626225" y="5029200"/>
          <p14:tracePt t="17890" x="6607175" y="5010150"/>
          <p14:tracePt t="17891" x="6600825" y="5003800"/>
          <p14:tracePt t="17892" x="6594475" y="4997450"/>
          <p14:tracePt t="17898" x="6550025" y="4965700"/>
          <p14:tracePt t="17904" x="6524625" y="4946650"/>
          <p14:tracePt t="17908" x="6486525" y="4906963"/>
          <p14:tracePt t="17909" x="6480175" y="4900613"/>
          <p14:tracePt t="17914" x="6454775" y="4868863"/>
          <p14:tracePt t="17918" x="6429375" y="4843463"/>
          <p14:tracePt t="17921" x="6416675" y="4830763"/>
          <p14:tracePt t="17926" x="6403975" y="4805363"/>
          <p14:tracePt t="17932" x="6378575" y="4767263"/>
          <p14:tracePt t="17935" x="6365875" y="4741863"/>
          <p14:tracePt t="17939" x="6359525" y="4729163"/>
          <p14:tracePt t="17941" x="6353175" y="4716463"/>
          <p14:tracePt t="17943" x="6353175" y="4710113"/>
          <p14:tracePt t="17946" x="6346825" y="4691063"/>
          <p14:tracePt t="17949" x="6340475" y="4678363"/>
          <p14:tracePt t="17953" x="6340475" y="4665663"/>
          <p14:tracePt t="17958" x="6340475" y="4633913"/>
          <p14:tracePt t="17964" x="6340475" y="4608513"/>
          <p14:tracePt t="17967" x="6340475" y="4602163"/>
          <p14:tracePt t="17973" x="6340475" y="4576763"/>
          <p14:tracePt t="17975" x="6340475" y="4557713"/>
          <p14:tracePt t="17981" x="6359525" y="4532313"/>
          <p14:tracePt t="17984" x="6365875" y="4513263"/>
          <p14:tracePt t="17989" x="6384925" y="4486275"/>
          <p14:tracePt t="17992" x="6391275" y="4473575"/>
          <p14:tracePt t="17997" x="6410325" y="4448175"/>
          <p14:tracePt t="18002" x="6435725" y="4416425"/>
          <p14:tracePt t="18006" x="6454775" y="4403725"/>
          <p14:tracePt t="18008" x="6467475" y="4391025"/>
          <p14:tracePt t="18010" x="6473825" y="4384675"/>
          <p14:tracePt t="18014" x="6499225" y="4365625"/>
          <p14:tracePt t="18017" x="6511925" y="4359275"/>
          <p14:tracePt t="18021" x="6537325" y="4346575"/>
          <p14:tracePt t="18024" x="6569075" y="4327525"/>
          <p14:tracePt t="18030" x="6594475" y="4314825"/>
          <p14:tracePt t="18033" x="6607175" y="4308475"/>
          <p14:tracePt t="18039" x="6646863" y="4295775"/>
          <p14:tracePt t="18041" x="6672263" y="4289425"/>
          <p14:tracePt t="18043" x="6678613" y="4289425"/>
          <p14:tracePt t="18047" x="6710363" y="4283075"/>
          <p14:tracePt t="18049" x="6723063" y="4276725"/>
          <p14:tracePt t="18056" x="6792913" y="4270375"/>
          <p14:tracePt t="18058" x="6811963" y="4270375"/>
          <p14:tracePt t="18060" x="6824663" y="4270375"/>
          <p14:tracePt t="18064" x="6875463" y="4270375"/>
          <p14:tracePt t="18067" x="6913563" y="4270375"/>
          <p14:tracePt t="18072" x="6958013" y="4270375"/>
          <p14:tracePt t="18075" x="7015163" y="4270375"/>
          <p14:tracePt t="18077" x="7034213" y="4270375"/>
          <p14:tracePt t="18080" x="7078663" y="4270375"/>
          <p14:tracePt t="18083" x="7131050" y="4270375"/>
          <p14:tracePt t="18087" x="7175500" y="4283075"/>
          <p14:tracePt t="18090" x="7264400" y="4302125"/>
          <p14:tracePt t="18092" x="7302500" y="4314825"/>
          <p14:tracePt t="18096" x="7366000" y="4327525"/>
          <p14:tracePt t="18100" x="7442200" y="4340225"/>
          <p14:tracePt t="18105" x="7537450" y="4371975"/>
          <p14:tracePt t="18108" x="7589838" y="4397375"/>
          <p14:tracePt t="18111" x="7615238" y="4397375"/>
          <p14:tracePt t="18115" x="7723188" y="4441825"/>
          <p14:tracePt t="18117" x="7754938" y="4460875"/>
          <p14:tracePt t="18124" x="7881938" y="4513263"/>
          <p14:tracePt t="18127" x="7900988" y="4525963"/>
          <p14:tracePt t="18131" x="7977188" y="4557713"/>
          <p14:tracePt t="18136" x="8061325" y="4614863"/>
          <p14:tracePt t="18141" x="8118475" y="4646613"/>
          <p14:tracePt t="18143" x="8137525" y="4652963"/>
          <p14:tracePt t="18147" x="8181975" y="4691063"/>
          <p14:tracePt t="18149" x="8194675" y="4697413"/>
          <p14:tracePt t="18156" x="8239125" y="4735513"/>
          <p14:tracePt t="18159" x="8251825" y="4748213"/>
          <p14:tracePt t="18164" x="8270875" y="4773613"/>
          <p14:tracePt t="18166" x="8277225" y="4773613"/>
          <p14:tracePt t="18171" x="8289925" y="4792663"/>
          <p14:tracePt t="18173" x="8296275" y="4805363"/>
          <p14:tracePt t="18180" x="8308975" y="4818063"/>
          <p14:tracePt t="18183" x="8308975" y="4830763"/>
          <p14:tracePt t="18186" x="8315325" y="4830763"/>
          <p14:tracePt t="18189" x="8315325" y="4843463"/>
          <p14:tracePt t="18191" x="8315325" y="4849813"/>
          <p14:tracePt t="18193" x="8321675" y="4849813"/>
          <p14:tracePt t="18198" x="8321675" y="4868863"/>
          <p14:tracePt t="18202" x="8321675" y="4881563"/>
          <p14:tracePt t="18205" x="8321675" y="4887913"/>
          <p14:tracePt t="18206" x="8321675" y="4894263"/>
          <p14:tracePt t="18208" x="8321675" y="4900613"/>
          <p14:tracePt t="18210" x="8321675" y="4906963"/>
          <p14:tracePt t="18213" x="8321675" y="4919663"/>
          <p14:tracePt t="18216" x="8315325" y="4946650"/>
          <p14:tracePt t="18219" x="8315325" y="4959350"/>
          <p14:tracePt t="18222" x="8302625" y="4984750"/>
          <p14:tracePt t="18224" x="8296275" y="4991100"/>
          <p14:tracePt t="18226" x="8289925" y="5003800"/>
          <p14:tracePt t="18229" x="8289925" y="5010150"/>
          <p14:tracePt t="18231" x="8270875" y="5041900"/>
          <p14:tracePt t="18234" x="8264525" y="5060950"/>
          <p14:tracePt t="18238" x="8239125" y="5086350"/>
          <p14:tracePt t="18240" x="8226425" y="5099050"/>
          <p14:tracePt t="18242" x="8213725" y="5118100"/>
          <p14:tracePt t="18374" x="6729413" y="5137150"/>
          <p14:tracePt t="18376" x="6723063" y="5130800"/>
          <p14:tracePt t="18380" x="6723063" y="5118100"/>
          <p14:tracePt t="18382" x="6716713" y="5111750"/>
          <p14:tracePt t="18383" x="6716713" y="5105400"/>
          <p14:tracePt t="18387" x="6710363" y="5105400"/>
          <p14:tracePt t="18389" x="6710363" y="5099050"/>
          <p14:tracePt t="18391" x="6710363" y="5092700"/>
          <p14:tracePt t="18393" x="6710363" y="5086350"/>
          <p14:tracePt t="18396" x="6704013" y="5073650"/>
          <p14:tracePt t="18399" x="6704013" y="5067300"/>
          <p14:tracePt t="18401" x="6704013" y="5060950"/>
          <p14:tracePt t="18405" x="6704013" y="5054600"/>
          <p14:tracePt t="18407" x="6697663" y="5035550"/>
          <p14:tracePt t="18412" x="6697663" y="5022850"/>
          <p14:tracePt t="18414" x="6697663" y="5016500"/>
          <p14:tracePt t="18415" x="6697663" y="5010150"/>
          <p14:tracePt t="18420" x="6697663" y="5003800"/>
          <p14:tracePt t="18423" x="6691313" y="4991100"/>
          <p14:tracePt t="18424" x="6691313" y="4984750"/>
          <p14:tracePt t="18425" x="6691313" y="4978400"/>
          <p14:tracePt t="18429" x="6691313" y="4965700"/>
          <p14:tracePt t="18430" x="6684963" y="4965700"/>
          <p14:tracePt t="18431" x="6684963" y="4959350"/>
          <p14:tracePt t="18433" x="6684963" y="4953000"/>
          <p14:tracePt t="18438" x="6684963" y="4933950"/>
          <p14:tracePt t="18440" x="6678613" y="4926013"/>
          <p14:tracePt t="18441" x="6678613" y="4919663"/>
          <p14:tracePt t="18446" x="6672263" y="4906963"/>
          <p14:tracePt t="18447" x="6672263" y="4894263"/>
          <p14:tracePt t="18453" x="6665913" y="4887913"/>
          <p14:tracePt t="18455" x="6665913" y="4875213"/>
          <p14:tracePt t="18458" x="6665913" y="4868863"/>
          <p14:tracePt t="18460" x="6659563" y="4868863"/>
          <p14:tracePt t="18462" x="6659563" y="4862513"/>
          <p14:tracePt t="18464" x="6659563" y="4856163"/>
          <p14:tracePt t="18466" x="6653213" y="4856163"/>
          <p14:tracePt t="18470" x="6653213" y="4843463"/>
          <p14:tracePt t="18473" x="6653213" y="4837113"/>
          <p14:tracePt t="18476" x="6646863" y="4837113"/>
          <p14:tracePt t="18480" x="6646863" y="4830763"/>
          <p14:tracePt t="18482" x="6646863" y="4824413"/>
          <p14:tracePt t="18489" x="6640513" y="4818063"/>
          <p14:tracePt t="18502" x="6640513" y="4811713"/>
          <p14:tracePt t="18515" x="6634163" y="4805363"/>
          <p14:tracePt t="18526" x="6634163" y="4799013"/>
          <p14:tracePt t="18536" x="6626225" y="4792663"/>
          <p14:tracePt t="18550" x="6626225" y="4786313"/>
          <p14:tracePt t="18566" x="6626225" y="4779963"/>
          <p14:tracePt t="18567" x="6626225" y="4773613"/>
          <p14:tracePt t="18583" x="6626225" y="4760913"/>
          <p14:tracePt t="18591" x="6626225" y="4754563"/>
          <p14:tracePt t="18595" x="6626225" y="4748213"/>
          <p14:tracePt t="19697" x="6634163" y="4748213"/>
          <p14:tracePt t="19704" x="6640513" y="4748213"/>
          <p14:tracePt t="19709" x="6653213" y="4748213"/>
          <p14:tracePt t="19719" x="6697663" y="4748213"/>
          <p14:tracePt t="19727" x="6767513" y="4748213"/>
          <p14:tracePt t="19738" x="6964363" y="4716463"/>
          <p14:tracePt t="19745" x="7040563" y="4710113"/>
          <p14:tracePt t="19749" x="7239000" y="4691063"/>
          <p14:tracePt t="19755" x="7340600" y="4672013"/>
          <p14:tracePt t="19761" x="7442200" y="4665663"/>
          <p14:tracePt t="19766" x="7558088" y="4665663"/>
          <p14:tracePt t="19771" x="7653338" y="4665663"/>
          <p14:tracePt t="19778" x="7704138" y="4665663"/>
          <p14:tracePt t="19787" x="7786688" y="4678363"/>
          <p14:tracePt t="19792" x="7812088" y="4684713"/>
          <p14:tracePt t="19801" x="7843838" y="4697413"/>
          <p14:tracePt t="19804" x="7850188" y="4697413"/>
          <p14:tracePt t="19809" x="7862888" y="4703763"/>
          <p14:tracePt t="19816" x="7888288" y="4716463"/>
          <p14:tracePt t="19819" x="7900988" y="4722813"/>
          <p14:tracePt t="19824" x="7913688" y="4729163"/>
          <p14:tracePt t="19826" x="7920038" y="4729163"/>
          <p14:tracePt t="19830" x="7926388" y="4735513"/>
          <p14:tracePt t="19835" x="7932738" y="4741863"/>
          <p14:tracePt t="19924" x="7939088" y="4741863"/>
          <p14:tracePt t="19931" x="7951788" y="4741863"/>
          <p14:tracePt t="19937" x="7970838" y="4741863"/>
          <p14:tracePt t="19943" x="8054975" y="4741863"/>
          <p14:tracePt t="19954" x="8429625" y="4716463"/>
          <p14:tracePt t="19962" x="8653463" y="467201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GRU(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단변수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65E212-4515-437B-AF6C-AA8300B12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1592239"/>
            <a:ext cx="3723246" cy="3225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C8238D-62FB-4B56-BA4D-AA182A5A8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592587"/>
            <a:ext cx="3693487" cy="2431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9C4732-631A-4502-BA13-338D162E8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4128" y="4136385"/>
            <a:ext cx="1903274" cy="7067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57C460-AFBE-4F7A-BD9B-850D8715EBAE}"/>
              </a:ext>
            </a:extLst>
          </p:cNvPr>
          <p:cNvSpPr/>
          <p:nvPr/>
        </p:nvSpPr>
        <p:spPr>
          <a:xfrm>
            <a:off x="5724128" y="4515966"/>
            <a:ext cx="1224136" cy="302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F520CA4-FFD1-4B72-913E-E26AD486861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327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2"/>
    </mc:Choice>
    <mc:Fallback xmlns="">
      <p:transition spd="slow" advTm="19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2" x="9029700" y="2798763"/>
          <p14:tracePt t="464" x="8966200" y="2805113"/>
          <p14:tracePt t="465" x="8913813" y="2817813"/>
          <p14:tracePt t="466" x="8882063" y="2817813"/>
          <p14:tracePt t="470" x="8716963" y="2843213"/>
          <p14:tracePt t="472" x="8647113" y="2843213"/>
          <p14:tracePt t="477" x="8488363" y="2862263"/>
          <p14:tracePt t="479" x="8378825" y="2868613"/>
          <p14:tracePt t="485" x="8137525" y="2881313"/>
          <p14:tracePt t="487" x="7964488" y="2887663"/>
          <p14:tracePt t="488" x="7920038" y="2887663"/>
          <p14:tracePt t="493" x="7735888" y="2900363"/>
          <p14:tracePt t="496" x="7564438" y="2900363"/>
          <p14:tracePt t="503" x="7181850" y="2919413"/>
          <p14:tracePt t="506" x="7085013" y="2919413"/>
          <p14:tracePt t="510" x="6831013" y="2919413"/>
          <p14:tracePt t="513" x="6748463" y="2919413"/>
          <p14:tracePt t="516" x="6569075" y="2919413"/>
          <p14:tracePt t="520" x="6403975" y="2919413"/>
          <p14:tracePt t="521" x="6321425" y="2919413"/>
          <p14:tracePt t="523" x="6289675" y="2919413"/>
          <p14:tracePt t="527" x="6097588" y="2906713"/>
          <p14:tracePt t="530" x="5970588" y="2906713"/>
          <p14:tracePt t="535" x="5780088" y="2894013"/>
          <p14:tracePt t="537" x="5708650" y="2881313"/>
          <p14:tracePt t="540" x="5676900" y="2881313"/>
          <p14:tracePt t="545" x="5505450" y="2868613"/>
          <p14:tracePt t="549" x="5397500" y="2849563"/>
          <p14:tracePt t="554" x="5243513" y="2830513"/>
          <p14:tracePt t="556" x="5218113" y="2830513"/>
          <p14:tracePt t="560" x="5110163" y="2811463"/>
          <p14:tracePt t="565" x="5033963" y="2792413"/>
          <p14:tracePt t="570" x="4932363" y="2765425"/>
          <p14:tracePt t="573" x="4919663" y="2765425"/>
          <p14:tracePt t="577" x="4849813" y="2746375"/>
          <p14:tracePt t="581" x="4824413" y="2740025"/>
          <p14:tracePt t="586" x="4784725" y="2727325"/>
          <p14:tracePt t="588" x="4765675" y="2720975"/>
          <p14:tracePt t="590" x="4746625" y="2720975"/>
          <p14:tracePt t="594" x="4727575" y="2708275"/>
          <p14:tracePt t="596" x="4721225" y="2708275"/>
          <p14:tracePt t="602" x="4702175" y="2701925"/>
          <p14:tracePt t="604" x="4689475" y="2695575"/>
          <p14:tracePt t="610" x="4676775" y="2689225"/>
          <p14:tracePt t="613" x="4670425" y="2682875"/>
          <p14:tracePt t="618" x="4664075" y="2676525"/>
          <p14:tracePt t="619" x="4657725" y="2676525"/>
          <p14:tracePt t="626" x="4651375" y="2670175"/>
          <p14:tracePt t="628" x="4645025" y="2663825"/>
          <p14:tracePt t="630" x="4638675" y="2663825"/>
          <p14:tracePt t="633" x="4638675" y="2657475"/>
          <p14:tracePt t="635" x="4632325" y="2651125"/>
          <p14:tracePt t="636" x="4625975" y="2651125"/>
          <p14:tracePt t="638" x="4619625" y="2644775"/>
          <p14:tracePt t="640" x="4619625" y="2638425"/>
          <p14:tracePt t="643" x="4606925" y="2632075"/>
          <p14:tracePt t="645" x="4600575" y="2625725"/>
          <p14:tracePt t="652" x="4575175" y="2606675"/>
          <p14:tracePt t="653" x="4575175" y="2600325"/>
          <p14:tracePt t="655" x="4568825" y="2600325"/>
          <p14:tracePt t="656" x="4562475" y="2593975"/>
          <p14:tracePt t="660" x="4549775" y="2574925"/>
          <p14:tracePt t="662" x="4537075" y="2568575"/>
          <p14:tracePt t="667" x="4530725" y="2555875"/>
          <p14:tracePt t="669" x="4511675" y="2543175"/>
          <p14:tracePt t="671" x="4511675" y="2536825"/>
          <p14:tracePt t="672" x="4505325" y="2530475"/>
          <p14:tracePt t="676" x="4486275" y="2511425"/>
          <p14:tracePt t="678" x="4479925" y="2505075"/>
          <p14:tracePt t="682" x="4467225" y="2492375"/>
          <p14:tracePt t="685" x="4454525" y="2473325"/>
          <p14:tracePt t="687" x="4448175" y="2466975"/>
          <p14:tracePt t="688" x="4441825" y="2454275"/>
          <p14:tracePt t="693" x="4410075" y="2435225"/>
          <p14:tracePt t="694" x="4403725" y="2422525"/>
          <p14:tracePt t="700" x="4384675" y="2403475"/>
          <p14:tracePt t="702" x="4359275" y="2378075"/>
          <p14:tracePt t="704" x="4346575" y="2359025"/>
          <p14:tracePt t="705" x="4338638" y="2351088"/>
          <p14:tracePt t="710" x="4306888" y="2300288"/>
          <p14:tracePt t="712" x="4294188" y="2287588"/>
          <p14:tracePt t="718" x="4237038" y="2217738"/>
          <p14:tracePt t="719" x="4230688" y="2205038"/>
          <p14:tracePt t="720" x="4211638" y="2185988"/>
          <p14:tracePt t="722" x="4198938" y="2166938"/>
          <p14:tracePt t="726" x="4154488" y="2109788"/>
          <p14:tracePt t="728" x="4141788" y="2097088"/>
          <p14:tracePt t="734" x="4078288" y="2027238"/>
          <p14:tracePt t="736" x="4052888" y="1995488"/>
          <p14:tracePt t="738" x="4040188" y="1976438"/>
          <p14:tracePt t="739" x="4033838" y="1970088"/>
          <p14:tracePt t="743" x="3989388" y="1931988"/>
          <p14:tracePt t="744" x="3970338" y="1911350"/>
          <p14:tracePt t="748" x="3938588" y="1879600"/>
          <p14:tracePt t="752" x="3906838" y="1847850"/>
          <p14:tracePt t="754" x="3894138" y="1835150"/>
          <p14:tracePt t="755" x="3887788" y="1835150"/>
          <p14:tracePt t="760" x="3867150" y="1816100"/>
          <p14:tracePt t="762" x="3854450" y="1803400"/>
          <p14:tracePt t="767" x="3848100" y="1797050"/>
          <p14:tracePt t="769" x="3841750" y="1790700"/>
          <p14:tracePt t="771" x="3841750" y="1784350"/>
          <p14:tracePt t="773" x="3835400" y="1784350"/>
          <p14:tracePt t="777" x="3835400" y="1778000"/>
          <p14:tracePt t="781" x="3829050" y="1778000"/>
          <p14:tracePt t="823" x="3822700" y="1778000"/>
          <p14:tracePt t="828" x="3816350" y="1778000"/>
          <p14:tracePt t="835" x="3803650" y="1778000"/>
          <p14:tracePt t="839" x="3797300" y="1778000"/>
          <p14:tracePt t="847" x="3778250" y="1778000"/>
          <p14:tracePt t="850" x="3765550" y="1778000"/>
          <p14:tracePt t="855" x="3752850" y="1778000"/>
          <p14:tracePt t="864" x="3727450" y="1778000"/>
          <p14:tracePt t="869" x="3708400" y="1778000"/>
          <p14:tracePt t="874" x="3702050" y="1778000"/>
          <p14:tracePt t="880" x="3676650" y="1778000"/>
          <p14:tracePt t="886" x="3663950" y="1778000"/>
          <p14:tracePt t="890" x="3651250" y="1778000"/>
          <p14:tracePt t="910" x="3568700" y="1778000"/>
          <p14:tracePt t="919" x="3473450" y="1771650"/>
          <p14:tracePt t="924" x="3414713" y="1771650"/>
          <p14:tracePt t="931" x="3325813" y="1765300"/>
          <p14:tracePt t="937" x="3243263" y="1765300"/>
          <p14:tracePt t="941" x="3205163" y="1765300"/>
          <p14:tracePt t="951" x="3071813" y="1765300"/>
          <p14:tracePt t="955" x="3021013" y="1765300"/>
          <p14:tracePt t="967" x="2936875" y="1765300"/>
          <p14:tracePt t="974" x="2917825" y="1765300"/>
          <p14:tracePt t="978" x="2892425" y="1771650"/>
          <p14:tracePt t="985" x="2886075" y="1771650"/>
          <p14:tracePt t="1027" x="2886075" y="1778000"/>
          <p14:tracePt t="1057" x="2886075" y="1784350"/>
          <p14:tracePt t="1072" x="2886075" y="1790700"/>
          <p14:tracePt t="1081" x="2892425" y="1803400"/>
          <p14:tracePt t="1086" x="2898775" y="1809750"/>
          <p14:tracePt t="1092" x="2911475" y="1822450"/>
          <p14:tracePt t="1718" x="2917825" y="1822450"/>
          <p14:tracePt t="1725" x="2924175" y="1822450"/>
          <p14:tracePt t="1732" x="2924175" y="1828800"/>
          <p14:tracePt t="1746" x="2911475" y="1828800"/>
          <p14:tracePt t="1751" x="2898775" y="1828800"/>
          <p14:tracePt t="1757" x="2886075" y="1828800"/>
          <p14:tracePt t="1765" x="2873375" y="1822450"/>
          <p14:tracePt t="1772" x="2867025" y="1816100"/>
          <p14:tracePt t="1781" x="2860675" y="1809750"/>
          <p14:tracePt t="1785" x="2860675" y="1803400"/>
          <p14:tracePt t="1790" x="2854325" y="1803400"/>
          <p14:tracePt t="1795" x="2847975" y="1803400"/>
          <p14:tracePt t="1815" x="2847975" y="1797050"/>
          <p14:tracePt t="1830" x="2841625" y="1790700"/>
          <p14:tracePt t="1840" x="2835275" y="1790700"/>
          <p14:tracePt t="1850" x="2816225" y="1790700"/>
          <p14:tracePt t="1853" x="2803525" y="1790700"/>
          <p14:tracePt t="1858" x="2797175" y="1790700"/>
          <p14:tracePt t="1867" x="2752725" y="1790700"/>
          <p14:tracePt t="1873" x="2727325" y="1790700"/>
          <p14:tracePt t="1885" x="2682875" y="1790700"/>
          <p14:tracePt t="1892" x="2670175" y="1790700"/>
          <p14:tracePt t="1897" x="2644775" y="1790700"/>
          <p14:tracePt t="1902" x="2638425" y="1790700"/>
          <p14:tracePt t="1910" x="2625725" y="1790700"/>
          <p14:tracePt t="1916" x="2613025" y="1790700"/>
          <p14:tracePt t="1931" x="2606675" y="1790700"/>
          <p14:tracePt t="1940" x="2600325" y="1790700"/>
          <p14:tracePt t="1947" x="2593975" y="1790700"/>
          <p14:tracePt t="1955" x="2587625" y="1790700"/>
          <p14:tracePt t="1959" x="2581275" y="1790700"/>
          <p14:tracePt t="1965" x="2562225" y="1790700"/>
          <p14:tracePt t="1969" x="2549525" y="1790700"/>
          <p14:tracePt t="1975" x="2543175" y="1790700"/>
          <p14:tracePt t="1982" x="2503488" y="1790700"/>
          <p14:tracePt t="1990" x="2478088" y="1790700"/>
          <p14:tracePt t="2001" x="2420938" y="1784350"/>
          <p14:tracePt t="2007" x="2389188" y="1784350"/>
          <p14:tracePt t="2015" x="2344738" y="1771650"/>
          <p14:tracePt t="2022" x="2312988" y="1765300"/>
          <p14:tracePt t="2031" x="2287588" y="1758950"/>
          <p14:tracePt t="2039" x="2255838" y="1758950"/>
          <p14:tracePt t="2048" x="2224088" y="1752600"/>
          <p14:tracePt t="2054" x="2211388" y="1746250"/>
          <p14:tracePt t="2059" x="2198688" y="1746250"/>
          <p14:tracePt t="2066" x="2154238" y="1739900"/>
          <p14:tracePt t="2074" x="2116138" y="1739900"/>
          <p14:tracePt t="2085" x="2025650" y="1733550"/>
          <p14:tracePt t="2090" x="2012950" y="1733550"/>
          <p14:tracePt t="2096" x="1943100" y="1727200"/>
          <p14:tracePt t="2100" x="1924050" y="1727200"/>
          <p14:tracePt t="2104" x="1892300" y="1720850"/>
          <p14:tracePt t="2106" x="1885950" y="1720850"/>
          <p14:tracePt t="2110" x="1866900" y="1714500"/>
          <p14:tracePt t="2111" x="1860550" y="1714500"/>
          <p14:tracePt t="2113" x="1847850" y="1714500"/>
          <p14:tracePt t="2117" x="1835150" y="1708150"/>
          <p14:tracePt t="2119" x="1828800" y="1708150"/>
          <p14:tracePt t="2120" x="1822450" y="1708150"/>
          <p14:tracePt t="2123" x="1816100" y="1708150"/>
          <p14:tracePt t="2125" x="1809750" y="1701800"/>
          <p14:tracePt t="2130" x="1803400" y="1701800"/>
          <p14:tracePt t="2134" x="1797050" y="1695450"/>
          <p14:tracePt t="2135" x="1790700" y="1695450"/>
          <p14:tracePt t="2147" x="1784350" y="1695450"/>
          <p14:tracePt t="2152" x="1784350" y="1689100"/>
          <p14:tracePt t="2160" x="1778000" y="1689100"/>
          <p14:tracePt t="2173" x="1771650" y="1682750"/>
          <p14:tracePt t="2181" x="1765300" y="1682750"/>
          <p14:tracePt t="2184" x="1765300" y="1676400"/>
          <p14:tracePt t="2188" x="1758950" y="1676400"/>
          <p14:tracePt t="2199" x="1739900" y="1663700"/>
          <p14:tracePt t="2205" x="1727200" y="1657350"/>
          <p14:tracePt t="2216" x="1708150" y="1644650"/>
          <p14:tracePt t="2223" x="1701800" y="1638300"/>
          <p14:tracePt t="2232" x="1689100" y="1631950"/>
          <p14:tracePt t="2235" x="1682750" y="1625600"/>
          <p14:tracePt t="2241" x="1676400" y="1625600"/>
          <p14:tracePt t="2249" x="1663700" y="1612900"/>
          <p14:tracePt t="2256" x="1657350" y="1606550"/>
          <p14:tracePt t="2260" x="1651000" y="1600200"/>
          <p14:tracePt t="2265" x="1619250" y="1581150"/>
          <p14:tracePt t="2273" x="1598613" y="1568450"/>
          <p14:tracePt t="2280" x="1592263" y="1568450"/>
          <p14:tracePt t="2284" x="1541463" y="1543050"/>
          <p14:tracePt t="2291" x="1516063" y="1524000"/>
          <p14:tracePt t="2297" x="1484313" y="1504950"/>
          <p14:tracePt t="2301" x="1471613" y="1497013"/>
          <p14:tracePt t="2306" x="1452563" y="1484313"/>
          <p14:tracePt t="2308" x="1439863" y="1477963"/>
          <p14:tracePt t="2312" x="1433513" y="1477963"/>
          <p14:tracePt t="2313" x="1427163" y="1471613"/>
          <p14:tracePt t="2317" x="1420813" y="1471613"/>
          <p14:tracePt t="2319" x="1414463" y="1465263"/>
          <p14:tracePt t="2323" x="1408113" y="1465263"/>
          <p14:tracePt t="2326" x="1401763" y="1458913"/>
          <p14:tracePt t="2331" x="1395413" y="1458913"/>
          <p14:tracePt t="2335" x="1389063" y="1452563"/>
          <p14:tracePt t="2338" x="1382713" y="1452563"/>
          <p14:tracePt t="2343" x="1376363" y="1446213"/>
          <p14:tracePt t="2346" x="1370013" y="1446213"/>
          <p14:tracePt t="2351" x="1363663" y="1446213"/>
          <p14:tracePt t="2353" x="1357313" y="1439863"/>
          <p14:tracePt t="2356" x="1350963" y="1439863"/>
          <p14:tracePt t="2359" x="1344613" y="1433513"/>
          <p14:tracePt t="2362" x="1338263" y="1433513"/>
          <p14:tracePt t="2364" x="1331913" y="1433513"/>
          <p14:tracePt t="2369" x="1325563" y="1427163"/>
          <p14:tracePt t="2370" x="1319213" y="1427163"/>
          <p14:tracePt t="2373" x="1312863" y="1427163"/>
          <p14:tracePt t="2377" x="1306513" y="1420813"/>
          <p14:tracePt t="2380" x="1300163" y="1420813"/>
          <p14:tracePt t="2385" x="1293813" y="1420813"/>
          <p14:tracePt t="2387" x="1287463" y="1420813"/>
          <p14:tracePt t="2388" x="1287463" y="1414463"/>
          <p14:tracePt t="2394" x="1281113" y="1414463"/>
          <p14:tracePt t="2402" x="1274763" y="1414463"/>
          <p14:tracePt t="2409" x="1274763" y="1408113"/>
          <p14:tracePt t="2414" x="1268413" y="1408113"/>
          <p14:tracePt t="2426" x="1262063" y="1408113"/>
          <p14:tracePt t="2430" x="1255713" y="1408113"/>
          <p14:tracePt t="2435" x="1255713" y="1401763"/>
          <p14:tracePt t="2436" x="1249363" y="1401763"/>
          <p14:tracePt t="2444" x="1236663" y="1395413"/>
          <p14:tracePt t="2449" x="1230313" y="1395413"/>
          <p14:tracePt t="2453" x="1223963" y="1389063"/>
          <p14:tracePt t="2454" x="1217613" y="1389063"/>
          <p14:tracePt t="2460" x="1211263" y="1389063"/>
          <p14:tracePt t="2464" x="1204913" y="1382713"/>
          <p14:tracePt t="2469" x="1198563" y="1382713"/>
          <p14:tracePt t="2477" x="1192213" y="1382713"/>
          <p14:tracePt t="2483" x="1185863" y="1376363"/>
          <p14:tracePt t="2499" x="1179513" y="1376363"/>
          <p14:tracePt t="2519" x="1173163" y="1376363"/>
          <p14:tracePt t="2526" x="1166813" y="1370013"/>
          <p14:tracePt t="2538" x="1160463" y="1370013"/>
          <p14:tracePt t="2547" x="1154113" y="1370013"/>
          <p14:tracePt t="2553" x="1154113" y="1363663"/>
          <p14:tracePt t="2559" x="1147763" y="1363663"/>
          <p14:tracePt t="2572" x="1139825" y="1363663"/>
          <p14:tracePt t="2821" x="1139825" y="1357313"/>
          <p14:tracePt t="2861" x="1133475" y="1357313"/>
          <p14:tracePt t="2867" x="1127125" y="1357313"/>
          <p14:tracePt t="2880" x="1108075" y="1350963"/>
          <p14:tracePt t="2885" x="1101725" y="1344613"/>
          <p14:tracePt t="2890" x="1095375" y="1344613"/>
          <p14:tracePt t="2898" x="1082675" y="1338263"/>
          <p14:tracePt t="2903" x="1076325" y="1331913"/>
          <p14:tracePt t="2911" x="1069975" y="1331913"/>
          <p14:tracePt t="2929" x="1069975" y="1325563"/>
          <p14:tracePt t="2947" x="1063625" y="1325563"/>
          <p14:tracePt t="2949" x="1057275" y="1325563"/>
          <p14:tracePt t="2954" x="1057275" y="1319213"/>
          <p14:tracePt t="2963" x="1044575" y="1319213"/>
          <p14:tracePt t="2965" x="1044575" y="1312863"/>
          <p14:tracePt t="2970" x="1038225" y="1312863"/>
          <p14:tracePt t="2979" x="1031875" y="1306513"/>
          <p14:tracePt t="2983" x="1025525" y="1306513"/>
          <p14:tracePt t="2997" x="1019175" y="1300163"/>
          <p14:tracePt t="3006" x="1012825" y="1300163"/>
          <p14:tracePt t="3023" x="1012825" y="1293813"/>
          <p14:tracePt t="3030" x="1006475" y="1293813"/>
          <p14:tracePt t="3046" x="1006475" y="1287463"/>
          <p14:tracePt t="3065" x="1000125" y="1287463"/>
          <p14:tracePt t="3080" x="1000125" y="1281113"/>
          <p14:tracePt t="3082" x="993775" y="1281113"/>
          <p14:tracePt t="3100" x="987425" y="1281113"/>
          <p14:tracePt t="3106" x="987425" y="1274763"/>
          <p14:tracePt t="3146" x="981075" y="1274763"/>
          <p14:tracePt t="3178" x="974725" y="1274763"/>
          <p14:tracePt t="3187" x="968375" y="1268413"/>
          <p14:tracePt t="3200" x="968375" y="1262063"/>
          <p14:tracePt t="3207" x="962025" y="1262063"/>
          <p14:tracePt t="3223" x="962025" y="1255713"/>
          <p14:tracePt t="3230" x="955675" y="1255713"/>
          <p14:tracePt t="3246" x="955675" y="1249363"/>
          <p14:tracePt t="3263" x="949325" y="1249363"/>
          <p14:tracePt t="3274" x="949325" y="1243013"/>
          <p14:tracePt t="3284" x="942975" y="1243013"/>
          <p14:tracePt t="3297" x="936625" y="1243013"/>
          <p14:tracePt t="3302" x="936625" y="1236663"/>
          <p14:tracePt t="3306" x="930275" y="1236663"/>
          <p14:tracePt t="3316" x="923925" y="1236663"/>
          <p14:tracePt t="3323" x="923925" y="1230313"/>
          <p14:tracePt t="3331" x="917575" y="1230313"/>
          <p14:tracePt t="3346" x="911225" y="1230313"/>
          <p14:tracePt t="3363" x="904875" y="1223963"/>
          <p14:tracePt t="3371" x="898525" y="1223963"/>
          <p14:tracePt t="3380" x="892175" y="1223963"/>
          <p14:tracePt t="3396" x="885825" y="1217613"/>
          <p14:tracePt t="3407" x="879475" y="1217613"/>
          <p14:tracePt t="3433" x="879475" y="1211263"/>
          <p14:tracePt t="3446" x="873125" y="1211263"/>
          <p14:tracePt t="3463" x="866775" y="1211263"/>
          <p14:tracePt t="3469" x="866775" y="1204913"/>
          <p14:tracePt t="3480" x="860425" y="1204913"/>
          <p14:tracePt t="3489" x="854075" y="1198563"/>
          <p14:tracePt t="3501" x="847725" y="1198563"/>
          <p14:tracePt t="3513" x="841375" y="1198563"/>
          <p14:tracePt t="3516" x="841375" y="1192213"/>
          <p14:tracePt t="3523" x="835025" y="1192213"/>
          <p14:tracePt t="3530" x="828675" y="1192213"/>
          <p14:tracePt t="3540" x="822325" y="1192213"/>
          <p14:tracePt t="3547" x="815975" y="1192213"/>
          <p14:tracePt t="3557" x="809625" y="1185863"/>
          <p14:tracePt t="3571" x="803275" y="1185863"/>
          <p14:tracePt t="3580" x="796925" y="1185863"/>
          <p14:tracePt t="3633" x="790575" y="1185863"/>
          <p14:tracePt t="3645" x="790575" y="1179513"/>
          <p14:tracePt t="3653" x="784225" y="1179513"/>
          <p14:tracePt t="3664" x="777875" y="1179513"/>
          <p14:tracePt t="3673" x="771525" y="1173163"/>
          <p14:tracePt t="3683" x="765175" y="1173163"/>
          <p14:tracePt t="3697" x="765175" y="1166813"/>
          <p14:tracePt t="3699" x="758825" y="1166813"/>
          <p14:tracePt t="3743" x="752475" y="1166813"/>
          <p14:tracePt t="3756" x="746125" y="1166813"/>
          <p14:tracePt t="3763" x="739775" y="1166813"/>
          <p14:tracePt t="3774" x="733425" y="1166813"/>
          <p14:tracePt t="3780" x="733425" y="1160463"/>
          <p14:tracePt t="3782" x="727075" y="1160463"/>
          <p14:tracePt t="3802" x="720725" y="1160463"/>
          <p14:tracePt t="3862" x="720725" y="1154113"/>
          <p14:tracePt t="4191" x="714375" y="1154113"/>
          <p14:tracePt t="4411" x="708025" y="1154113"/>
          <p14:tracePt t="4434" x="701675" y="1154113"/>
          <p14:tracePt t="4439" x="701675" y="1147763"/>
          <p14:tracePt t="4451" x="695325" y="1147763"/>
          <p14:tracePt t="4470" x="688975" y="1147763"/>
          <p14:tracePt t="4480" x="688975" y="1141413"/>
          <p14:tracePt t="4488" x="681038" y="1141413"/>
          <p14:tracePt t="4506" x="674688" y="1141413"/>
          <p14:tracePt t="4530" x="668338" y="1141413"/>
          <p14:tracePt t="4541" x="668338" y="1135063"/>
          <p14:tracePt t="4546" x="661988" y="1135063"/>
          <p14:tracePt t="4563" x="655638" y="1128713"/>
          <p14:tracePt t="4568" x="649288" y="1128713"/>
          <p14:tracePt t="4580" x="642938" y="1128713"/>
          <p14:tracePt t="4583" x="636588" y="1128713"/>
          <p14:tracePt t="4597" x="630238" y="1122363"/>
          <p14:tracePt t="4615" x="623888" y="1122363"/>
          <p14:tracePt t="4645" x="617538" y="1122363"/>
          <p14:tracePt t="4663" x="611188" y="1122363"/>
          <p14:tracePt t="4792" x="604838" y="1116013"/>
          <p14:tracePt t="4815" x="598488" y="1116013"/>
          <p14:tracePt t="5056" x="592138" y="1116013"/>
          <p14:tracePt t="6046" x="592138" y="1122363"/>
          <p14:tracePt t="6056" x="592138" y="1128713"/>
          <p14:tracePt t="6065" x="592138" y="1135063"/>
          <p14:tracePt t="6073" x="592138" y="1141413"/>
          <p14:tracePt t="6080" x="585788" y="1160463"/>
          <p14:tracePt t="6087" x="585788" y="1179513"/>
          <p14:tracePt t="6092" x="579438" y="1185863"/>
          <p14:tracePt t="6099" x="573088" y="1223963"/>
          <p14:tracePt t="6105" x="573088" y="1243013"/>
          <p14:tracePt t="6117" x="560388" y="1281113"/>
          <p14:tracePt t="6124" x="560388" y="1300163"/>
          <p14:tracePt t="6139" x="554038" y="1370013"/>
          <p14:tracePt t="6150" x="547688" y="1427163"/>
          <p14:tracePt t="6159" x="547688" y="1458913"/>
          <p14:tracePt t="6164" x="547688" y="1511300"/>
          <p14:tracePt t="6172" x="547688" y="1536700"/>
          <p14:tracePt t="6178" x="547688" y="1562100"/>
          <p14:tracePt t="6182" x="547688" y="1568450"/>
          <p14:tracePt t="6188" x="547688" y="1587500"/>
          <p14:tracePt t="6194" x="547688" y="1600200"/>
          <p14:tracePt t="6196" x="547688" y="1606550"/>
          <p14:tracePt t="6203" x="554038" y="1619250"/>
          <p14:tracePt t="6206" x="554038" y="1625600"/>
          <p14:tracePt t="6209" x="554038" y="1631950"/>
          <p14:tracePt t="6211" x="554038" y="1638300"/>
          <p14:tracePt t="6214" x="554038" y="1644650"/>
          <p14:tracePt t="6218" x="554038" y="1651000"/>
          <p14:tracePt t="6222" x="554038" y="1657350"/>
          <p14:tracePt t="6225" x="554038" y="1663700"/>
          <p14:tracePt t="6227" x="554038" y="1670050"/>
          <p14:tracePt t="6229" x="554038" y="1676400"/>
          <p14:tracePt t="6231" x="554038" y="1682750"/>
          <p14:tracePt t="6234" x="554038" y="1689100"/>
          <p14:tracePt t="6236" x="554038" y="1695450"/>
          <p14:tracePt t="6237" x="554038" y="1701800"/>
          <p14:tracePt t="6239" x="554038" y="1708150"/>
          <p14:tracePt t="6243" x="554038" y="1720850"/>
          <p14:tracePt t="6245" x="554038" y="1727200"/>
          <p14:tracePt t="6248" x="554038" y="1733550"/>
          <p14:tracePt t="6252" x="554038" y="1765300"/>
          <p14:tracePt t="6253" x="554038" y="1771650"/>
          <p14:tracePt t="6256" x="554038" y="1778000"/>
          <p14:tracePt t="6259" x="554038" y="1797050"/>
          <p14:tracePt t="6260" x="554038" y="1816100"/>
          <p14:tracePt t="6262" x="554038" y="1822450"/>
          <p14:tracePt t="6264" x="554038" y="1828800"/>
          <p14:tracePt t="6268" x="554038" y="1866900"/>
          <p14:tracePt t="6270" x="554038" y="1873250"/>
          <p14:tracePt t="6271" x="554038" y="1898650"/>
          <p14:tracePt t="6275" x="554038" y="1938338"/>
          <p14:tracePt t="6278" x="554038" y="1957388"/>
          <p14:tracePt t="6282" x="547688" y="2008188"/>
          <p14:tracePt t="6285" x="541338" y="2058988"/>
          <p14:tracePt t="6287" x="541338" y="2084388"/>
          <p14:tracePt t="6289" x="541338" y="2103438"/>
          <p14:tracePt t="6292" x="534988" y="2166938"/>
          <p14:tracePt t="6295" x="534988" y="2198688"/>
          <p14:tracePt t="6300" x="528638" y="2262188"/>
          <p14:tracePt t="6302" x="528638" y="2312988"/>
          <p14:tracePt t="6304" x="528638" y="2338388"/>
          <p14:tracePt t="6309" x="515938" y="2384425"/>
          <p14:tracePt t="6312" x="515938" y="2422525"/>
          <p14:tracePt t="6316" x="515938" y="2473325"/>
          <p14:tracePt t="6318" x="515938" y="2505075"/>
          <p14:tracePt t="6319" x="515938" y="2511425"/>
          <p14:tracePt t="6321" x="509588" y="2543175"/>
          <p14:tracePt t="6326" x="509588" y="2581275"/>
          <p14:tracePt t="6328" x="509588" y="2593975"/>
          <p14:tracePt t="6330" x="503238" y="2613025"/>
          <p14:tracePt t="6334" x="503238" y="2638425"/>
          <p14:tracePt t="6335" x="496888" y="2651125"/>
          <p14:tracePt t="6337" x="496888" y="2657475"/>
          <p14:tracePt t="6339" x="496888" y="2663825"/>
          <p14:tracePt t="6343" x="490538" y="2695575"/>
          <p14:tracePt t="6348" x="484188" y="2714625"/>
          <p14:tracePt t="6351" x="477838" y="2720975"/>
          <p14:tracePt t="6352" x="477838" y="2733675"/>
          <p14:tracePt t="6354" x="471488" y="2746375"/>
          <p14:tracePt t="6359" x="465138" y="2759075"/>
          <p14:tracePt t="6362" x="452438" y="2784475"/>
          <p14:tracePt t="6366" x="446088" y="2805113"/>
          <p14:tracePt t="6368" x="439738" y="2817813"/>
          <p14:tracePt t="6369" x="433388" y="2824163"/>
          <p14:tracePt t="6372" x="433388" y="2836863"/>
          <p14:tracePt t="6376" x="420688" y="2868613"/>
          <p14:tracePt t="6380" x="414338" y="2894013"/>
          <p14:tracePt t="6385" x="395288" y="2951163"/>
          <p14:tracePt t="6387" x="395288" y="2963863"/>
          <p14:tracePt t="6388" x="388938" y="2976563"/>
          <p14:tracePt t="6393" x="382588" y="3008313"/>
          <p14:tracePt t="6397" x="376238" y="3059113"/>
          <p14:tracePt t="6401" x="369888" y="3097213"/>
          <p14:tracePt t="6402" x="369888" y="3109913"/>
          <p14:tracePt t="6404" x="363538" y="3128963"/>
          <p14:tracePt t="6410" x="363538" y="3160713"/>
          <p14:tracePt t="6413" x="363538" y="3186113"/>
          <p14:tracePt t="6417" x="363538" y="3238500"/>
          <p14:tracePt t="6420" x="363538" y="3257550"/>
          <p14:tracePt t="6421" x="363538" y="3263900"/>
          <p14:tracePt t="6426" x="363538" y="3289300"/>
          <p14:tracePt t="6429" x="363538" y="3302000"/>
          <p14:tracePt t="6433" x="363538" y="3321050"/>
          <p14:tracePt t="6434" x="363538" y="3327400"/>
          <p14:tracePt t="6436" x="363538" y="3333750"/>
          <p14:tracePt t="6437" x="363538" y="3340100"/>
          <p14:tracePt t="6439" x="363538" y="3346450"/>
          <p14:tracePt t="6442" x="363538" y="3359150"/>
          <p14:tracePt t="6444" x="363538" y="3371850"/>
          <p14:tracePt t="6446" x="363538" y="3378200"/>
          <p14:tracePt t="6451" x="363538" y="3397250"/>
          <p14:tracePt t="6452" x="363538" y="3403600"/>
          <p14:tracePt t="6455" x="363538" y="3416300"/>
          <p14:tracePt t="6460" x="363538" y="3448050"/>
          <p14:tracePt t="6462" x="363538" y="3460750"/>
          <p14:tracePt t="6465" x="363538" y="3467100"/>
          <p14:tracePt t="6468" x="369888" y="3492500"/>
          <p14:tracePt t="6470" x="369888" y="3505200"/>
          <p14:tracePt t="6472" x="376238" y="3511550"/>
          <p14:tracePt t="6475" x="388938" y="3536950"/>
          <p14:tracePt t="6477" x="401638" y="3556000"/>
          <p14:tracePt t="6480" x="414338" y="3568700"/>
          <p14:tracePt t="6484" x="452438" y="3619500"/>
          <p14:tracePt t="6486" x="465138" y="3638550"/>
          <p14:tracePt t="6488" x="490538" y="3659188"/>
          <p14:tracePt t="6492" x="560388" y="3716338"/>
          <p14:tracePt t="6494" x="592138" y="3748088"/>
          <p14:tracePt t="6500" x="681038" y="3817938"/>
          <p14:tracePt t="6502" x="714375" y="3836988"/>
          <p14:tracePt t="6503" x="739775" y="3849688"/>
          <p14:tracePt t="6505" x="765175" y="3875088"/>
          <p14:tracePt t="6509" x="854075" y="3919538"/>
          <p14:tracePt t="6511" x="911225" y="3944938"/>
          <p14:tracePt t="6516" x="1019175" y="4002088"/>
          <p14:tracePt t="6518" x="1095375" y="4033838"/>
          <p14:tracePt t="6520" x="1101725" y="4040188"/>
          <p14:tracePt t="6521" x="1147763" y="4059238"/>
          <p14:tracePt t="6525" x="1223963" y="4098925"/>
          <p14:tracePt t="6528" x="1274763" y="4124325"/>
          <p14:tracePt t="6533" x="1446213" y="4194175"/>
          <p14:tracePt t="6535" x="1497013" y="4219575"/>
          <p14:tracePt t="6536" x="1516063" y="4225925"/>
          <p14:tracePt t="6538" x="1547813" y="4238625"/>
          <p14:tracePt t="6543" x="1670050" y="4302125"/>
          <p14:tracePt t="6545" x="1758950" y="4333875"/>
          <p14:tracePt t="6550" x="1847850" y="4378325"/>
          <p14:tracePt t="6552" x="1917700" y="4397375"/>
          <p14:tracePt t="6554" x="1993900" y="4435475"/>
          <p14:tracePt t="6556" x="2025650" y="4441825"/>
          <p14:tracePt t="6560" x="2154238" y="4486275"/>
          <p14:tracePt t="6562" x="2249488" y="4525963"/>
          <p14:tracePt t="6565" x="2319338" y="4551363"/>
          <p14:tracePt t="6569" x="2471738" y="4595813"/>
          <p14:tracePt t="6571" x="2562225" y="4627563"/>
          <p14:tracePt t="6573" x="2593975" y="4633913"/>
          <p14:tracePt t="6576" x="2867025" y="4697413"/>
          <p14:tracePt t="6578" x="2949575" y="4716463"/>
          <p14:tracePt t="6581" x="3059113" y="4748213"/>
          <p14:tracePt t="6586" x="3332163" y="4792663"/>
          <p14:tracePt t="6587" x="3441700" y="4805363"/>
          <p14:tracePt t="6589" x="3505200" y="4818063"/>
          <p14:tracePt t="6593" x="3771900" y="4856163"/>
          <p14:tracePt t="6595" x="3951288" y="4881563"/>
          <p14:tracePt t="6602" x="4294188" y="4913313"/>
          <p14:tracePt t="6603" x="4422775" y="4913313"/>
          <p14:tracePt t="6605" x="4486275" y="4919663"/>
          <p14:tracePt t="6609" x="4765675" y="4933950"/>
          <p14:tracePt t="6611" x="4856163" y="4933950"/>
          <p14:tracePt t="6615" x="5040313" y="4946650"/>
          <p14:tracePt t="6618" x="5270500" y="4946650"/>
          <p14:tracePt t="6619" x="5276850" y="4946650"/>
          <p14:tracePt t="6620" x="5314950" y="4946650"/>
          <p14:tracePt t="6622" x="5391150" y="4946650"/>
          <p14:tracePt t="6626" x="5543550" y="4940300"/>
          <p14:tracePt t="6630" x="5619750" y="4933950"/>
          <p14:tracePt t="6634" x="5741988" y="4913313"/>
          <p14:tracePt t="6636" x="5780088" y="4906963"/>
          <p14:tracePt t="6637" x="5805488" y="4906963"/>
          <p14:tracePt t="6640" x="5824538" y="4900613"/>
          <p14:tracePt t="6643" x="5875338" y="4887913"/>
          <p14:tracePt t="6645" x="5907088" y="4875213"/>
          <p14:tracePt t="6650" x="5938838" y="4856163"/>
          <p14:tracePt t="6653" x="5957888" y="4843463"/>
          <p14:tracePt t="6655" x="5964238" y="4843463"/>
          <p14:tracePt t="6659" x="5976938" y="4830763"/>
          <p14:tracePt t="6662" x="5983288" y="4824413"/>
          <p14:tracePt t="6667" x="5995988" y="4811713"/>
          <p14:tracePt t="6669" x="5995988" y="4805363"/>
          <p14:tracePt t="6671" x="6002338" y="4799013"/>
          <p14:tracePt t="6676" x="6008688" y="4779963"/>
          <p14:tracePt t="6680" x="6015038" y="4767263"/>
          <p14:tracePt t="6684" x="6027738" y="4754563"/>
          <p14:tracePt t="6688" x="6034088" y="4748213"/>
          <p14:tracePt t="6693" x="6046788" y="4729163"/>
          <p14:tracePt t="6696" x="6053138" y="4716463"/>
          <p14:tracePt t="6701" x="6065838" y="4697413"/>
          <p14:tracePt t="6703" x="6072188" y="4691063"/>
          <p14:tracePt t="6704" x="6072188" y="4684713"/>
          <p14:tracePt t="6710" x="6084888" y="4665663"/>
          <p14:tracePt t="6711" x="6091238" y="4665663"/>
          <p14:tracePt t="6718" x="6097588" y="4652963"/>
          <p14:tracePt t="6719" x="6103938" y="4646613"/>
          <p14:tracePt t="6721" x="6103938" y="4640263"/>
          <p14:tracePt t="6726" x="6103938" y="4633913"/>
          <p14:tracePt t="6729" x="6103938" y="4627563"/>
          <p14:tracePt t="6732" x="6110288" y="4627563"/>
          <p14:tracePt t="6735" x="6110288" y="4621213"/>
          <p14:tracePt t="6779" x="6116638" y="4621213"/>
          <p14:tracePt t="6784" x="6122988" y="4621213"/>
          <p14:tracePt t="6788" x="6129338" y="4621213"/>
          <p14:tracePt t="6792" x="6135688" y="4621213"/>
          <p14:tracePt t="6795" x="6142038" y="4621213"/>
          <p14:tracePt t="6799" x="6148388" y="4621213"/>
          <p14:tracePt t="6802" x="6154738" y="4627563"/>
          <p14:tracePt t="6809" x="6161088" y="4627563"/>
          <p14:tracePt t="6818" x="6167438" y="4627563"/>
          <p14:tracePt t="6820" x="6167438" y="4633913"/>
          <p14:tracePt t="6888" x="6175375" y="4640263"/>
          <p14:tracePt t="6899" x="6181725" y="4646613"/>
          <p14:tracePt t="6903" x="6188075" y="4646613"/>
          <p14:tracePt t="6910" x="6194425" y="4646613"/>
          <p14:tracePt t="6917" x="6207125" y="4659313"/>
          <p14:tracePt t="6924" x="6213475" y="4659313"/>
          <p14:tracePt t="6939" x="6219825" y="4665663"/>
          <p14:tracePt t="6994" x="6219825" y="4672013"/>
          <p14:tracePt t="7019" x="6219825" y="4678363"/>
          <p14:tracePt t="7028" x="6226175" y="4678363"/>
          <p14:tracePt t="7063" x="6226175" y="4684713"/>
          <p14:tracePt t="7101" x="6226175" y="4691063"/>
          <p14:tracePt t="7106" x="6232525" y="4691063"/>
          <p14:tracePt t="7121" x="6232525" y="4697413"/>
          <p14:tracePt t="7129" x="6238875" y="4697413"/>
          <p14:tracePt t="7135" x="6238875" y="4703763"/>
          <p14:tracePt t="7152" x="6238875" y="4710113"/>
          <p14:tracePt t="7156" x="6245225" y="4710113"/>
          <p14:tracePt t="7163" x="6245225" y="4716463"/>
          <p14:tracePt t="7172" x="6245225" y="4722813"/>
          <p14:tracePt t="7179" x="6251575" y="4729163"/>
          <p14:tracePt t="7189" x="6251575" y="4735513"/>
          <p14:tracePt t="7197" x="6251575" y="4741863"/>
          <p14:tracePt t="7200" x="6251575" y="4748213"/>
          <p14:tracePt t="7215" x="6251575" y="4767263"/>
          <p14:tracePt t="7219" x="6251575" y="4773613"/>
          <p14:tracePt t="7224" x="6257925" y="4773613"/>
          <p14:tracePt t="7232" x="6257925" y="4792663"/>
          <p14:tracePt t="7237" x="6257925" y="4799013"/>
          <p14:tracePt t="7243" x="6257925" y="4805363"/>
          <p14:tracePt t="7248" x="6257925" y="4818063"/>
          <p14:tracePt t="7257" x="6257925" y="4824413"/>
          <p14:tracePt t="7263" x="6257925" y="4830763"/>
          <p14:tracePt t="7266" x="6257925" y="4837113"/>
          <p14:tracePt t="7273" x="6257925" y="4843463"/>
          <p14:tracePt t="7280" x="6257925" y="4849813"/>
          <p14:tracePt t="7286" x="6257925" y="4856163"/>
          <p14:tracePt t="7296" x="6257925" y="4862513"/>
          <p14:tracePt t="7299" x="6257925" y="4868863"/>
          <p14:tracePt t="7314" x="6257925" y="4881563"/>
          <p14:tracePt t="7331" x="6251575" y="4894263"/>
          <p14:tracePt t="7347" x="6251575" y="4900613"/>
          <p14:tracePt t="7349" x="6245225" y="4906963"/>
          <p14:tracePt t="7361" x="6238875" y="4913313"/>
          <p14:tracePt t="7369" x="6232525" y="4913313"/>
          <p14:tracePt t="7372" x="6232525" y="4919663"/>
          <p14:tracePt t="7377" x="6226175" y="4919663"/>
          <p14:tracePt t="7386" x="6219825" y="4926013"/>
          <p14:tracePt t="7393" x="6213475" y="4926013"/>
          <p14:tracePt t="7394" x="6207125" y="4926013"/>
          <p14:tracePt t="7402" x="6200775" y="4933950"/>
          <p14:tracePt t="7409" x="6194425" y="4933950"/>
          <p14:tracePt t="7413" x="6188075" y="4940300"/>
          <p14:tracePt t="7418" x="6181725" y="4940300"/>
          <p14:tracePt t="7425" x="6175375" y="4946650"/>
          <p14:tracePt t="7428" x="6167438" y="4946650"/>
          <p14:tracePt t="7434" x="6161088" y="4953000"/>
          <p14:tracePt t="7437" x="6154738" y="4953000"/>
          <p14:tracePt t="7439" x="6154738" y="4959350"/>
          <p14:tracePt t="7444" x="6148388" y="4959350"/>
          <p14:tracePt t="7446" x="6148388" y="4965700"/>
          <p14:tracePt t="7451" x="6142038" y="4965700"/>
          <p14:tracePt t="7453" x="6142038" y="4972050"/>
          <p14:tracePt t="7458" x="6135688" y="4972050"/>
          <p14:tracePt t="7465" x="6129338" y="4978400"/>
          <p14:tracePt t="7479" x="6122988" y="4984750"/>
          <p14:tracePt t="7493" x="6116638" y="4991100"/>
          <p14:tracePt t="7503" x="6110288" y="4991100"/>
          <p14:tracePt t="7506" x="6110288" y="4997450"/>
          <p14:tracePt t="7514" x="6103938" y="4997450"/>
          <p14:tracePt t="7521" x="6097588" y="4997450"/>
          <p14:tracePt t="7525" x="6097588" y="5003800"/>
          <p14:tracePt t="7530" x="6091238" y="5003800"/>
          <p14:tracePt t="7533" x="6084888" y="5003800"/>
          <p14:tracePt t="7539" x="6078538" y="5010150"/>
          <p14:tracePt t="7547" x="6065838" y="5010150"/>
          <p14:tracePt t="7553" x="6059488" y="5016500"/>
          <p14:tracePt t="7564" x="6046788" y="5016500"/>
          <p14:tracePt t="7571" x="6034088" y="5022850"/>
          <p14:tracePt t="7582" x="6015038" y="5022850"/>
          <p14:tracePt t="7587" x="6008688" y="5022850"/>
          <p14:tracePt t="7591" x="6002338" y="5022850"/>
          <p14:tracePt t="7599" x="5983288" y="5029200"/>
          <p14:tracePt t="7603" x="5976938" y="5029200"/>
          <p14:tracePt t="7609" x="5970588" y="5029200"/>
          <p14:tracePt t="7616" x="5945188" y="5035550"/>
          <p14:tracePt t="7622" x="5932488" y="5035550"/>
          <p14:tracePt t="7631" x="5900738" y="5041900"/>
          <p14:tracePt t="7640" x="5881688" y="5041900"/>
          <p14:tracePt t="7648" x="5843588" y="5041900"/>
          <p14:tracePt t="7653" x="5824538" y="5041900"/>
          <p14:tracePt t="7656" x="5818188" y="5041900"/>
          <p14:tracePt t="7660" x="5799138" y="5041900"/>
          <p14:tracePt t="7662" x="5792788" y="5041900"/>
          <p14:tracePt t="7664" x="5786438" y="5041900"/>
          <p14:tracePt t="7668" x="5773738" y="5041900"/>
          <p14:tracePt t="7669" x="5767388" y="5048250"/>
          <p14:tracePt t="7671" x="5761038" y="5048250"/>
          <p14:tracePt t="7676" x="5748338" y="5048250"/>
          <p14:tracePt t="7678" x="5741988" y="5048250"/>
          <p14:tracePt t="7681" x="5729288" y="5048250"/>
          <p14:tracePt t="7684" x="5722938" y="5048250"/>
          <p14:tracePt t="7686" x="5716588" y="5048250"/>
          <p14:tracePt t="7689" x="5708650" y="5048250"/>
          <p14:tracePt t="7693" x="5695950" y="5048250"/>
          <p14:tracePt t="7697" x="5683250" y="5048250"/>
          <p14:tracePt t="7701" x="5676900" y="5048250"/>
          <p14:tracePt t="7702" x="5670550" y="5048250"/>
          <p14:tracePt t="7705" x="5664200" y="5048250"/>
          <p14:tracePt t="7710" x="5651500" y="5048250"/>
          <p14:tracePt t="7713" x="5638800" y="5048250"/>
          <p14:tracePt t="7717" x="5632450" y="5048250"/>
          <p14:tracePt t="7719" x="5626100" y="5048250"/>
          <p14:tracePt t="7721" x="5613400" y="5048250"/>
          <p14:tracePt t="7726" x="5600700" y="5048250"/>
          <p14:tracePt t="7730" x="5588000" y="5048250"/>
          <p14:tracePt t="7735" x="5568950" y="5048250"/>
          <p14:tracePt t="7739" x="5562600" y="5048250"/>
          <p14:tracePt t="7743" x="5543550" y="5048250"/>
          <p14:tracePt t="7746" x="5530850" y="5048250"/>
          <p14:tracePt t="7749" x="5524500" y="5048250"/>
          <p14:tracePt t="7752" x="5511800" y="5048250"/>
          <p14:tracePt t="7754" x="5499100" y="5048250"/>
          <p14:tracePt t="7760" x="5480050" y="5048250"/>
          <p14:tracePt t="7763" x="5473700" y="5048250"/>
          <p14:tracePt t="7768" x="5454650" y="5048250"/>
          <p14:tracePt t="7770" x="5435600" y="5041900"/>
          <p14:tracePt t="7776" x="5410200" y="5041900"/>
          <p14:tracePt t="7779" x="5403850" y="5041900"/>
          <p14:tracePt t="7783" x="5391150" y="5035550"/>
          <p14:tracePt t="7786" x="5372100" y="5029200"/>
          <p14:tracePt t="7788" x="5365750" y="5029200"/>
          <p14:tracePt t="7794" x="5346700" y="5022850"/>
          <p14:tracePt t="7797" x="5334000" y="5022850"/>
          <p14:tracePt t="7803" x="5314950" y="5016500"/>
          <p14:tracePt t="7805" x="5302250" y="5016500"/>
          <p14:tracePt t="7810" x="5283200" y="5010150"/>
          <p14:tracePt t="7814" x="5276850" y="5003800"/>
          <p14:tracePt t="7818" x="5264150" y="4997450"/>
          <p14:tracePt t="7820" x="5249863" y="4997450"/>
          <p14:tracePt t="7827" x="5230813" y="4991100"/>
          <p14:tracePt t="7829" x="5224463" y="4984750"/>
          <p14:tracePt t="7832" x="5218113" y="4984750"/>
          <p14:tracePt t="7835" x="5205413" y="4978400"/>
          <p14:tracePt t="7837" x="5192713" y="4972050"/>
          <p14:tracePt t="7842" x="5180013" y="4972050"/>
          <p14:tracePt t="7847" x="5160963" y="4965700"/>
          <p14:tracePt t="7851" x="5135563" y="4953000"/>
          <p14:tracePt t="7853" x="5129213" y="4953000"/>
          <p14:tracePt t="7856" x="5122863" y="4946650"/>
          <p14:tracePt t="7859" x="5097463" y="4940300"/>
          <p14:tracePt t="7864" x="5078413" y="4933950"/>
          <p14:tracePt t="7868" x="5053013" y="4926013"/>
          <p14:tracePt t="7871" x="5040313" y="4919663"/>
          <p14:tracePt t="7879" x="5014913" y="4906963"/>
          <p14:tracePt t="7886" x="4976813" y="4894263"/>
          <p14:tracePt t="7888" x="4970463" y="4894263"/>
          <p14:tracePt t="7890" x="4970463" y="4887913"/>
          <p14:tracePt t="7893" x="4951413" y="4881563"/>
          <p14:tracePt t="7898" x="4938713" y="4875213"/>
          <p14:tracePt t="7902" x="4926013" y="4868863"/>
          <p14:tracePt t="7904" x="4919663" y="4862513"/>
          <p14:tracePt t="7910" x="4906963" y="4849813"/>
          <p14:tracePt t="7913" x="4900613" y="4849813"/>
          <p14:tracePt t="7914" x="4894263" y="4843463"/>
          <p14:tracePt t="7920" x="4887913" y="4837113"/>
          <p14:tracePt t="7929" x="4868863" y="4818063"/>
          <p14:tracePt t="7933" x="4862513" y="4811713"/>
          <p14:tracePt t="7936" x="4856163" y="4805363"/>
          <p14:tracePt t="7939" x="4849813" y="4805363"/>
          <p14:tracePt t="7944" x="4837113" y="4792663"/>
          <p14:tracePt t="7947" x="4830763" y="4786313"/>
          <p14:tracePt t="7952" x="4824413" y="4773613"/>
          <p14:tracePt t="7954" x="4811713" y="4767263"/>
          <p14:tracePt t="7959" x="4805363" y="4760913"/>
          <p14:tracePt t="7960" x="4797425" y="4754563"/>
          <p14:tracePt t="7965" x="4791075" y="4754563"/>
          <p14:tracePt t="7968" x="4778375" y="4741863"/>
          <p14:tracePt t="7970" x="4772025" y="4735513"/>
          <p14:tracePt t="7972" x="4765675" y="4735513"/>
          <p14:tracePt t="7976" x="4752975" y="4722813"/>
          <p14:tracePt t="7981" x="4746625" y="4716463"/>
          <p14:tracePt t="7985" x="4733925" y="4703763"/>
          <p14:tracePt t="7987" x="4727575" y="4691063"/>
          <p14:tracePt t="7993" x="4708525" y="4678363"/>
          <p14:tracePt t="8001" x="4695825" y="4659313"/>
          <p14:tracePt t="8003" x="4689475" y="4646613"/>
          <p14:tracePt t="8010" x="4676775" y="4627563"/>
          <p14:tracePt t="8015" x="4670425" y="4608513"/>
          <p14:tracePt t="8019" x="4657725" y="4589463"/>
          <p14:tracePt t="8021" x="4657725" y="4583113"/>
          <p14:tracePt t="8026" x="4645025" y="4564063"/>
          <p14:tracePt t="8027" x="4645025" y="4557713"/>
          <p14:tracePt t="8031" x="4638675" y="4545013"/>
          <p14:tracePt t="8034" x="4625975" y="4525963"/>
          <p14:tracePt t="8035" x="4625975" y="4513263"/>
          <p14:tracePt t="8037" x="4619625" y="4513263"/>
          <p14:tracePt t="8039" x="4619625" y="4498975"/>
          <p14:tracePt t="8041" x="4613275" y="4486275"/>
          <p14:tracePt t="8044" x="4606925" y="4473575"/>
          <p14:tracePt t="8048" x="4606925" y="4460875"/>
          <p14:tracePt t="8050" x="4600575" y="4454525"/>
          <p14:tracePt t="8052" x="4594225" y="4448175"/>
          <p14:tracePt t="8054" x="4594225" y="4441825"/>
          <p14:tracePt t="8058" x="4587875" y="4429125"/>
          <p14:tracePt t="8061" x="4587875" y="4422775"/>
          <p14:tracePt t="8063" x="4581525" y="4416425"/>
          <p14:tracePt t="8067" x="4581525" y="4403725"/>
          <p14:tracePt t="8069" x="4575175" y="4397375"/>
          <p14:tracePt t="8071" x="4575175" y="4391025"/>
          <p14:tracePt t="8078" x="4562475" y="4371975"/>
          <p14:tracePt t="8080" x="4562475" y="4359275"/>
          <p14:tracePt t="8085" x="4556125" y="4352925"/>
          <p14:tracePt t="8086" x="4549775" y="4340225"/>
          <p14:tracePt t="8089" x="4549775" y="4333875"/>
          <p14:tracePt t="8092" x="4543425" y="4321175"/>
          <p14:tracePt t="8094" x="4543425" y="4314825"/>
          <p14:tracePt t="8096" x="4537075" y="4302125"/>
          <p14:tracePt t="8098" x="4537075" y="4295775"/>
          <p14:tracePt t="8101" x="4537075" y="4283075"/>
          <p14:tracePt t="8102" x="4537075" y="4276725"/>
          <p14:tracePt t="8105" x="4537075" y="4270375"/>
          <p14:tracePt t="8109" x="4537075" y="4251325"/>
          <p14:tracePt t="8110" x="4537075" y="4244975"/>
          <p14:tracePt t="8113" x="4537075" y="4238625"/>
          <p14:tracePt t="8117" x="4537075" y="4219575"/>
          <p14:tracePt t="8119" x="4537075" y="4213225"/>
          <p14:tracePt t="8121" x="4537075" y="4200525"/>
          <p14:tracePt t="8125" x="4537075" y="4187825"/>
          <p14:tracePt t="8127" x="4537075" y="4181475"/>
          <p14:tracePt t="8130" x="4537075" y="4175125"/>
          <p14:tracePt t="8134" x="4543425" y="4162425"/>
          <p14:tracePt t="8136" x="4549775" y="4156075"/>
          <p14:tracePt t="8137" x="4549775" y="4149725"/>
          <p14:tracePt t="8142" x="4556125" y="4143375"/>
          <p14:tracePt t="8145" x="4556125" y="4137025"/>
          <p14:tracePt t="8146" x="4562475" y="4137025"/>
          <p14:tracePt t="8149" x="4568825" y="4130675"/>
          <p14:tracePt t="8151" x="4575175" y="4124325"/>
          <p14:tracePt t="8152" x="4575175" y="4117975"/>
          <p14:tracePt t="8153" x="4581525" y="4117975"/>
          <p14:tracePt t="8154" x="4581525" y="4111625"/>
          <p14:tracePt t="8160" x="4594225" y="4098925"/>
          <p14:tracePt t="8163" x="4594225" y="4092575"/>
          <p14:tracePt t="8166" x="4606925" y="4086225"/>
          <p14:tracePt t="8168" x="4613275" y="4079875"/>
          <p14:tracePt t="8170" x="4619625" y="4073525"/>
          <p14:tracePt t="8176" x="4632325" y="4065588"/>
          <p14:tracePt t="8180" x="4645025" y="4052888"/>
          <p14:tracePt t="8183" x="4651375" y="4046538"/>
          <p14:tracePt t="8185" x="4657725" y="4040188"/>
          <p14:tracePt t="8187" x="4664075" y="4033838"/>
          <p14:tracePt t="8190" x="4670425" y="4033838"/>
          <p14:tracePt t="8192" x="4683125" y="4021138"/>
          <p14:tracePt t="8195" x="4689475" y="4014788"/>
          <p14:tracePt t="8201" x="4702175" y="4008438"/>
          <p14:tracePt t="8204" x="4733925" y="3989388"/>
          <p14:tracePt t="8210" x="4759325" y="3976688"/>
          <p14:tracePt t="8212" x="4772025" y="3963988"/>
          <p14:tracePt t="8219" x="4849813" y="3932238"/>
          <p14:tracePt t="8222" x="4868863" y="3919538"/>
          <p14:tracePt t="8227" x="4932363" y="3887788"/>
          <p14:tracePt t="8229" x="4964113" y="3875088"/>
          <p14:tracePt t="8236" x="5065713" y="3830638"/>
          <p14:tracePt t="8237" x="5103813" y="3824288"/>
          <p14:tracePt t="8243" x="5199063" y="3786188"/>
          <p14:tracePt t="8245" x="5237163" y="3773488"/>
          <p14:tracePt t="8252" x="5340350" y="3735388"/>
          <p14:tracePt t="8255" x="5378450" y="3735388"/>
          <p14:tracePt t="8260" x="5441950" y="3722688"/>
          <p14:tracePt t="8262" x="5473700" y="3716338"/>
          <p14:tracePt t="8268" x="5549900" y="3703638"/>
          <p14:tracePt t="8270" x="5575300" y="3690938"/>
          <p14:tracePt t="8272" x="5594350" y="3690938"/>
          <p14:tracePt t="8276" x="5638800" y="3684588"/>
          <p14:tracePt t="8278" x="5657850" y="3684588"/>
          <p14:tracePt t="8284" x="5722938" y="3678238"/>
          <p14:tracePt t="8287" x="5754688" y="3671888"/>
          <p14:tracePt t="8290" x="5761038" y="3671888"/>
          <p14:tracePt t="8293" x="5824538" y="3665538"/>
          <p14:tracePt t="8296" x="5837238" y="3665538"/>
          <p14:tracePt t="8301" x="5894388" y="3659188"/>
          <p14:tracePt t="8304" x="5926138" y="3659188"/>
          <p14:tracePt t="8306" x="5938838" y="3659188"/>
          <p14:tracePt t="8310" x="5989638" y="3652838"/>
          <p14:tracePt t="8313" x="6021388" y="3652838"/>
          <p14:tracePt t="8318" x="6078538" y="3652838"/>
          <p14:tracePt t="8321" x="6103938" y="3652838"/>
          <p14:tracePt t="8323" x="6110288" y="3652838"/>
          <p14:tracePt t="8326" x="6167438" y="3638550"/>
          <p14:tracePt t="8330" x="6219825" y="3638550"/>
          <p14:tracePt t="8335" x="6270625" y="3638550"/>
          <p14:tracePt t="8336" x="6289675" y="3638550"/>
          <p14:tracePt t="8339" x="6302375" y="3638550"/>
          <p14:tracePt t="8343" x="6346825" y="3638550"/>
          <p14:tracePt t="8346" x="6378575" y="3638550"/>
          <p14:tracePt t="8352" x="6435725" y="3638550"/>
          <p14:tracePt t="8354" x="6467475" y="3638550"/>
          <p14:tracePt t="8359" x="6511925" y="3638550"/>
          <p14:tracePt t="8362" x="6530975" y="3638550"/>
          <p14:tracePt t="8367" x="6562725" y="3638550"/>
          <p14:tracePt t="8370" x="6607175" y="3638550"/>
          <p14:tracePt t="8373" x="6626225" y="3638550"/>
          <p14:tracePt t="8377" x="6672263" y="3646488"/>
          <p14:tracePt t="8380" x="6684963" y="3646488"/>
          <p14:tracePt t="8383" x="6704013" y="3646488"/>
          <p14:tracePt t="8386" x="6735763" y="3652838"/>
          <p14:tracePt t="8388" x="6748463" y="3652838"/>
          <p14:tracePt t="8393" x="6773863" y="3659188"/>
          <p14:tracePt t="8397" x="6792913" y="3659188"/>
          <p14:tracePt t="8402" x="6811963" y="3665538"/>
          <p14:tracePt t="8403" x="6831013" y="3671888"/>
          <p14:tracePt t="8405" x="6837363" y="3671888"/>
          <p14:tracePt t="8410" x="6869113" y="3678238"/>
          <p14:tracePt t="8418" x="6907213" y="3684588"/>
          <p14:tracePt t="8420" x="6932613" y="3690938"/>
          <p14:tracePt t="8422" x="6938963" y="3690938"/>
          <p14:tracePt t="8426" x="6970713" y="3697288"/>
          <p14:tracePt t="8428" x="6989763" y="3697288"/>
          <p14:tracePt t="8436" x="7059613" y="3709988"/>
          <p14:tracePt t="8439" x="7099300" y="3716338"/>
          <p14:tracePt t="8444" x="7150100" y="3722688"/>
          <p14:tracePt t="8452" x="7245350" y="3741738"/>
          <p14:tracePt t="8454" x="7302500" y="3754438"/>
          <p14:tracePt t="8461" x="7391400" y="3767138"/>
          <p14:tracePt t="8464" x="7435850" y="3773488"/>
          <p14:tracePt t="8467" x="7461250" y="3779838"/>
          <p14:tracePt t="8471" x="7545388" y="3798888"/>
          <p14:tracePt t="8475" x="7570788" y="3798888"/>
          <p14:tracePt t="8478" x="7659688" y="3811588"/>
          <p14:tracePt t="8485" x="7761288" y="3836988"/>
          <p14:tracePt t="8487" x="7799388" y="3843338"/>
          <p14:tracePt t="8493" x="7862888" y="3856038"/>
          <p14:tracePt t="8502" x="7964488" y="3881438"/>
          <p14:tracePt t="8505" x="7989888" y="3887788"/>
          <p14:tracePt t="8510" x="8042275" y="3900488"/>
          <p14:tracePt t="8515" x="8086725" y="3906838"/>
          <p14:tracePt t="8523" x="8131175" y="3919538"/>
          <p14:tracePt t="8527" x="8188325" y="3932238"/>
          <p14:tracePt t="8530" x="8207375" y="3938588"/>
          <p14:tracePt t="8536" x="8258175" y="3951288"/>
          <p14:tracePt t="8539" x="8264525" y="3951288"/>
          <p14:tracePt t="8543" x="8321675" y="3970338"/>
          <p14:tracePt t="8552" x="8372475" y="3983038"/>
          <p14:tracePt t="8554" x="8385175" y="3989388"/>
          <p14:tracePt t="8556" x="8391525" y="3995738"/>
          <p14:tracePt t="8560" x="8429625" y="4008438"/>
          <p14:tracePt t="8562" x="8435975" y="4008438"/>
          <p14:tracePt t="8565" x="8455025" y="4021138"/>
          <p14:tracePt t="8570" x="8488363" y="4033838"/>
          <p14:tracePt t="8573" x="8494713" y="4040188"/>
          <p14:tracePt t="8577" x="8520113" y="4052888"/>
          <p14:tracePt t="8579" x="8526463" y="4059238"/>
          <p14:tracePt t="8585" x="8551863" y="4079875"/>
          <p14:tracePt t="8587" x="8558213" y="4086225"/>
          <p14:tracePt t="8589" x="8564563" y="4086225"/>
          <p14:tracePt t="8593" x="8577263" y="4105275"/>
          <p14:tracePt t="8596" x="8583613" y="4111625"/>
          <p14:tracePt t="8601" x="8596313" y="4124325"/>
          <p14:tracePt t="8603" x="8602663" y="4130675"/>
          <p14:tracePt t="8609" x="8609013" y="4143375"/>
          <p14:tracePt t="8613" x="8615363" y="4149725"/>
          <p14:tracePt t="8615" x="8615363" y="4156075"/>
          <p14:tracePt t="8618" x="8615363" y="4162425"/>
          <p14:tracePt t="8621" x="8615363" y="4168775"/>
          <p14:tracePt t="8626" x="8621713" y="4181475"/>
          <p14:tracePt t="8631" x="8621713" y="4187825"/>
          <p14:tracePt t="8634" x="8621713" y="4194175"/>
          <p14:tracePt t="8635" x="8621713" y="4200525"/>
          <p14:tracePt t="8637" x="8621713" y="4206875"/>
          <p14:tracePt t="8639" x="8621713" y="4213225"/>
          <p14:tracePt t="8642" x="8621713" y="4225925"/>
          <p14:tracePt t="8645" x="8621713" y="4238625"/>
          <p14:tracePt t="8649" x="8621713" y="4244975"/>
          <p14:tracePt t="8652" x="8621713" y="4270375"/>
          <p14:tracePt t="8655" x="8621713" y="4283075"/>
          <p14:tracePt t="8660" x="8615363" y="4308475"/>
          <p14:tracePt t="8663" x="8609013" y="4321175"/>
          <p14:tracePt t="8668" x="8602663" y="4352925"/>
          <p14:tracePt t="8670" x="8602663" y="4359275"/>
          <p14:tracePt t="8672" x="8596313" y="4371975"/>
          <p14:tracePt t="8676" x="8589963" y="4397375"/>
          <p14:tracePt t="8682" x="8583613" y="4429125"/>
          <p14:tracePt t="8685" x="8577263" y="4448175"/>
          <p14:tracePt t="8687" x="8570913" y="4460875"/>
          <p14:tracePt t="8693" x="8564563" y="4486275"/>
          <p14:tracePt t="8698" x="8551863" y="4513263"/>
          <p14:tracePt t="8702" x="8539163" y="4545013"/>
          <p14:tracePt t="8704" x="8532813" y="4551363"/>
          <p14:tracePt t="8706" x="8532813" y="4557713"/>
          <p14:tracePt t="8709" x="8513763" y="4589463"/>
          <p14:tracePt t="8712" x="8507413" y="4602163"/>
          <p14:tracePt t="8718" x="8488363" y="4633913"/>
          <p14:tracePt t="8720" x="8488363" y="4640263"/>
          <p14:tracePt t="8722" x="8475663" y="4652963"/>
          <p14:tracePt t="8725" x="8469313" y="4672013"/>
          <p14:tracePt t="8727" x="8462963" y="4678363"/>
          <p14:tracePt t="8737" x="8435975" y="4710113"/>
          <p14:tracePt t="8743" x="8423275" y="4722813"/>
          <p14:tracePt t="8752" x="8410575" y="4741863"/>
          <p14:tracePt t="8754" x="8404225" y="4741863"/>
          <p14:tracePt t="8760" x="8397875" y="4748213"/>
          <p14:tracePt t="8763" x="8391525" y="4754563"/>
          <p14:tracePt t="8769" x="8385175" y="4760913"/>
          <p14:tracePt t="8770" x="8378825" y="4760913"/>
          <p14:tracePt t="8778" x="8372475" y="4767263"/>
          <p14:tracePt t="8780" x="8366125" y="4773613"/>
          <p14:tracePt t="8785" x="8353425" y="4779963"/>
          <p14:tracePt t="8793" x="8347075" y="4786313"/>
          <p14:tracePt t="8795" x="8340725" y="4786313"/>
          <p14:tracePt t="8798" x="8334375" y="4792663"/>
          <p14:tracePt t="8802" x="8321675" y="4799013"/>
          <p14:tracePt t="8810" x="8308975" y="4805363"/>
          <p14:tracePt t="8812" x="8302625" y="4811713"/>
          <p14:tracePt t="8815" x="8296275" y="4811713"/>
          <p14:tracePt t="8818" x="8283575" y="4818063"/>
          <p14:tracePt t="8820" x="8277225" y="4824413"/>
          <p14:tracePt t="8822" x="8270875" y="4824413"/>
          <p14:tracePt t="8826" x="8264525" y="4830763"/>
          <p14:tracePt t="8829" x="8251825" y="4837113"/>
          <p14:tracePt t="8833" x="8245475" y="4837113"/>
          <p14:tracePt t="8835" x="8232775" y="4849813"/>
          <p14:tracePt t="8838" x="8226425" y="4849813"/>
          <p14:tracePt t="8843" x="8207375" y="4862513"/>
          <p14:tracePt t="8847" x="8201025" y="4862513"/>
          <p14:tracePt t="8852" x="8181975" y="4875213"/>
          <p14:tracePt t="8855" x="8175625" y="4881563"/>
          <p14:tracePt t="8859" x="8162925" y="4887913"/>
          <p14:tracePt t="8863" x="8150225" y="4894263"/>
          <p14:tracePt t="8867" x="8137525" y="4900613"/>
          <p14:tracePt t="8869" x="8131175" y="4906963"/>
          <p14:tracePt t="8871" x="8124825" y="4906963"/>
          <p14:tracePt t="8877" x="8105775" y="4913313"/>
          <p14:tracePt t="8879" x="8099425" y="4919663"/>
          <p14:tracePt t="8884" x="8080375" y="4926013"/>
          <p14:tracePt t="8886" x="8074025" y="4933950"/>
          <p14:tracePt t="8889" x="8067675" y="4933950"/>
          <p14:tracePt t="8893" x="8042275" y="4946650"/>
          <p14:tracePt t="8897" x="8035925" y="4946650"/>
          <p14:tracePt t="8900" x="8016875" y="4953000"/>
          <p14:tracePt t="8902" x="8010525" y="4953000"/>
          <p14:tracePt t="8907" x="7989888" y="4959350"/>
          <p14:tracePt t="8910" x="7958138" y="4972050"/>
          <p14:tracePt t="8913" x="7945438" y="4972050"/>
          <p14:tracePt t="8916" x="7932738" y="4978400"/>
          <p14:tracePt t="8920" x="7907338" y="4984750"/>
          <p14:tracePt t="8923" x="7894638" y="4984750"/>
          <p14:tracePt t="8927" x="7869238" y="4997450"/>
          <p14:tracePt t="8931" x="7843838" y="5003800"/>
          <p14:tracePt t="8936" x="7805738" y="5010150"/>
          <p14:tracePt t="8939" x="7793038" y="5016500"/>
          <p14:tracePt t="8942" x="7773988" y="5022850"/>
          <p14:tracePt t="8943" x="7761288" y="5029200"/>
          <p14:tracePt t="8947" x="7748588" y="5029200"/>
          <p14:tracePt t="8952" x="7710488" y="5041900"/>
          <p14:tracePt t="8954" x="7704138" y="5048250"/>
          <p14:tracePt t="8959" x="7678738" y="5054600"/>
          <p14:tracePt t="8964" x="7659688" y="5060950"/>
          <p14:tracePt t="8968" x="7634288" y="5067300"/>
          <p14:tracePt t="8970" x="7627938" y="5073650"/>
          <p14:tracePt t="8972" x="7621588" y="5073650"/>
          <p14:tracePt t="8976" x="7602538" y="5080000"/>
          <p14:tracePt t="8981" x="7583488" y="5086350"/>
          <p14:tracePt t="8985" x="7564438" y="5099050"/>
          <p14:tracePt t="8987" x="7551738" y="5099050"/>
          <p14:tracePt t="8992" x="7531100" y="5105400"/>
          <p14:tracePt t="8997" x="7512050" y="5111750"/>
          <p14:tracePt t="9002" x="7486650" y="5118100"/>
          <p14:tracePt t="9004" x="7473950" y="5124450"/>
          <p14:tracePt t="9009" x="7448550" y="5130800"/>
          <p14:tracePt t="9011" x="7442200" y="5137150"/>
          <p14:tracePt t="9331" x="6365875" y="5137150"/>
          <p14:tracePt t="9334" x="6359525" y="5137150"/>
          <p14:tracePt t="9337" x="6353175" y="5130800"/>
          <p14:tracePt t="9342" x="6346825" y="5130800"/>
          <p14:tracePt t="9347" x="6340475" y="5130800"/>
          <p14:tracePt t="9352" x="6334125" y="5124450"/>
          <p14:tracePt t="9353" x="6327775" y="5124450"/>
          <p14:tracePt t="9360" x="6321425" y="5118100"/>
          <p14:tracePt t="9366" x="6308725" y="5118100"/>
          <p14:tracePt t="9371" x="6296025" y="5111750"/>
          <p14:tracePt t="9376" x="6289675" y="5111750"/>
          <p14:tracePt t="9377" x="6283325" y="5105400"/>
          <p14:tracePt t="9384" x="6270625" y="5105400"/>
          <p14:tracePt t="9386" x="6270625" y="5099050"/>
          <p14:tracePt t="9389" x="6264275" y="5099050"/>
          <p14:tracePt t="9393" x="6257925" y="5092700"/>
          <p14:tracePt t="9395" x="6251575" y="5092700"/>
          <p14:tracePt t="9398" x="6245225" y="5092700"/>
          <p14:tracePt t="9403" x="6232525" y="5086350"/>
          <p14:tracePt t="9405" x="6226175" y="5086350"/>
          <p14:tracePt t="9409" x="6219825" y="5080000"/>
          <p14:tracePt t="9411" x="6213475" y="5080000"/>
          <p14:tracePt t="9415" x="6200775" y="5080000"/>
          <p14:tracePt t="9419" x="6194425" y="5073650"/>
          <p14:tracePt t="9421" x="6188075" y="5073650"/>
          <p14:tracePt t="9426" x="6181725" y="5067300"/>
          <p14:tracePt t="9427" x="6175375" y="5067300"/>
          <p14:tracePt t="9429" x="6167438" y="5067300"/>
          <p14:tracePt t="9435" x="6161088" y="5060950"/>
          <p14:tracePt t="9437" x="6154738" y="5060950"/>
          <p14:tracePt t="9442" x="6148388" y="5054600"/>
          <p14:tracePt t="9445" x="6142038" y="5054600"/>
          <p14:tracePt t="9452" x="6135688" y="5054600"/>
          <p14:tracePt t="9459" x="6129338" y="5054600"/>
          <p14:tracePt t="9464" x="6122988" y="5048250"/>
          <p14:tracePt t="9476" x="6116638" y="5048250"/>
          <p14:tracePt t="9487" x="6110288" y="5048250"/>
          <p14:tracePt t="9493" x="6110288" y="5041900"/>
          <p14:tracePt t="9501" x="6103938" y="5041900"/>
          <p14:tracePt t="9519" x="6097588" y="5041900"/>
          <p14:tracePt t="9528" x="6097588" y="5035550"/>
          <p14:tracePt t="9537" x="6091238" y="5035550"/>
          <p14:tracePt t="9560" x="6084888" y="5035550"/>
          <p14:tracePt t="9588" x="6078538" y="5035550"/>
          <p14:tracePt t="9592" x="6078538" y="5029200"/>
          <p14:tracePt t="9650" x="6072188" y="5029200"/>
          <p14:tracePt t="9666" x="6072188" y="5022850"/>
          <p14:tracePt t="9672" x="6065838" y="5022850"/>
          <p14:tracePt t="9704" x="6059488" y="5022850"/>
          <p14:tracePt t="9713" x="6059488" y="5016500"/>
          <p14:tracePt t="9728" x="6053138" y="5016500"/>
          <p14:tracePt t="9736" x="6053138" y="5010150"/>
          <p14:tracePt t="9761" x="6046788" y="5010150"/>
          <p14:tracePt t="9780" x="6046788" y="5003800"/>
          <p14:tracePt t="9790" x="6040438" y="5003800"/>
          <p14:tracePt t="9816" x="6040438" y="4997450"/>
          <p14:tracePt t="9822" x="6034088" y="4997450"/>
          <p14:tracePt t="9843" x="6027738" y="4997450"/>
          <p14:tracePt t="9870" x="6021388" y="4991100"/>
          <p14:tracePt t="9881" x="6015038" y="4991100"/>
          <p14:tracePt t="9888" x="6015038" y="4984750"/>
          <p14:tracePt t="9897" x="6008688" y="4984750"/>
          <p14:tracePt t="9920" x="6002338" y="4984750"/>
          <p14:tracePt t="9928" x="6002338" y="4978400"/>
          <p14:tracePt t="9938" x="5995988" y="4978400"/>
          <p14:tracePt t="9946" x="5995988" y="4972050"/>
          <p14:tracePt t="9961" x="5989638" y="4972050"/>
          <p14:tracePt t="9984" x="5989638" y="4965700"/>
          <p14:tracePt t="9994" x="5983288" y="4965700"/>
          <p14:tracePt t="10020" x="5983288" y="4959350"/>
          <p14:tracePt t="10047" x="5976938" y="4959350"/>
          <p14:tracePt t="10062" x="5970588" y="4959350"/>
          <p14:tracePt t="10066" x="5970588" y="4953000"/>
          <p14:tracePt t="10102" x="5970588" y="4946650"/>
          <p14:tracePt t="10117" x="5964238" y="4946650"/>
          <p14:tracePt t="10136" x="5964238" y="4940300"/>
          <p14:tracePt t="10153" x="5957888" y="4940300"/>
          <p14:tracePt t="10170" x="5957888" y="4933950"/>
          <p14:tracePt t="10189" x="5951538" y="4933950"/>
          <p14:tracePt t="10205" x="5951538" y="4926013"/>
          <p14:tracePt t="10231" x="5951538" y="4919663"/>
          <p14:tracePt t="10240" x="5945188" y="4919663"/>
          <p14:tracePt t="10282" x="5938838" y="4919663"/>
          <p14:tracePt t="10286" x="5938838" y="4913313"/>
          <p14:tracePt t="10310" x="5938838" y="4906963"/>
          <p14:tracePt t="10317" x="5932488" y="4906963"/>
          <p14:tracePt t="10338" x="5926138" y="4906963"/>
          <p14:tracePt t="10382" x="5919788" y="4906963"/>
          <p14:tracePt t="10421" x="5919788" y="4900613"/>
          <p14:tracePt t="10444" x="5913438" y="4900613"/>
          <p14:tracePt t="10485" x="5907088" y="4900613"/>
          <p14:tracePt t="11309" x="5907088" y="4894263"/>
          <p14:tracePt t="11339" x="5907088" y="4887913"/>
          <p14:tracePt t="11354" x="5913438" y="4887913"/>
          <p14:tracePt t="11361" x="5913438" y="4881563"/>
          <p14:tracePt t="11370" x="5919788" y="4875213"/>
          <p14:tracePt t="11379" x="5919788" y="4862513"/>
          <p14:tracePt t="11381" x="5926138" y="4862513"/>
          <p14:tracePt t="11386" x="5926138" y="4849813"/>
          <p14:tracePt t="11397" x="5945188" y="4818063"/>
          <p14:tracePt t="11403" x="5951538" y="4805363"/>
          <p14:tracePt t="11408" x="5957888" y="4792663"/>
          <p14:tracePt t="11417" x="5970588" y="4748213"/>
          <p14:tracePt t="11424" x="5976938" y="4741863"/>
          <p14:tracePt t="11431" x="5989638" y="4710113"/>
          <p14:tracePt t="11437" x="5995988" y="4697413"/>
          <p14:tracePt t="11446" x="6002338" y="4672013"/>
          <p14:tracePt t="11451" x="6008688" y="4665663"/>
          <p14:tracePt t="11456" x="6008688" y="4659313"/>
          <p14:tracePt t="11463" x="6021388" y="4640263"/>
          <p14:tracePt t="11465" x="6021388" y="4627563"/>
          <p14:tracePt t="11469" x="6027738" y="4621213"/>
          <p14:tracePt t="11480" x="6040438" y="4589463"/>
          <p14:tracePt t="11486" x="6040438" y="4576763"/>
          <p14:tracePt t="11492" x="6046788" y="4576763"/>
          <p14:tracePt t="11499" x="6059488" y="4532313"/>
          <p14:tracePt t="11509" x="6065838" y="4506913"/>
          <p14:tracePt t="11514" x="6078538" y="4460875"/>
          <p14:tracePt t="11517" x="6084888" y="4448175"/>
          <p14:tracePt t="11525" x="6091238" y="4441825"/>
          <p14:tracePt t="11530" x="6097588" y="4397375"/>
          <p14:tracePt t="11533" x="6103938" y="4384675"/>
          <p14:tracePt t="11538" x="6103938" y="4371975"/>
          <p14:tracePt t="11540" x="6110288" y="4365625"/>
          <p14:tracePt t="11544" x="6110288" y="4352925"/>
          <p14:tracePt t="11547" x="6116638" y="4346575"/>
          <p14:tracePt t="11549" x="6116638" y="4340225"/>
          <p14:tracePt t="11552" x="6116638" y="4333875"/>
          <p14:tracePt t="11553" x="6116638" y="4327525"/>
          <p14:tracePt t="11558" x="6116638" y="4321175"/>
          <p14:tracePt t="11561" x="6116638" y="4314825"/>
          <p14:tracePt t="11568" x="6122988" y="4308475"/>
          <p14:tracePt t="11571" x="6122988" y="4302125"/>
          <p14:tracePt t="11575" x="6122988" y="4295775"/>
          <p14:tracePt t="11580" x="6122988" y="4289425"/>
          <p14:tracePt t="11584" x="6122988" y="4283075"/>
          <p14:tracePt t="11588" x="6129338" y="4276725"/>
          <p14:tracePt t="11591" x="6129338" y="4270375"/>
          <p14:tracePt t="11593" x="6129338" y="4264025"/>
          <p14:tracePt t="11597" x="6129338" y="4257675"/>
          <p14:tracePt t="11601" x="6129338" y="4244975"/>
          <p14:tracePt t="11602" x="6135688" y="4238625"/>
          <p14:tracePt t="11609" x="6142038" y="4225925"/>
          <p14:tracePt t="11610" x="6142038" y="4219575"/>
          <p14:tracePt t="11612" x="6142038" y="4213225"/>
          <p14:tracePt t="11617" x="6148388" y="4187825"/>
          <p14:tracePt t="11619" x="6148388" y="4181475"/>
          <p14:tracePt t="11622" x="6148388" y="4175125"/>
          <p14:tracePt t="11626" x="6154738" y="4162425"/>
          <p14:tracePt t="11629" x="6154738" y="4149725"/>
          <p14:tracePt t="11633" x="6161088" y="4130675"/>
          <p14:tracePt t="11635" x="6161088" y="4124325"/>
          <p14:tracePt t="11637" x="6161088" y="4117975"/>
          <p14:tracePt t="11642" x="6167438" y="4105275"/>
          <p14:tracePt t="11644" x="6167438" y="4098925"/>
          <p14:tracePt t="11646" x="6175375" y="4092575"/>
          <p14:tracePt t="11650" x="6175375" y="4086225"/>
          <p14:tracePt t="11652" x="6175375" y="4079875"/>
          <p14:tracePt t="11659" x="6181725" y="4065588"/>
          <p14:tracePt t="11664" x="6181725" y="4059238"/>
          <p14:tracePt t="11668" x="6181725" y="4052888"/>
          <p14:tracePt t="11671" x="6188075" y="4052888"/>
          <p14:tracePt t="11675" x="6188075" y="4046538"/>
          <p14:tracePt t="11682" x="6188075" y="4040188"/>
          <p14:tracePt t="11684" x="6194425" y="4040188"/>
          <p14:tracePt t="11691" x="6194425" y="4033838"/>
          <p14:tracePt t="11699" x="6200775" y="4033838"/>
          <p14:tracePt t="11704" x="6207125" y="4027488"/>
          <p14:tracePt t="11712" x="6213475" y="4021138"/>
          <p14:tracePt t="11719" x="6219825" y="4014788"/>
          <p14:tracePt t="11723" x="6226175" y="4014788"/>
          <p14:tracePt t="11730" x="6245225" y="4002088"/>
          <p14:tracePt t="11739" x="6264275" y="3995738"/>
          <p14:tracePt t="11747" x="6276975" y="3989388"/>
          <p14:tracePt t="11756" x="6289675" y="3983038"/>
          <p14:tracePt t="11762" x="6308725" y="3976688"/>
          <p14:tracePt t="11766" x="6321425" y="3970338"/>
          <p14:tracePt t="11773" x="6334125" y="3963988"/>
          <p14:tracePt t="11783" x="6372225" y="3951288"/>
          <p14:tracePt t="11789" x="6403975" y="3938588"/>
          <p14:tracePt t="11796" x="6442075" y="3925888"/>
          <p14:tracePt t="11806" x="6524625" y="3900488"/>
          <p14:tracePt t="11817" x="6659563" y="3862388"/>
          <p14:tracePt t="11825" x="6691313" y="3856038"/>
          <p14:tracePt t="11834" x="6805613" y="3843338"/>
          <p14:tracePt t="11841" x="6831013" y="3843338"/>
          <p14:tracePt t="11846" x="6850063" y="3843338"/>
          <p14:tracePt t="12127" x="6856413" y="3843338"/>
          <p14:tracePt t="12144" x="6862763" y="3843338"/>
          <p14:tracePt t="12153" x="6875463" y="3836988"/>
          <p14:tracePt t="12167" x="6919913" y="3817938"/>
          <p14:tracePt t="12177" x="6983413" y="3786188"/>
          <p14:tracePt t="12183" x="7053263" y="3754438"/>
          <p14:tracePt t="12188" x="7105650" y="3729038"/>
          <p14:tracePt t="12191" x="7118350" y="3722688"/>
          <p14:tracePt t="12200" x="7283450" y="3646488"/>
          <p14:tracePt t="12206" x="7410450" y="3606800"/>
          <p14:tracePt t="12215" x="7602538" y="3530600"/>
          <p14:tracePt t="12221" x="7716838" y="3492500"/>
          <p14:tracePt t="12233" x="7920038" y="3403600"/>
          <p14:tracePt t="12240" x="7958138" y="3390900"/>
          <p14:tracePt t="12250" x="8080375" y="3321050"/>
          <p14:tracePt t="12255" x="8099425" y="3302000"/>
          <p14:tracePt t="12265" x="8143875" y="3263900"/>
          <p14:tracePt t="12268" x="8150225" y="3257550"/>
          <p14:tracePt t="12273" x="8162925" y="3244850"/>
          <p14:tracePt t="12281" x="8194675" y="3219450"/>
          <p14:tracePt t="12285" x="8213725" y="3205163"/>
          <p14:tracePt t="12291" x="8226425" y="3192463"/>
          <p14:tracePt t="12300" x="8283575" y="3148013"/>
          <p14:tracePt t="12306" x="8302625" y="3128963"/>
          <p14:tracePt t="12310" x="8340725" y="3097213"/>
          <p14:tracePt t="12315" x="8378825" y="3065463"/>
          <p14:tracePt t="12317" x="8410575" y="3052763"/>
          <p14:tracePt t="12320" x="8429625" y="3033713"/>
          <p14:tracePt t="12322" x="8435975" y="3027363"/>
          <p14:tracePt t="12326" x="8475663" y="3008313"/>
          <p14:tracePt t="12329" x="8488363" y="3001963"/>
          <p14:tracePt t="12334" x="8532813" y="2976563"/>
          <p14:tracePt t="12338" x="8564563" y="2957513"/>
          <p14:tracePt t="12342" x="8596313" y="2938463"/>
          <p14:tracePt t="12344" x="8609013" y="2932113"/>
          <p14:tracePt t="12346" x="8628063" y="2919413"/>
          <p14:tracePt t="12348" x="8640763" y="2913063"/>
          <p14:tracePt t="12350" x="8653463" y="2906713"/>
          <p14:tracePt t="12352" x="8666163" y="2900363"/>
          <p14:tracePt t="12354" x="8678863" y="2894013"/>
          <p14:tracePt t="12359" x="8697913" y="2881313"/>
          <p14:tracePt t="12361" x="8710613" y="2874963"/>
          <p14:tracePt t="12367" x="8729663" y="2862263"/>
          <p14:tracePt t="12369" x="8736013" y="2855913"/>
          <p14:tracePt t="12371" x="8742363" y="2855913"/>
          <p14:tracePt t="12375" x="8755063" y="2849563"/>
          <p14:tracePt t="12384" x="8774113" y="2836863"/>
          <p14:tracePt t="12387" x="8780463" y="2836863"/>
          <p14:tracePt t="12393" x="8793163" y="2836863"/>
          <p14:tracePt t="12396" x="8799513" y="2830513"/>
          <p14:tracePt t="12399" x="8805863" y="2830513"/>
          <p14:tracePt t="12402" x="8812213" y="2830513"/>
          <p14:tracePt t="12403" x="8818563" y="2830513"/>
          <p14:tracePt t="12405" x="8824913" y="2830513"/>
          <p14:tracePt t="12409" x="8837613" y="2824163"/>
          <p14:tracePt t="12412" x="8843963" y="2824163"/>
          <p14:tracePt t="12414" x="8850313" y="2824163"/>
          <p14:tracePt t="12416" x="8856663" y="2824163"/>
          <p14:tracePt t="12418" x="8863013" y="2824163"/>
          <p14:tracePt t="12421" x="8869363" y="2824163"/>
          <p14:tracePt t="12425" x="8882063" y="2824163"/>
          <p14:tracePt t="12428" x="8888413" y="2824163"/>
          <p14:tracePt t="12432" x="8894763" y="2824163"/>
          <p14:tracePt t="12435" x="8901113" y="2830513"/>
          <p14:tracePt t="12436" x="8907463" y="2830513"/>
          <p14:tracePt t="12438" x="8907463" y="2836863"/>
          <p14:tracePt t="12442" x="8921750" y="2843213"/>
          <p14:tracePt t="12444" x="8921750" y="2849563"/>
          <p14:tracePt t="12448" x="8934450" y="2862263"/>
          <p14:tracePt t="12451" x="8940800" y="2874963"/>
          <p14:tracePt t="12453" x="8947150" y="2887663"/>
          <p14:tracePt t="12455" x="8953500" y="2894013"/>
          <p14:tracePt t="12458" x="8959850" y="2913063"/>
          <p14:tracePt t="12461" x="8966200" y="2925763"/>
          <p14:tracePt t="12463" x="8972550" y="2938463"/>
          <p14:tracePt t="12468" x="8991600" y="2982913"/>
          <p14:tracePt t="12470" x="8991600" y="2989263"/>
          <p14:tracePt t="12471" x="8997950" y="3001963"/>
          <p14:tracePt t="12476" x="9010650" y="3040063"/>
          <p14:tracePt t="12479" x="9017000" y="3052763"/>
          <p14:tracePt t="12486" x="9029700" y="3103563"/>
          <p14:tracePt t="12488" x="9036050" y="3116263"/>
          <p14:tracePt t="12492" x="9042400" y="3141663"/>
          <p14:tracePt t="12495" x="9048750" y="3154363"/>
          <p14:tracePt t="12500" x="9055100" y="3179763"/>
          <p14:tracePt t="12502" x="9055100" y="3192463"/>
          <p14:tracePt t="12504" x="9055100" y="3198813"/>
          <p14:tracePt t="12506" x="9061450" y="3198813"/>
          <p14:tracePt t="12509" x="9067800" y="3219450"/>
          <p14:tracePt t="12511" x="9067800" y="3225800"/>
          <p14:tracePt t="12516" x="9067800" y="3244850"/>
          <p14:tracePt t="12519" x="9074150" y="3263900"/>
          <p14:tracePt t="12521" x="9080500" y="3270250"/>
          <p14:tracePt t="12526" x="9086850" y="3289300"/>
          <p14:tracePt t="12530" x="9093200" y="3302000"/>
          <p14:tracePt t="12534" x="9099550" y="3321050"/>
          <p14:tracePt t="12536" x="9099550" y="3333750"/>
          <p14:tracePt t="12538" x="9105900" y="3333750"/>
          <p14:tracePt t="12542" x="9112250" y="3352800"/>
          <p14:tracePt t="12546" x="9112250" y="3365500"/>
          <p14:tracePt t="12551" x="9118600" y="3397250"/>
          <p14:tracePt t="12554" x="9124950" y="3403600"/>
          <p14:tracePt t="12555" x="9124950" y="3409950"/>
          <p14:tracePt t="12558" x="9124950" y="3429000"/>
          <p14:tracePt t="12560" x="9124950" y="3435350"/>
          <p14:tracePt t="12567" x="9131300" y="3467100"/>
          <p14:tracePt t="12569" x="9131300" y="3479800"/>
          <p14:tracePt t="12571" x="9131300" y="3492500"/>
          <p14:tracePt t="12576" x="9131300" y="3524250"/>
          <p14:tracePt t="12579" x="9131300" y="3543300"/>
          <p14:tracePt t="12584" x="9131300" y="3568700"/>
          <p14:tracePt t="12586" x="9131300" y="3587750"/>
          <p14:tracePt t="12588" x="9131300" y="3606800"/>
          <p14:tracePt t="12592" x="9124950" y="3632200"/>
          <p14:tracePt t="12595" x="9124950" y="3652838"/>
          <p14:tracePt t="12599" x="9118600" y="3671888"/>
          <p14:tracePt t="12603" x="9112250" y="3703638"/>
          <p14:tracePt t="12605" x="9112250" y="3716338"/>
          <p14:tracePt t="12611" x="9099550" y="3754438"/>
          <p14:tracePt t="12614" x="9093200" y="3767138"/>
          <p14:tracePt t="12620" x="9086850" y="3798888"/>
          <p14:tracePt t="12622" x="9086850" y="3805238"/>
          <p14:tracePt t="12628" x="9074150" y="3830638"/>
          <p14:tracePt t="12632" x="9067800" y="3843338"/>
          <p14:tracePt t="12635" x="9061450" y="3862388"/>
          <p14:tracePt t="12636" x="9055100" y="3868738"/>
          <p14:tracePt t="12639" x="9055100" y="3875088"/>
          <p14:tracePt t="12645" x="9036050" y="3900488"/>
          <p14:tracePt t="12650" x="9023350" y="3919538"/>
          <p14:tracePt t="12653" x="9010650" y="3932238"/>
          <p14:tracePt t="12655" x="9004300" y="3938588"/>
          <p14:tracePt t="12660" x="8985250" y="3957638"/>
          <p14:tracePt t="12666" x="8972550" y="3970338"/>
          <p14:tracePt t="12669" x="8953500" y="3989388"/>
          <p14:tracePt t="12672" x="8947150" y="3995738"/>
          <p14:tracePt t="12676" x="8928100" y="4014788"/>
          <p14:tracePt t="12682" x="8907463" y="4027488"/>
          <p14:tracePt t="12686" x="8882063" y="4052888"/>
          <p14:tracePt t="12689" x="8875713" y="4052888"/>
          <p14:tracePt t="12692" x="8856663" y="4073525"/>
          <p14:tracePt t="12696" x="8837613" y="4079875"/>
          <p14:tracePt t="12701" x="8818563" y="4086225"/>
          <p14:tracePt t="12702" x="8812213" y="4092575"/>
          <p14:tracePt t="12704" x="8805863" y="4092575"/>
          <p14:tracePt t="12707" x="8799513" y="4098925"/>
          <p14:tracePt t="12710" x="8786813" y="4105275"/>
          <p14:tracePt t="12713" x="8774113" y="4111625"/>
          <p14:tracePt t="12718" x="8742363" y="4124325"/>
          <p14:tracePt t="12720" x="8736013" y="4130675"/>
          <p14:tracePt t="12726" x="8704263" y="4137025"/>
          <p14:tracePt t="12731" x="8678863" y="4149725"/>
          <p14:tracePt t="12736" x="8647113" y="4156075"/>
          <p14:tracePt t="12738" x="8640763" y="4162425"/>
          <p14:tracePt t="12742" x="8609013" y="4168775"/>
          <p14:tracePt t="12745" x="8596313" y="4168775"/>
          <p14:tracePt t="12751" x="8545513" y="4181475"/>
          <p14:tracePt t="12753" x="8532813" y="4181475"/>
          <p14:tracePt t="12759" x="8475663" y="4187825"/>
          <p14:tracePt t="12763" x="8455025" y="4187825"/>
          <p14:tracePt t="12769" x="8404225" y="4194175"/>
          <p14:tracePt t="12771" x="8378825" y="4194175"/>
          <p14:tracePt t="12776" x="8315325" y="4194175"/>
          <p14:tracePt t="12782" x="8277225" y="4194175"/>
          <p14:tracePt t="12787" x="8213725" y="4194175"/>
          <p14:tracePt t="12789" x="8201025" y="4194175"/>
          <p14:tracePt t="12793" x="8143875" y="4194175"/>
          <p14:tracePt t="12797" x="8105775" y="4194175"/>
          <p14:tracePt t="12801" x="8054975" y="4194175"/>
          <p14:tracePt t="12805" x="8035925" y="4194175"/>
          <p14:tracePt t="12810" x="7964488" y="4194175"/>
          <p14:tracePt t="12813" x="7932738" y="4187825"/>
          <p14:tracePt t="12818" x="7850188" y="4181475"/>
          <p14:tracePt t="12820" x="7824788" y="4181475"/>
          <p14:tracePt t="12826" x="7754938" y="4168775"/>
          <p14:tracePt t="12829" x="7704138" y="4162425"/>
          <p14:tracePt t="12834" x="7615238" y="4156075"/>
          <p14:tracePt t="12836" x="7589838" y="4156075"/>
          <p14:tracePt t="12838" x="7577138" y="4156075"/>
          <p14:tracePt t="12843" x="7480300" y="4137025"/>
          <p14:tracePt t="12847" x="7416800" y="4130675"/>
          <p14:tracePt t="12852" x="7340600" y="4124325"/>
          <p14:tracePt t="12855" x="7302500" y="4117975"/>
          <p14:tracePt t="12859" x="7194550" y="4092575"/>
          <p14:tracePt t="12862" x="7156450" y="4086225"/>
          <p14:tracePt t="12868" x="6989763" y="4059238"/>
          <p14:tracePt t="12871" x="6926263" y="4040188"/>
          <p14:tracePt t="12878" x="6767513" y="4008438"/>
          <p14:tracePt t="12882" x="6704013" y="4002088"/>
          <p14:tracePt t="12885" x="6613525" y="3976688"/>
          <p14:tracePt t="12889" x="6575425" y="3970338"/>
          <p14:tracePt t="12894" x="6423025" y="3932238"/>
          <p14:tracePt t="12896" x="6391275" y="3913188"/>
          <p14:tracePt t="12899" x="6340475" y="3900488"/>
          <p14:tracePt t="12903" x="6283325" y="3881438"/>
          <p14:tracePt t="12907" x="6270625" y="3875088"/>
          <p14:tracePt t="12912" x="6142038" y="3830638"/>
          <p14:tracePt t="12914" x="6110288" y="3817938"/>
          <p14:tracePt t="12922" x="6008688" y="3779838"/>
          <p14:tracePt t="12927" x="5945188" y="3748088"/>
          <p14:tracePt t="12929" x="5919788" y="3735388"/>
          <p14:tracePt t="12936" x="5830888" y="3697288"/>
          <p14:tracePt t="12939" x="5811838" y="3690938"/>
          <p14:tracePt t="12943" x="5754688" y="3652838"/>
          <p14:tracePt t="12946" x="5729288" y="3638550"/>
          <p14:tracePt t="12952" x="5664200" y="3600450"/>
          <p14:tracePt t="12954" x="5645150" y="3587750"/>
          <p14:tracePt t="12959" x="5594350" y="3556000"/>
          <p14:tracePt t="12962" x="5562600" y="3543300"/>
          <p14:tracePt t="12969" x="5518150" y="3505200"/>
          <p14:tracePt t="12971" x="5492750" y="3492500"/>
          <p14:tracePt t="12976" x="5429250" y="3448050"/>
          <p14:tracePt t="12979" x="5416550" y="3422650"/>
          <p14:tracePt t="12986" x="5340350" y="3352800"/>
          <p14:tracePt t="12989" x="5334000" y="3340100"/>
          <p14:tracePt t="12993" x="5283200" y="3289300"/>
          <p14:tracePt t="12999" x="5249863" y="3244850"/>
          <p14:tracePt t="13003" x="5205413" y="3167063"/>
          <p14:tracePt t="13005" x="5192713" y="3148013"/>
          <p14:tracePt t="13010" x="5154613" y="3071813"/>
          <p14:tracePt t="13013" x="5129213" y="3014663"/>
          <p14:tracePt t="13019" x="5091113" y="2906713"/>
          <p14:tracePt t="13021" x="5084763" y="2868613"/>
          <p14:tracePt t="13025" x="5059363" y="2784475"/>
          <p14:tracePt t="13028" x="5059363" y="2746375"/>
          <p14:tracePt t="13034" x="5046663" y="2625725"/>
          <p14:tracePt t="13036" x="5046663" y="2581275"/>
          <p14:tracePt t="13037" x="5046663" y="2555875"/>
          <p14:tracePt t="13042" x="5046663" y="2435225"/>
          <p14:tracePt t="13046" x="5046663" y="2365375"/>
          <p14:tracePt t="13052" x="5059363" y="2236788"/>
          <p14:tracePt t="13053" x="5078413" y="2179638"/>
          <p14:tracePt t="13055" x="5078413" y="2154238"/>
          <p14:tracePt t="13059" x="5110163" y="2020888"/>
          <p14:tracePt t="13065" x="5141913" y="1924050"/>
          <p14:tracePt t="13069" x="5205413" y="1778000"/>
          <p14:tracePt t="13071" x="5211763" y="1752600"/>
          <p14:tracePt t="13076" x="5283200" y="1606550"/>
          <p14:tracePt t="13083" x="5384800" y="1389063"/>
          <p14:tracePt t="13085" x="5422900" y="1319213"/>
          <p14:tracePt t="13088" x="5461000" y="1255713"/>
          <p14:tracePt t="13093" x="5524500" y="1141413"/>
          <p14:tracePt t="13096" x="5562600" y="1077913"/>
          <p14:tracePt t="13102" x="5657850" y="930275"/>
          <p14:tracePt t="13104" x="5702300" y="866775"/>
          <p14:tracePt t="13109" x="5773738" y="771525"/>
          <p14:tracePt t="13111" x="5799138" y="739775"/>
          <p14:tracePt t="13117" x="5856288" y="669925"/>
          <p14:tracePt t="13119" x="5913438" y="604838"/>
          <p14:tracePt t="13122" x="5926138" y="592138"/>
          <p14:tracePt t="13126" x="5995988" y="522288"/>
          <p14:tracePt t="13128" x="6040438" y="477838"/>
          <p14:tracePt t="13135" x="6161088" y="369888"/>
          <p14:tracePt t="13137" x="6194425" y="344488"/>
          <p14:tracePt t="13142" x="6283325" y="280988"/>
          <p14:tracePt t="13145" x="6321425" y="255588"/>
          <p14:tracePt t="13152" x="6492875" y="146050"/>
          <p14:tracePt t="13155" x="6518275" y="133350"/>
          <p14:tracePt t="13160" x="6659563" y="63500"/>
          <p14:tracePt t="13691" x="9080500" y="3536950"/>
          <p14:tracePt t="13695" x="9048750" y="3543300"/>
          <p14:tracePt t="13698" x="9036050" y="3549650"/>
          <p14:tracePt t="13701" x="9017000" y="3556000"/>
          <p14:tracePt t="13703" x="9010650" y="3556000"/>
          <p14:tracePt t="13711" x="8985250" y="3562350"/>
          <p14:tracePt t="13714" x="8972550" y="3562350"/>
          <p14:tracePt t="13719" x="8959850" y="3568700"/>
          <p14:tracePt t="13726" x="8947150" y="3568700"/>
          <p14:tracePt t="13734" x="8940800" y="3568700"/>
          <p14:tracePt t="13737" x="8934450" y="3575050"/>
          <p14:tracePt t="13744" x="8928100" y="3575050"/>
          <p14:tracePt t="13751" x="8921750" y="3575050"/>
          <p14:tracePt t="13755" x="8913813" y="3575050"/>
          <p14:tracePt t="13759" x="8907463" y="3581400"/>
          <p14:tracePt t="13763" x="8901113" y="3581400"/>
          <p14:tracePt t="13767" x="8894763" y="3581400"/>
          <p14:tracePt t="13770" x="8882063" y="3581400"/>
          <p14:tracePt t="13778" x="8856663" y="3587750"/>
          <p14:tracePt t="13782" x="8837613" y="3587750"/>
          <p14:tracePt t="13788" x="8805863" y="3594100"/>
          <p14:tracePt t="13795" x="8767763" y="3594100"/>
          <p14:tracePt t="13801" x="8742363" y="3600450"/>
          <p14:tracePt t="13805" x="8716963" y="3600450"/>
          <p14:tracePt t="13813" x="8672513" y="3600450"/>
          <p14:tracePt t="13821" x="8634413" y="3606800"/>
          <p14:tracePt t="13824" x="8628063" y="3606800"/>
          <p14:tracePt t="13829" x="8596313" y="3613150"/>
          <p14:tracePt t="13836" x="8577263" y="3613150"/>
          <p14:tracePt t="13840" x="8570913" y="3613150"/>
          <p14:tracePt t="13846" x="8539163" y="3619500"/>
          <p14:tracePt t="13854" x="8520113" y="3619500"/>
          <p14:tracePt t="13858" x="8513763" y="3619500"/>
          <p14:tracePt t="13863" x="8488363" y="3625850"/>
          <p14:tracePt t="13869" x="8469313" y="3625850"/>
          <p14:tracePt t="13872" x="8455025" y="3625850"/>
          <p14:tracePt t="13889" x="8391525" y="3632200"/>
          <p14:tracePt t="13901" x="8334375" y="3638550"/>
          <p14:tracePt t="13904" x="8328025" y="3646488"/>
          <p14:tracePt t="13905" x="8321675" y="3646488"/>
          <p14:tracePt t="13909" x="8302625" y="3646488"/>
          <p14:tracePt t="13911" x="8296275" y="3646488"/>
          <p14:tracePt t="13912" x="8289925" y="3646488"/>
          <p14:tracePt t="13914" x="8283575" y="3652838"/>
          <p14:tracePt t="13916" x="8270875" y="3652838"/>
          <p14:tracePt t="13922" x="8258175" y="3652838"/>
          <p14:tracePt t="13924" x="8251825" y="3652838"/>
          <p14:tracePt t="13926" x="8226425" y="3659188"/>
          <p14:tracePt t="13929" x="8207375" y="3665538"/>
          <p14:tracePt t="13932" x="8188325" y="3665538"/>
          <p14:tracePt t="13936" x="8175625" y="3665538"/>
          <p14:tracePt t="13937" x="8162925" y="3671888"/>
          <p14:tracePt t="13942" x="8143875" y="3678238"/>
          <p14:tracePt t="13945" x="8137525" y="3678238"/>
          <p14:tracePt t="13948" x="8124825" y="3678238"/>
          <p14:tracePt t="13951" x="8099425" y="3684588"/>
          <p14:tracePt t="13953" x="8093075" y="3684588"/>
          <p14:tracePt t="13954" x="8093075" y="3690938"/>
          <p14:tracePt t="13959" x="8080375" y="3690938"/>
          <p14:tracePt t="13962" x="8067675" y="3697288"/>
          <p14:tracePt t="13964" x="8061325" y="3697288"/>
          <p14:tracePt t="13966" x="8054975" y="3697288"/>
          <p14:tracePt t="13972" x="8048625" y="3697288"/>
          <p14:tracePt t="13978" x="8042275" y="3697288"/>
          <p14:tracePt t="13983" x="8042275" y="3703638"/>
          <p14:tracePt t="13987" x="8035925" y="3703638"/>
          <p14:tracePt t="13995" x="8029575" y="3703638"/>
          <p14:tracePt t="14001" x="8023225" y="3709988"/>
          <p14:tracePt t="14005" x="8016875" y="3709988"/>
          <p14:tracePt t="14013" x="8010525" y="3709988"/>
          <p14:tracePt t="14015" x="7996238" y="3716338"/>
          <p14:tracePt t="14021" x="7989888" y="3722688"/>
          <p14:tracePt t="14024" x="7983538" y="3722688"/>
          <p14:tracePt t="14033" x="7951788" y="3735388"/>
          <p14:tracePt t="14041" x="7939088" y="3735388"/>
          <p14:tracePt t="14053" x="7869238" y="3773488"/>
          <p14:tracePt t="14060" x="7862888" y="3773488"/>
          <p14:tracePt t="14066" x="7780338" y="3811588"/>
          <p14:tracePt t="14073" x="7767638" y="3817938"/>
          <p14:tracePt t="14080" x="7710488" y="3836988"/>
          <p14:tracePt t="14088" x="7659688" y="3849688"/>
          <p14:tracePt t="14096" x="7615238" y="3862388"/>
          <p14:tracePt t="14100" x="7589838" y="3868738"/>
          <p14:tracePt t="14102" x="7583488" y="3868738"/>
          <p14:tracePt t="14105" x="7570788" y="3875088"/>
          <p14:tracePt t="14109" x="7537450" y="3881438"/>
          <p14:tracePt t="14112" x="7524750" y="3881438"/>
          <p14:tracePt t="14119" x="7480300" y="3894138"/>
          <p14:tracePt t="14122" x="7473950" y="3894138"/>
          <p14:tracePt t="14126" x="7448550" y="3900488"/>
          <p14:tracePt t="14130" x="7435850" y="3906838"/>
          <p14:tracePt t="14135" x="7410450" y="3913188"/>
          <p14:tracePt t="14138" x="7404100" y="3913188"/>
          <p14:tracePt t="14142" x="7391400" y="3919538"/>
          <p14:tracePt t="14147" x="7385050" y="3919538"/>
          <p14:tracePt t="14152" x="7372350" y="3925888"/>
          <p14:tracePt t="14158" x="7366000" y="3925888"/>
          <p14:tracePt t="14200" x="7359650" y="3925888"/>
          <p14:tracePt t="14209" x="7353300" y="3925888"/>
          <p14:tracePt t="14212" x="7353300" y="3932238"/>
          <p14:tracePt t="14215" x="7346950" y="3932238"/>
          <p14:tracePt t="14218" x="7340600" y="3932238"/>
          <p14:tracePt t="14224" x="7334250" y="3932238"/>
          <p14:tracePt t="14225" x="7334250" y="3938588"/>
          <p14:tracePt t="14226" x="7327900" y="3938588"/>
          <p14:tracePt t="14231" x="7321550" y="3938588"/>
          <p14:tracePt t="14233" x="7315200" y="3938588"/>
          <p14:tracePt t="14237" x="7308850" y="3938588"/>
          <p14:tracePt t="14241" x="7302500" y="3944938"/>
          <p14:tracePt t="14243" x="7296150" y="3944938"/>
          <p14:tracePt t="14249" x="7289800" y="3951288"/>
          <p14:tracePt t="14254" x="7283450" y="3951288"/>
          <p14:tracePt t="14271" x="7277100" y="3951288"/>
          <p14:tracePt t="15069" x="7277100" y="3957638"/>
          <p14:tracePt t="15103" x="7277100" y="3963988"/>
          <p14:tracePt t="15118" x="7277100" y="3970338"/>
          <p14:tracePt t="15129" x="7277100" y="3976688"/>
          <p14:tracePt t="15140" x="7277100" y="3983038"/>
          <p14:tracePt t="15147" x="7277100" y="3989388"/>
          <p14:tracePt t="15163" x="7277100" y="3995738"/>
          <p14:tracePt t="15219" x="7277100" y="4002088"/>
          <p14:tracePt t="15227" x="7270750" y="4008438"/>
          <p14:tracePt t="15253" x="7270750" y="4014788"/>
          <p14:tracePt t="15307" x="7264400" y="4014788"/>
          <p14:tracePt t="15321" x="7258050" y="4021138"/>
          <p14:tracePt t="15330" x="7251700" y="4027488"/>
          <p14:tracePt t="15338" x="7245350" y="4033838"/>
          <p14:tracePt t="15347" x="7232650" y="4046538"/>
          <p14:tracePt t="15355" x="7226300" y="4052888"/>
          <p14:tracePt t="15362" x="7200900" y="4059238"/>
          <p14:tracePt t="15369" x="7181850" y="4065588"/>
          <p14:tracePt t="15375" x="7175500" y="4065588"/>
          <p14:tracePt t="15386" x="7092950" y="4073525"/>
          <p14:tracePt t="15395" x="7078663" y="4079875"/>
          <p14:tracePt t="15401" x="7008813" y="4092575"/>
          <p14:tracePt t="15406" x="7002463" y="4092575"/>
          <p14:tracePt t="15414" x="6964363" y="4105275"/>
          <p14:tracePt t="15421" x="6951663" y="4111625"/>
          <p14:tracePt t="15424" x="6945313" y="4117975"/>
          <p14:tracePt t="15438" x="6945313" y="4124325"/>
          <p14:tracePt t="15458" x="6945313" y="4130675"/>
          <p14:tracePt t="15464" x="6945313" y="4137025"/>
          <p14:tracePt t="15469" x="6945313" y="4143375"/>
          <p14:tracePt t="15475" x="6945313" y="4149725"/>
          <p14:tracePt t="15479" x="6945313" y="4156075"/>
          <p14:tracePt t="15484" x="6945313" y="4162425"/>
          <p14:tracePt t="15485" x="6945313" y="4168775"/>
          <p14:tracePt t="15487" x="6945313" y="4175125"/>
          <p14:tracePt t="15492" x="6951663" y="4187825"/>
          <p14:tracePt t="15493" x="6951663" y="4194175"/>
          <p14:tracePt t="15496" x="6951663" y="4200525"/>
          <p14:tracePt t="15501" x="6958013" y="4213225"/>
          <p14:tracePt t="15502" x="6958013" y="4219575"/>
          <p14:tracePt t="15504" x="6958013" y="4225925"/>
          <p14:tracePt t="15508" x="6964363" y="4238625"/>
          <p14:tracePt t="15511" x="6964363" y="4251325"/>
          <p14:tracePt t="15514" x="6970713" y="4257675"/>
          <p14:tracePt t="15517" x="6970713" y="4270375"/>
          <p14:tracePt t="15519" x="6970713" y="4276725"/>
          <p14:tracePt t="15520" x="6977063" y="4283075"/>
          <p14:tracePt t="15525" x="6983413" y="4302125"/>
          <p14:tracePt t="15529" x="6989763" y="4314825"/>
          <p14:tracePt t="15534" x="7002463" y="4333875"/>
          <p14:tracePt t="15536" x="7008813" y="4346575"/>
          <p14:tracePt t="15538" x="7008813" y="4352925"/>
          <p14:tracePt t="15541" x="7015163" y="4365625"/>
          <p14:tracePt t="15543" x="7021513" y="4371975"/>
          <p14:tracePt t="15549" x="7027863" y="4384675"/>
          <p14:tracePt t="15551" x="7034213" y="4397375"/>
          <p14:tracePt t="15553" x="7040563" y="4403725"/>
          <p14:tracePt t="15558" x="7046913" y="4416425"/>
          <p14:tracePt t="15563" x="7053263" y="4422775"/>
          <p14:tracePt t="15567" x="7059613" y="4429125"/>
          <p14:tracePt t="15569" x="7065963" y="4429125"/>
          <p14:tracePt t="15571" x="7065963" y="4435475"/>
          <p14:tracePt t="15575" x="7072313" y="4441825"/>
          <p14:tracePt t="15580" x="7078663" y="4448175"/>
          <p14:tracePt t="15583" x="7085013" y="4454525"/>
          <p14:tracePt t="15586" x="7085013" y="4460875"/>
          <p14:tracePt t="15592" x="7092950" y="4467225"/>
          <p14:tracePt t="15595" x="7092950" y="4473575"/>
          <p14:tracePt t="15599" x="7099300" y="4479925"/>
          <p14:tracePt t="15604" x="7099300" y="4486275"/>
          <p14:tracePt t="15608" x="7105650" y="4492625"/>
          <p14:tracePt t="15610" x="7105650" y="4498975"/>
          <p14:tracePt t="15616" x="7105650" y="4506913"/>
          <p14:tracePt t="15618" x="7112000" y="4506913"/>
          <p14:tracePt t="15619" x="7112000" y="4513263"/>
          <p14:tracePt t="15625" x="7112000" y="4525963"/>
          <p14:tracePt t="15632" x="7112000" y="4532313"/>
          <p14:tracePt t="15635" x="7112000" y="4538663"/>
          <p14:tracePt t="15637" x="7112000" y="4545013"/>
          <p14:tracePt t="15642" x="7112000" y="4557713"/>
          <p14:tracePt t="15650" x="7112000" y="4570413"/>
          <p14:tracePt t="15653" x="7112000" y="4576763"/>
          <p14:tracePt t="15659" x="7112000" y="4589463"/>
          <p14:tracePt t="15663" x="7112000" y="4595813"/>
          <p14:tracePt t="15667" x="7112000" y="4602163"/>
          <p14:tracePt t="15669" x="7112000" y="4608513"/>
          <p14:tracePt t="15676" x="7112000" y="4621213"/>
          <p14:tracePt t="15681" x="7112000" y="4627563"/>
          <p14:tracePt t="15685" x="7105650" y="4640263"/>
          <p14:tracePt t="15693" x="7099300" y="4652963"/>
          <p14:tracePt t="15700" x="7092950" y="4659313"/>
          <p14:tracePt t="15702" x="7085013" y="4665663"/>
          <p14:tracePt t="15704" x="7085013" y="4672013"/>
          <p14:tracePt t="15708" x="7072313" y="4678363"/>
          <p14:tracePt t="15712" x="7065963" y="4691063"/>
          <p14:tracePt t="15716" x="7059613" y="4697413"/>
          <p14:tracePt t="15719" x="7053263" y="4703763"/>
          <p14:tracePt t="15721" x="7046913" y="4710113"/>
          <p14:tracePt t="15726" x="7040563" y="4716463"/>
          <p14:tracePt t="15727" x="7034213" y="4722813"/>
          <p14:tracePt t="15732" x="7021513" y="4729163"/>
          <p14:tracePt t="15735" x="7015163" y="4735513"/>
          <p14:tracePt t="15737" x="7002463" y="4741863"/>
          <p14:tracePt t="15743" x="6983413" y="4754563"/>
          <p14:tracePt t="15746" x="6970713" y="4760913"/>
          <p14:tracePt t="15752" x="6951663" y="4773613"/>
          <p14:tracePt t="15754" x="6945313" y="4773613"/>
          <p14:tracePt t="15759" x="6919913" y="4786313"/>
          <p14:tracePt t="15762" x="6900863" y="4799013"/>
          <p14:tracePt t="15768" x="6862763" y="4811713"/>
          <p14:tracePt t="15769" x="6843713" y="4824413"/>
          <p14:tracePt t="15772" x="6837363" y="4824413"/>
          <p14:tracePt t="15776" x="6792913" y="4837113"/>
          <p14:tracePt t="15779" x="6773863" y="4843463"/>
          <p14:tracePt t="15785" x="6729413" y="4856163"/>
          <p14:tracePt t="15786" x="6710363" y="4862513"/>
          <p14:tracePt t="15792" x="6672263" y="4868863"/>
          <p14:tracePt t="15795" x="6646863" y="4875213"/>
          <p14:tracePt t="15800" x="6607175" y="4881563"/>
          <p14:tracePt t="15802" x="6588125" y="4881563"/>
          <p14:tracePt t="15804" x="6569075" y="4881563"/>
          <p14:tracePt t="15809" x="6537325" y="4887913"/>
          <p14:tracePt t="15812" x="6511925" y="4894263"/>
          <p14:tracePt t="15817" x="6473825" y="4894263"/>
          <p14:tracePt t="15819" x="6454775" y="4894263"/>
          <p14:tracePt t="15821" x="6448425" y="4894263"/>
          <p14:tracePt t="15826" x="6410325" y="4900613"/>
          <p14:tracePt t="15830" x="6378575" y="4900613"/>
          <p14:tracePt t="15834" x="6327775" y="4900613"/>
          <p14:tracePt t="15836" x="6302375" y="4900613"/>
          <p14:tracePt t="15838" x="6296025" y="4900613"/>
          <p14:tracePt t="15843" x="6245225" y="4900613"/>
          <p14:tracePt t="15845" x="6232525" y="4900613"/>
          <p14:tracePt t="15850" x="6181725" y="4894263"/>
          <p14:tracePt t="15852" x="6129338" y="4887913"/>
          <p14:tracePt t="15854" x="6110288" y="4887913"/>
          <p14:tracePt t="15858" x="6065838" y="4875213"/>
          <p14:tracePt t="15862" x="6021388" y="4868863"/>
          <p14:tracePt t="15866" x="5983288" y="4862513"/>
          <p14:tracePt t="15868" x="5951538" y="4862513"/>
          <p14:tracePt t="15870" x="5932488" y="4856163"/>
          <p14:tracePt t="15878" x="5849938" y="4843463"/>
          <p14:tracePt t="15884" x="5780088" y="4830763"/>
          <p14:tracePt t="15886" x="5767388" y="4830763"/>
          <p14:tracePt t="15892" x="5722938" y="4818063"/>
          <p14:tracePt t="15896" x="5695950" y="4811713"/>
          <p14:tracePt t="15901" x="5664200" y="4805363"/>
          <p14:tracePt t="15903" x="5638800" y="4805363"/>
          <p14:tracePt t="15910" x="5588000" y="4792663"/>
          <p14:tracePt t="15913" x="5568950" y="4786313"/>
          <p14:tracePt t="15916" x="5556250" y="4779963"/>
          <p14:tracePt t="15918" x="5537200" y="4779963"/>
          <p14:tracePt t="15924" x="5524500" y="4779963"/>
          <p14:tracePt t="15928" x="5461000" y="4760913"/>
          <p14:tracePt t="15934" x="5435600" y="4754563"/>
          <p14:tracePt t="15938" x="5403850" y="4754563"/>
          <p14:tracePt t="15943" x="5359400" y="4741863"/>
          <p14:tracePt t="15950" x="5314950" y="4729163"/>
          <p14:tracePt t="15954" x="5270500" y="4716463"/>
          <p14:tracePt t="15959" x="5237163" y="4703763"/>
          <p14:tracePt t="15966" x="5199063" y="4684713"/>
          <p14:tracePt t="15970" x="5180013" y="4672013"/>
          <p14:tracePt t="15975" x="5160963" y="4659313"/>
          <p14:tracePt t="15979" x="5141913" y="4640263"/>
          <p14:tracePt t="15984" x="5129213" y="4627563"/>
          <p14:tracePt t="15986" x="5116513" y="4614863"/>
          <p14:tracePt t="15993" x="5103813" y="4595813"/>
          <p14:tracePt t="15997" x="5097463" y="4583113"/>
          <p14:tracePt t="16001" x="5084763" y="4570413"/>
          <p14:tracePt t="16003" x="5084763" y="4564063"/>
          <p14:tracePt t="16009" x="5072063" y="4551363"/>
          <p14:tracePt t="16012" x="5072063" y="4545013"/>
          <p14:tracePt t="16017" x="5065713" y="4532313"/>
          <p14:tracePt t="16018" x="5065713" y="4525963"/>
          <p14:tracePt t="16021" x="5065713" y="4519613"/>
          <p14:tracePt t="16025" x="5059363" y="4513263"/>
          <p14:tracePt t="16028" x="5059363" y="4506913"/>
          <p14:tracePt t="16032" x="5059363" y="4498975"/>
          <p14:tracePt t="16034" x="5059363" y="4492625"/>
          <p14:tracePt t="16036" x="5059363" y="4486275"/>
          <p14:tracePt t="16041" x="5059363" y="4473575"/>
          <p14:tracePt t="16047" x="5059363" y="4467225"/>
          <p14:tracePt t="16049" x="5059363" y="4460875"/>
          <p14:tracePt t="16050" x="5059363" y="4448175"/>
          <p14:tracePt t="16055" x="5059363" y="4441825"/>
          <p14:tracePt t="16058" x="5059363" y="4422775"/>
          <p14:tracePt t="16060" x="5065713" y="4410075"/>
          <p14:tracePt t="16062" x="5072063" y="4397375"/>
          <p14:tracePt t="16066" x="5078413" y="4384675"/>
          <p14:tracePt t="16067" x="5084763" y="4371975"/>
          <p14:tracePt t="16069" x="5091113" y="4359275"/>
          <p14:tracePt t="16071" x="5097463" y="4352925"/>
          <p14:tracePt t="16075" x="5116513" y="4327525"/>
          <p14:tracePt t="16078" x="5129213" y="4308475"/>
          <p14:tracePt t="16083" x="5160963" y="4270375"/>
          <p14:tracePt t="16084" x="5173663" y="4257675"/>
          <p14:tracePt t="16085" x="5180013" y="4251325"/>
          <p14:tracePt t="16087" x="5205413" y="4225925"/>
          <p14:tracePt t="16091" x="5237163" y="4200525"/>
          <p14:tracePt t="16093" x="5256213" y="4187825"/>
          <p14:tracePt t="16100" x="5327650" y="4143375"/>
          <p14:tracePt t="16101" x="5340350" y="4137025"/>
          <p14:tracePt t="16103" x="5359400" y="4117975"/>
          <p14:tracePt t="16108" x="5435600" y="4073525"/>
          <p14:tracePt t="16110" x="5448300" y="4065588"/>
          <p14:tracePt t="16116" x="5530850" y="4040188"/>
          <p14:tracePt t="16118" x="5562600" y="4021138"/>
          <p14:tracePt t="16119" x="5600700" y="4008438"/>
          <p14:tracePt t="16121" x="5613400" y="4002088"/>
          <p14:tracePt t="16125" x="5708650" y="3970338"/>
          <p14:tracePt t="16127" x="5741988" y="3957638"/>
          <p14:tracePt t="16131" x="5792788" y="3938588"/>
          <p14:tracePt t="16134" x="5862638" y="3913188"/>
          <p14:tracePt t="16136" x="5900738" y="3906838"/>
          <p14:tracePt t="16138" x="5919788" y="3900488"/>
          <p14:tracePt t="16141" x="5976938" y="3881438"/>
          <p14:tracePt t="16143" x="6015038" y="3868738"/>
          <p14:tracePt t="16146" x="6046788" y="3862388"/>
          <p14:tracePt t="16150" x="6116638" y="3843338"/>
          <p14:tracePt t="16152" x="6148388" y="3836988"/>
          <p14:tracePt t="16154" x="6161088" y="3836988"/>
          <p14:tracePt t="16158" x="6226175" y="3830638"/>
          <p14:tracePt t="16161" x="6257925" y="3824288"/>
          <p14:tracePt t="16169" x="6340475" y="3824288"/>
          <p14:tracePt t="16171" x="6365875" y="3824288"/>
          <p14:tracePt t="16175" x="6397625" y="3824288"/>
          <p14:tracePt t="16178" x="6416675" y="3824288"/>
          <p14:tracePt t="16184" x="6467475" y="3830638"/>
          <p14:tracePt t="16186" x="6480175" y="3830638"/>
          <p14:tracePt t="16189" x="6492875" y="3836988"/>
          <p14:tracePt t="16192" x="6530975" y="3843338"/>
          <p14:tracePt t="16198" x="6556375" y="3856038"/>
          <p14:tracePt t="16202" x="6600825" y="3868738"/>
          <p14:tracePt t="16204" x="6613525" y="3875088"/>
          <p14:tracePt t="16209" x="6659563" y="3894138"/>
          <p14:tracePt t="16214" x="6704013" y="3913188"/>
          <p14:tracePt t="16218" x="6754813" y="3938588"/>
          <p14:tracePt t="16220" x="6767513" y="3944938"/>
          <p14:tracePt t="16222" x="6773863" y="3951288"/>
          <p14:tracePt t="16225" x="6818313" y="3976688"/>
          <p14:tracePt t="16228" x="6831013" y="3989388"/>
          <p14:tracePt t="16235" x="6907213" y="4027488"/>
          <p14:tracePt t="16237" x="6919913" y="4033838"/>
          <p14:tracePt t="16243" x="6964363" y="4065588"/>
          <p14:tracePt t="16246" x="6983413" y="4079875"/>
          <p14:tracePt t="16251" x="7021513" y="4105275"/>
          <p14:tracePt t="16254" x="7034213" y="4117975"/>
          <p14:tracePt t="16258" x="7065963" y="4137025"/>
          <p14:tracePt t="16264" x="7078663" y="4149725"/>
          <p14:tracePt t="16267" x="7099300" y="4168775"/>
          <p14:tracePt t="16269" x="7105650" y="4175125"/>
          <p14:tracePt t="16272" x="7112000" y="4175125"/>
          <p14:tracePt t="16274" x="7118350" y="4187825"/>
          <p14:tracePt t="16277" x="7124700" y="4194175"/>
          <p14:tracePt t="16280" x="7131050" y="4200525"/>
          <p14:tracePt t="16284" x="7137400" y="4213225"/>
          <p14:tracePt t="16286" x="7143750" y="4219575"/>
          <p14:tracePt t="16292" x="7150100" y="4232275"/>
          <p14:tracePt t="16300" x="7156450" y="4244975"/>
          <p14:tracePt t="16302" x="7162800" y="4251325"/>
          <p14:tracePt t="16311" x="7169150" y="4270375"/>
          <p14:tracePt t="16315" x="7169150" y="4276725"/>
          <p14:tracePt t="16320" x="7175500" y="4295775"/>
          <p14:tracePt t="16325" x="7181850" y="4308475"/>
          <p14:tracePt t="16329" x="7188200" y="4321175"/>
          <p14:tracePt t="16333" x="7200900" y="4346575"/>
          <p14:tracePt t="16335" x="7207250" y="4359275"/>
          <p14:tracePt t="16337" x="7207250" y="4365625"/>
          <p14:tracePt t="16342" x="7219950" y="4391025"/>
          <p14:tracePt t="16346" x="7226300" y="4410075"/>
          <p14:tracePt t="16350" x="7232650" y="4429125"/>
          <p14:tracePt t="16352" x="7239000" y="4448175"/>
          <p14:tracePt t="16358" x="7245350" y="4473575"/>
          <p14:tracePt t="16362" x="7251700" y="4486275"/>
          <p14:tracePt t="16365" x="7251700" y="4498975"/>
          <p14:tracePt t="16368" x="7251700" y="4519613"/>
          <p14:tracePt t="16375" x="7251700" y="4538663"/>
          <p14:tracePt t="16378" x="7251700" y="4545013"/>
          <p14:tracePt t="16383" x="7251700" y="4564063"/>
          <p14:tracePt t="16385" x="7245350" y="4570413"/>
          <p14:tracePt t="16386" x="7239000" y="4576763"/>
          <p14:tracePt t="16392" x="7226300" y="4602163"/>
          <p14:tracePt t="16394" x="7213600" y="4614863"/>
          <p14:tracePt t="16400" x="7200900" y="4627563"/>
          <p14:tracePt t="16402" x="7181850" y="4646613"/>
          <p14:tracePt t="16404" x="7175500" y="4652963"/>
          <p14:tracePt t="16409" x="7150100" y="4672013"/>
          <p14:tracePt t="16412" x="7137400" y="4684713"/>
          <p14:tracePt t="16417" x="7092950" y="4716463"/>
          <p14:tracePt t="16419" x="7078663" y="4722813"/>
          <p14:tracePt t="16421" x="7072313" y="4729163"/>
          <p14:tracePt t="16426" x="7015163" y="4754563"/>
          <p14:tracePt t="16431" x="6983413" y="4779963"/>
          <p14:tracePt t="16435" x="6913563" y="4818063"/>
          <p14:tracePt t="16438" x="6881813" y="4830763"/>
          <p14:tracePt t="16444" x="6811963" y="4862513"/>
          <p14:tracePt t="16446" x="6780213" y="4868863"/>
          <p14:tracePt t="16453" x="6672263" y="4906963"/>
          <p14:tracePt t="16459" x="6600825" y="4926013"/>
          <p14:tracePt t="16460" x="6581775" y="4933950"/>
          <p14:tracePt t="16462" x="6556375" y="4946650"/>
          <p14:tracePt t="16466" x="6486525" y="4953000"/>
          <p14:tracePt t="16468" x="6448425" y="4959350"/>
          <p14:tracePt t="16471" x="6384925" y="4965700"/>
          <p14:tracePt t="16476" x="6289675" y="4965700"/>
          <p14:tracePt t="16478" x="6232525" y="4965700"/>
          <p14:tracePt t="16485" x="6129338" y="4965700"/>
          <p14:tracePt t="16487" x="6097588" y="4965700"/>
          <p14:tracePt t="16490" x="6084888" y="4965700"/>
          <p14:tracePt t="16493" x="5995988" y="4959350"/>
          <p14:tracePt t="16500" x="5907088" y="4946650"/>
          <p14:tracePt t="16502" x="5849938" y="4926013"/>
          <p14:tracePt t="16505" x="5843588" y="4919663"/>
          <p14:tracePt t="16509" x="5773738" y="4900613"/>
          <p14:tracePt t="16514" x="5729288" y="4881563"/>
          <p14:tracePt t="16518" x="5664200" y="4849813"/>
          <p14:tracePt t="16520" x="5645150" y="4843463"/>
          <p14:tracePt t="16525" x="5600700" y="4811713"/>
          <p14:tracePt t="16528" x="5575300" y="4786313"/>
          <p14:tracePt t="16535" x="5505450" y="4735513"/>
          <p14:tracePt t="16538" x="5480050" y="4703763"/>
          <p14:tracePt t="16543" x="5441950" y="4659313"/>
          <p14:tracePt t="16546" x="5410200" y="4627563"/>
          <p14:tracePt t="16551" x="5365750" y="4551363"/>
          <p14:tracePt t="16553" x="5353050" y="4519613"/>
          <p14:tracePt t="16559" x="5314950" y="4454525"/>
          <p14:tracePt t="16562" x="5302250" y="4416425"/>
          <p14:tracePt t="16568" x="5264150" y="4327525"/>
          <p14:tracePt t="16571" x="5256213" y="4276725"/>
          <p14:tracePt t="16576" x="5237163" y="4194175"/>
          <p14:tracePt t="16582" x="5230813" y="4137025"/>
          <p14:tracePt t="16586" x="5230813" y="4086225"/>
          <p14:tracePt t="16588" x="5230813" y="4059238"/>
          <p14:tracePt t="16593" x="5243513" y="3989388"/>
          <p14:tracePt t="16599" x="5270500" y="3938588"/>
          <p14:tracePt t="16602" x="5295900" y="3875088"/>
          <p14:tracePt t="16604" x="5321300" y="3843338"/>
          <p14:tracePt t="16609" x="5378450" y="3767138"/>
          <p14:tracePt t="16614" x="5441950" y="3671888"/>
          <p14:tracePt t="16618" x="5537200" y="3568700"/>
          <p14:tracePt t="16621" x="5581650" y="3517900"/>
          <p14:tracePt t="16625" x="5702300" y="3397250"/>
          <p14:tracePt t="16629" x="5780088" y="3314700"/>
          <p14:tracePt t="16635" x="5989638" y="3154363"/>
          <p14:tracePt t="16637" x="6078538" y="3084513"/>
          <p14:tracePt t="16643" x="6194425" y="2995613"/>
          <p14:tracePt t="16645" x="6257925" y="2951163"/>
          <p14:tracePt t="16652" x="6448425" y="2830513"/>
          <p14:tracePt t="16655" x="6467475" y="2824163"/>
          <p14:tracePt t="16659" x="6607175" y="2759075"/>
          <p14:tracePt t="16665" x="6678613" y="2733675"/>
          <p14:tracePt t="16669" x="6754813" y="2720975"/>
          <p14:tracePt t="16671" x="6780213" y="2714625"/>
          <p14:tracePt t="16676" x="6831013" y="2701925"/>
          <p14:tracePt t="16677" x="6850063" y="2701925"/>
          <p14:tracePt t="16681" x="6875463" y="2695575"/>
          <p14:tracePt t="16685" x="6932613" y="2695575"/>
          <p14:tracePt t="16688" x="6938963" y="2695575"/>
          <p14:tracePt t="16692" x="6989763" y="2695575"/>
          <p14:tracePt t="16697" x="7008813" y="2695575"/>
          <p14:tracePt t="16702" x="7053263" y="2695575"/>
          <p14:tracePt t="16704" x="7072313" y="2695575"/>
          <p14:tracePt t="16709" x="7112000" y="2708275"/>
          <p14:tracePt t="16710" x="7131050" y="2714625"/>
          <p14:tracePt t="16713" x="7143750" y="2714625"/>
          <p14:tracePt t="16717" x="7181850" y="2727325"/>
          <p14:tracePt t="16719" x="7194550" y="2733675"/>
          <p14:tracePt t="16722" x="7200900" y="2733675"/>
          <p14:tracePt t="16725" x="7245350" y="2759075"/>
          <p14:tracePt t="16729" x="7270750" y="2771775"/>
          <p14:tracePt t="16734" x="7321550" y="2792413"/>
          <p14:tracePt t="16736" x="7334250" y="2798763"/>
          <p14:tracePt t="16742" x="7366000" y="2817813"/>
          <p14:tracePt t="16747" x="7416800" y="2843213"/>
          <p14:tracePt t="16752" x="7473950" y="2887663"/>
          <p14:tracePt t="16754" x="7486650" y="2900363"/>
          <p14:tracePt t="16758" x="7524750" y="2925763"/>
          <p14:tracePt t="16760" x="7545388" y="2938463"/>
          <p14:tracePt t="16766" x="7596188" y="2989263"/>
          <p14:tracePt t="16768" x="7627938" y="3014663"/>
          <p14:tracePt t="16770" x="7640638" y="3027363"/>
          <p14:tracePt t="16776" x="7685088" y="3065463"/>
          <p14:tracePt t="16778" x="7697788" y="3090863"/>
          <p14:tracePt t="16784" x="7761288" y="3160713"/>
          <p14:tracePt t="16786" x="7773988" y="3173413"/>
          <p14:tracePt t="16792" x="7805738" y="3219450"/>
          <p14:tracePt t="16794" x="7818438" y="3238500"/>
          <p14:tracePt t="16800" x="7850188" y="3282950"/>
          <p14:tracePt t="16802" x="7856538" y="3308350"/>
          <p14:tracePt t="16804" x="7862888" y="3314700"/>
          <p14:tracePt t="16809" x="7881938" y="3346450"/>
          <p14:tracePt t="16811" x="7881938" y="3359150"/>
          <p14:tracePt t="16817" x="7894638" y="3397250"/>
          <p14:tracePt t="16819" x="7900988" y="3403600"/>
          <p14:tracePt t="16821" x="7900988" y="3416300"/>
          <p14:tracePt t="16825" x="7907338" y="3441700"/>
          <p14:tracePt t="16828" x="7907338" y="3454400"/>
          <p14:tracePt t="16834" x="7907338" y="3492500"/>
          <p14:tracePt t="16837" x="7907338" y="3498850"/>
          <p14:tracePt t="16842" x="7907338" y="3524250"/>
          <p14:tracePt t="16844" x="7907338" y="3536950"/>
          <p14:tracePt t="16848" x="7907338" y="3549650"/>
          <p14:tracePt t="16851" x="7900988" y="3568700"/>
          <p14:tracePt t="16852" x="7894638" y="3575050"/>
          <p14:tracePt t="16859" x="7881938" y="3600450"/>
          <p14:tracePt t="16861" x="7875588" y="3613150"/>
          <p14:tracePt t="16866" x="7856538" y="3638550"/>
          <p14:tracePt t="16868" x="7831138" y="3665538"/>
          <p14:tracePt t="16870" x="7824788" y="3684588"/>
          <p14:tracePt t="16879" x="7773988" y="3735388"/>
          <p14:tracePt t="16884" x="7729538" y="3779838"/>
          <p14:tracePt t="16886" x="7716838" y="3792538"/>
          <p14:tracePt t="16892" x="7666038" y="3843338"/>
          <p14:tracePt t="16896" x="7646988" y="3856038"/>
          <p14:tracePt t="16900" x="7615238" y="3887788"/>
          <p14:tracePt t="16902" x="7602538" y="3900488"/>
          <p14:tracePt t="16904" x="7596188" y="3906838"/>
          <p14:tracePt t="16909" x="7577138" y="3932238"/>
          <p14:tracePt t="16912" x="7564438" y="3944938"/>
          <p14:tracePt t="16914" x="7558088" y="3957638"/>
          <p14:tracePt t="16916" x="7551738" y="3963988"/>
          <p14:tracePt t="16919" x="7545388" y="3970338"/>
          <p14:tracePt t="16926" x="7537450" y="3976688"/>
          <p14:tracePt t="16976" x="7545388" y="3976688"/>
          <p14:tracePt t="16983" x="7558088" y="3976688"/>
          <p14:tracePt t="16987" x="7564438" y="3976688"/>
          <p14:tracePt t="16997" x="7608888" y="3976688"/>
          <p14:tracePt t="17002" x="7634288" y="3976688"/>
          <p14:tracePt t="17008" x="7653338" y="3976688"/>
          <p14:tracePt t="17016" x="7754938" y="3970338"/>
          <p14:tracePt t="17024" x="7786688" y="3963988"/>
          <p14:tracePt t="17031" x="7888288" y="3951288"/>
          <p14:tracePt t="17036" x="7945438" y="3938588"/>
          <p14:tracePt t="17044" x="8023225" y="3925888"/>
          <p14:tracePt t="17051" x="8093075" y="3906838"/>
          <p14:tracePt t="17053" x="8143875" y="3894138"/>
          <p14:tracePt t="17057" x="8194675" y="3881438"/>
          <p14:tracePt t="17060" x="8220075" y="3862388"/>
          <p14:tracePt t="17066" x="8334375" y="3817938"/>
          <p14:tracePt t="17068" x="8366125" y="3805238"/>
          <p14:tracePt t="17070" x="8397875" y="3786188"/>
          <p14:tracePt t="17074" x="8482013" y="3748088"/>
          <p14:tracePt t="17076" x="8507413" y="3735388"/>
          <p14:tracePt t="17083" x="8653463" y="3659188"/>
          <p14:tracePt t="17085" x="8672513" y="3646488"/>
          <p14:tracePt t="17086" x="8697913" y="3632200"/>
          <p14:tracePt t="17094" x="8901113" y="3536950"/>
          <p14:tracePt t="17098" x="8985250" y="35052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XGBoost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Regression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DB31FF-FE58-4FD3-A33C-B480FBEAA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2051886"/>
            <a:ext cx="3816424" cy="1947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997CEE-E26F-478F-AFC0-8E404A7D7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32068"/>
            <a:ext cx="4119464" cy="378714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AD7BE-3F0E-4544-A1EF-7C200014B2CE}"/>
              </a:ext>
            </a:extLst>
          </p:cNvPr>
          <p:cNvSpPr/>
          <p:nvPr/>
        </p:nvSpPr>
        <p:spPr>
          <a:xfrm>
            <a:off x="395536" y="3790092"/>
            <a:ext cx="1368152" cy="203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AE5BA7A-16B8-4A26-8815-205D79B95C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80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35"/>
    </mc:Choice>
    <mc:Fallback xmlns="">
      <p:transition spd="slow" advTm="4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0" x="8710613" y="2416175"/>
          <p14:tracePt t="268" x="8501063" y="2365375"/>
          <p14:tracePt t="273" x="8277225" y="2300288"/>
          <p14:tracePt t="278" x="8137525" y="2268538"/>
          <p14:tracePt t="284" x="7996238" y="2224088"/>
          <p14:tracePt t="291" x="7767638" y="2160588"/>
          <p14:tracePt t="297" x="7672388" y="2128838"/>
          <p14:tracePt t="303" x="7602538" y="2103438"/>
          <p14:tracePt t="310" x="7480300" y="2071688"/>
          <p14:tracePt t="316" x="7416800" y="2046288"/>
          <p14:tracePt t="321" x="7410450" y="2039938"/>
          <p14:tracePt t="326" x="7372350" y="2027238"/>
          <p14:tracePt t="331" x="7359650" y="2020888"/>
          <p14:tracePt t="337" x="7353300" y="2014538"/>
          <p14:tracePt t="342" x="7321550" y="2001838"/>
          <p14:tracePt t="347" x="7302500" y="1995488"/>
          <p14:tracePt t="352" x="7283450" y="1982788"/>
          <p14:tracePt t="358" x="7251700" y="1970088"/>
          <p14:tracePt t="362" x="7226300" y="1957388"/>
          <p14:tracePt t="365" x="7207250" y="1944688"/>
          <p14:tracePt t="368" x="7194550" y="1938338"/>
          <p14:tracePt t="371" x="7156450" y="1917700"/>
          <p14:tracePt t="373" x="7124700" y="1911350"/>
          <p14:tracePt t="375" x="7085013" y="1892300"/>
          <p14:tracePt t="378" x="7059613" y="1885950"/>
          <p14:tracePt t="380" x="7021513" y="1866900"/>
          <p14:tracePt t="381" x="6977063" y="1854200"/>
          <p14:tracePt t="383" x="6932613" y="1835150"/>
          <p14:tracePt t="387" x="6856413" y="1803400"/>
          <p14:tracePt t="389" x="6831013" y="1797050"/>
          <p14:tracePt t="391" x="6748463" y="1765300"/>
          <p14:tracePt t="393" x="6684963" y="1752600"/>
          <p14:tracePt t="395" x="6640513" y="1733550"/>
          <p14:tracePt t="396" x="6569075" y="1714500"/>
          <p14:tracePt t="398" x="6530975" y="1708150"/>
          <p14:tracePt t="400" x="6429375" y="1670050"/>
          <p14:tracePt t="404" x="6283325" y="1631950"/>
          <p14:tracePt t="406" x="6232525" y="1612900"/>
          <p14:tracePt t="408" x="6084888" y="1574800"/>
          <p14:tracePt t="410" x="5970588" y="1543050"/>
          <p14:tracePt t="412" x="5951538" y="1536700"/>
          <p14:tracePt t="413" x="5862638" y="1511300"/>
          <p14:tracePt t="415" x="5811838" y="1497013"/>
          <p14:tracePt t="416" x="5702300" y="1465263"/>
          <p14:tracePt t="422" x="5518150" y="1401763"/>
          <p14:tracePt t="426" x="5391150" y="1357313"/>
          <p14:tracePt t="434" x="5141913" y="1255713"/>
          <p14:tracePt t="440" x="4976813" y="1160463"/>
          <p14:tracePt t="442" x="4945063" y="1147763"/>
          <p14:tracePt t="444" x="4919663" y="1128713"/>
          <p14:tracePt t="445" x="4881563" y="1103313"/>
          <p14:tracePt t="447" x="4837113" y="1090613"/>
          <p14:tracePt t="451" x="4805363" y="1063625"/>
          <p14:tracePt t="456" x="4740275" y="1019175"/>
          <p14:tracePt t="458" x="4721225" y="1012825"/>
          <p14:tracePt t="464" x="4676775" y="993775"/>
          <p14:tracePt t="467" x="4664075" y="993775"/>
          <p14:tracePt t="472" x="4664075" y="987425"/>
          <p14:tracePt t="2649" x="4657725" y="987425"/>
          <p14:tracePt t="2656" x="4651375" y="987425"/>
          <p14:tracePt t="2661" x="4638675" y="987425"/>
          <p14:tracePt t="2667" x="4625975" y="987425"/>
          <p14:tracePt t="2678" x="4600575" y="1000125"/>
          <p14:tracePt t="2684" x="4587875" y="1006475"/>
          <p14:tracePt t="2689" x="4575175" y="1019175"/>
          <p14:tracePt t="2695" x="4556125" y="1038225"/>
          <p14:tracePt t="2701" x="4530725" y="1057275"/>
          <p14:tracePt t="2705" x="4524375" y="1063625"/>
          <p14:tracePt t="2714" x="4441825" y="1147763"/>
          <p14:tracePt t="2721" x="4435475" y="1154113"/>
          <p14:tracePt t="2727" x="4325938" y="1236663"/>
          <p14:tracePt t="2732" x="4294188" y="1268413"/>
          <p14:tracePt t="2738" x="4281488" y="1281113"/>
          <p14:tracePt t="2744" x="4217988" y="1331913"/>
          <p14:tracePt t="2751" x="4186238" y="1357313"/>
          <p14:tracePt t="2756" x="4167188" y="1376363"/>
          <p14:tracePt t="2762" x="4141788" y="1401763"/>
          <p14:tracePt t="2767" x="4129088" y="1414463"/>
          <p14:tracePt t="2772" x="4110038" y="1433513"/>
          <p14:tracePt t="2778" x="4097338" y="1452563"/>
          <p14:tracePt t="2784" x="4078288" y="1471613"/>
          <p14:tracePt t="2789" x="4059238" y="1490663"/>
          <p14:tracePt t="2796" x="4040188" y="1511300"/>
          <p14:tracePt t="2801" x="4033838" y="1517650"/>
          <p14:tracePt t="2806" x="4027488" y="1530350"/>
          <p14:tracePt t="2809" x="4021138" y="1536700"/>
          <p14:tracePt t="2816" x="4014788" y="1543050"/>
          <p14:tracePt t="2820" x="4008438" y="1549400"/>
          <p14:tracePt t="2823" x="4002088" y="1549400"/>
          <p14:tracePt t="2825" x="4002088" y="1555750"/>
          <p14:tracePt t="2830" x="3995738" y="1555750"/>
          <p14:tracePt t="2834" x="3989388" y="1555750"/>
          <p14:tracePt t="2837" x="3989388" y="1562100"/>
          <p14:tracePt t="2843" x="3983038" y="1562100"/>
          <p14:tracePt t="2847" x="3976688" y="1568450"/>
          <p14:tracePt t="2854" x="3970338" y="1568450"/>
          <p14:tracePt t="2859" x="3963988" y="1568450"/>
          <p14:tracePt t="2864" x="3957638" y="1574800"/>
          <p14:tracePt t="2871" x="3951288" y="1574800"/>
          <p14:tracePt t="2874" x="3944938" y="1574800"/>
          <p14:tracePt t="2877" x="3944938" y="1581150"/>
          <p14:tracePt t="2887" x="3932238" y="1581150"/>
          <p14:tracePt t="2896" x="3925888" y="1587500"/>
          <p14:tracePt t="2905" x="3919538" y="1587500"/>
          <p14:tracePt t="2910" x="3919538" y="1593850"/>
          <p14:tracePt t="2916" x="3913188" y="1593850"/>
          <p14:tracePt t="2923" x="3906838" y="1593850"/>
          <p14:tracePt t="2933" x="3900488" y="1600200"/>
          <p14:tracePt t="2940" x="3894138" y="1600200"/>
          <p14:tracePt t="2945" x="3894138" y="1606550"/>
          <p14:tracePt t="2948" x="3887788" y="1606550"/>
          <p14:tracePt t="2954" x="3879850" y="1606550"/>
          <p14:tracePt t="2963" x="3873500" y="1612900"/>
          <p14:tracePt t="2965" x="3867150" y="1612900"/>
          <p14:tracePt t="2971" x="3860800" y="1619250"/>
          <p14:tracePt t="2977" x="3854450" y="1619250"/>
          <p14:tracePt t="2980" x="3848100" y="1625600"/>
          <p14:tracePt t="2983" x="3841750" y="1631950"/>
          <p14:tracePt t="2988" x="3835400" y="1638300"/>
          <p14:tracePt t="2991" x="3829050" y="1638300"/>
          <p14:tracePt t="2996" x="3822700" y="1644650"/>
          <p14:tracePt t="2997" x="3816350" y="1651000"/>
          <p14:tracePt t="3004" x="3803650" y="1663700"/>
          <p14:tracePt t="3009" x="3797300" y="1670050"/>
          <p14:tracePt t="3013" x="3790950" y="1676400"/>
          <p14:tracePt t="3014" x="3784600" y="1689100"/>
          <p14:tracePt t="3016" x="3778250" y="1695450"/>
          <p14:tracePt t="3021" x="3765550" y="1708150"/>
          <p14:tracePt t="3022" x="3765550" y="1714500"/>
          <p14:tracePt t="3025" x="3759200" y="1720850"/>
          <p14:tracePt t="3028" x="3752850" y="1727200"/>
          <p14:tracePt t="3030" x="3746500" y="1739900"/>
          <p14:tracePt t="3032" x="3740150" y="1746250"/>
          <p14:tracePt t="3037" x="3733800" y="1758950"/>
          <p14:tracePt t="3040" x="3727450" y="1765300"/>
          <p14:tracePt t="3045" x="3714750" y="1784350"/>
          <p14:tracePt t="3046" x="3714750" y="1790700"/>
          <p14:tracePt t="3048" x="3708400" y="1797050"/>
          <p14:tracePt t="3050" x="3702050" y="1803400"/>
          <p14:tracePt t="3054" x="3695700" y="1816100"/>
          <p14:tracePt t="3056" x="3695700" y="1822450"/>
          <p14:tracePt t="3058" x="3689350" y="1828800"/>
          <p14:tracePt t="3062" x="3683000" y="1841500"/>
          <p14:tracePt t="3064" x="3676650" y="1854200"/>
          <p14:tracePt t="3066" x="3670300" y="1860550"/>
          <p14:tracePt t="3067" x="3670300" y="1866900"/>
          <p14:tracePt t="3072" x="3663950" y="1885950"/>
          <p14:tracePt t="3074" x="3657600" y="1892300"/>
          <p14:tracePt t="3081" x="3638550" y="1938338"/>
          <p14:tracePt t="3082" x="3638550" y="1951038"/>
          <p14:tracePt t="3088" x="3625850" y="1982788"/>
          <p14:tracePt t="3090" x="3619500" y="1995488"/>
          <p14:tracePt t="3096" x="3606800" y="2039938"/>
          <p14:tracePt t="3098" x="3600450" y="2065338"/>
          <p14:tracePt t="3100" x="3600450" y="2078038"/>
          <p14:tracePt t="3102" x="3600450" y="2084388"/>
          <p14:tracePt t="3106" x="3587750" y="2122488"/>
          <p14:tracePt t="3108" x="3587750" y="2141538"/>
          <p14:tracePt t="3113" x="3575050" y="2185988"/>
          <p14:tracePt t="3115" x="3575050" y="2198688"/>
          <p14:tracePt t="3117" x="3568700" y="2205038"/>
          <p14:tracePt t="3121" x="3568700" y="2230438"/>
          <p14:tracePt t="3125" x="3562350" y="2255838"/>
          <p14:tracePt t="3129" x="3556000" y="2281238"/>
          <p14:tracePt t="3130" x="3556000" y="2293938"/>
          <p14:tracePt t="3132" x="3556000" y="2306638"/>
          <p14:tracePt t="3137" x="3556000" y="2319338"/>
          <p14:tracePt t="3140" x="3556000" y="2338388"/>
          <p14:tracePt t="3142" x="3556000" y="2344738"/>
          <p14:tracePt t="3145" x="3549650" y="2359025"/>
          <p14:tracePt t="3146" x="3549650" y="2371725"/>
          <p14:tracePt t="3148" x="3549650" y="2378075"/>
          <p14:tracePt t="3154" x="3549650" y="2397125"/>
          <p14:tracePt t="3156" x="3549650" y="2403475"/>
          <p14:tracePt t="3158" x="3549650" y="2409825"/>
          <p14:tracePt t="3162" x="3549650" y="2422525"/>
          <p14:tracePt t="3164" x="3543300" y="2428875"/>
          <p14:tracePt t="3167" x="3543300" y="2435225"/>
          <p14:tracePt t="3171" x="3543300" y="2441575"/>
          <p14:tracePt t="3172" x="3543300" y="2447925"/>
          <p14:tracePt t="3173" x="3543300" y="2454275"/>
          <p14:tracePt t="3180" x="3543300" y="2466975"/>
          <p14:tracePt t="3183" x="3536950" y="2466975"/>
          <p14:tracePt t="3192" x="3536950" y="2492375"/>
          <p14:tracePt t="3196" x="3530600" y="2498725"/>
          <p14:tracePt t="3201" x="3530600" y="2511425"/>
          <p14:tracePt t="3211" x="3524250" y="2530475"/>
          <p14:tracePt t="3215" x="3524250" y="2536825"/>
          <p14:tracePt t="3226" x="3517900" y="2555875"/>
          <p14:tracePt t="3233" x="3517900" y="2562225"/>
          <p14:tracePt t="3241" x="3517900" y="2568575"/>
          <p14:tracePt t="3657" x="3511550" y="2568575"/>
          <p14:tracePt t="3668" x="3511550" y="2574925"/>
          <p14:tracePt t="3676" x="3505200" y="2574925"/>
          <p14:tracePt t="3689" x="3498850" y="2581275"/>
          <p14:tracePt t="3696" x="3492500" y="2581275"/>
          <p14:tracePt t="3701" x="3492500" y="2587625"/>
          <p14:tracePt t="3708" x="3479800" y="2587625"/>
          <p14:tracePt t="3712" x="3479800" y="2593975"/>
          <p14:tracePt t="3715" x="3473450" y="2593975"/>
          <p14:tracePt t="3725" x="3460750" y="2600325"/>
          <p14:tracePt t="3730" x="3454400" y="2600325"/>
          <p14:tracePt t="3735" x="3448050" y="2600325"/>
          <p14:tracePt t="3743" x="3435350" y="2606675"/>
          <p14:tracePt t="3750" x="3427413" y="2606675"/>
          <p14:tracePt t="3759" x="3408363" y="2613025"/>
          <p14:tracePt t="3766" x="3389313" y="2613025"/>
          <p14:tracePt t="3770" x="3382963" y="2613025"/>
          <p14:tracePt t="3777" x="3351213" y="2613025"/>
          <p14:tracePt t="3784" x="3325813" y="2613025"/>
          <p14:tracePt t="3795" x="3275013" y="2613025"/>
          <p14:tracePt t="3800" x="3255963" y="2613025"/>
          <p14:tracePt t="3808" x="3224213" y="2613025"/>
          <p14:tracePt t="3813" x="3205163" y="2613025"/>
          <p14:tracePt t="3819" x="3186113" y="2613025"/>
          <p14:tracePt t="3827" x="3154363" y="2606675"/>
          <p14:tracePt t="3832" x="3141663" y="2606675"/>
          <p14:tracePt t="3844" x="3097213" y="2593975"/>
          <p14:tracePt t="3849" x="3084513" y="2593975"/>
          <p14:tracePt t="3853" x="3078163" y="2593975"/>
          <p14:tracePt t="3860" x="3046413" y="2581275"/>
          <p14:tracePt t="3870" x="3014663" y="2574925"/>
          <p14:tracePt t="3876" x="2976563" y="2562225"/>
          <p14:tracePt t="3879" x="2949575" y="2555875"/>
          <p14:tracePt t="3882" x="2936875" y="2549525"/>
          <p14:tracePt t="3885" x="2930525" y="2549525"/>
          <p14:tracePt t="3892" x="2879725" y="2536825"/>
          <p14:tracePt t="3896" x="2860675" y="2530475"/>
          <p14:tracePt t="3901" x="2828925" y="2517775"/>
          <p14:tracePt t="3905" x="2797175" y="2505075"/>
          <p14:tracePt t="3908" x="2778125" y="2498725"/>
          <p14:tracePt t="3911" x="2752725" y="2492375"/>
          <p14:tracePt t="3914" x="2746375" y="2486025"/>
          <p14:tracePt t="3919" x="2727325" y="2479675"/>
          <p14:tracePt t="3924" x="2663825" y="2460625"/>
          <p14:tracePt t="3929" x="2638425" y="2447925"/>
          <p14:tracePt t="3933" x="2619375" y="2441575"/>
          <p14:tracePt t="3938" x="2587625" y="2435225"/>
          <p14:tracePt t="3940" x="2574925" y="2428875"/>
          <p14:tracePt t="3943" x="2562225" y="2422525"/>
          <p14:tracePt t="3949" x="2524125" y="2409825"/>
          <p14:tracePt t="3951" x="2517775" y="2409825"/>
          <p14:tracePt t="3955" x="2490788" y="2397125"/>
          <p14:tracePt t="3957" x="2484438" y="2397125"/>
          <p14:tracePt t="3963" x="2465388" y="2390775"/>
          <p14:tracePt t="3965" x="2459038" y="2384425"/>
          <p14:tracePt t="3970" x="2452688" y="2384425"/>
          <p14:tracePt t="3973" x="2433638" y="2378075"/>
          <p14:tracePt t="3975" x="2427288" y="2378075"/>
          <p14:tracePt t="3981" x="2408238" y="2371725"/>
          <p14:tracePt t="3983" x="2401888" y="2371725"/>
          <p14:tracePt t="3988" x="2382838" y="2365375"/>
          <p14:tracePt t="3991" x="2376488" y="2365375"/>
          <p14:tracePt t="3996" x="2363788" y="2359025"/>
          <p14:tracePt t="3998" x="2344738" y="2351088"/>
          <p14:tracePt t="4006" x="2325688" y="2344738"/>
          <p14:tracePt t="4009" x="2319338" y="2344738"/>
          <p14:tracePt t="4012" x="2306638" y="2338388"/>
          <p14:tracePt t="4015" x="2293938" y="2338388"/>
          <p14:tracePt t="4021" x="2281238" y="2332038"/>
          <p14:tracePt t="4025" x="2268538" y="2332038"/>
          <p14:tracePt t="4030" x="2262188" y="2332038"/>
          <p14:tracePt t="4032" x="2255838" y="2325688"/>
          <p14:tracePt t="4034" x="2249488" y="2325688"/>
          <p14:tracePt t="4038" x="2243138" y="2325688"/>
          <p14:tracePt t="4040" x="2236788" y="2325688"/>
          <p14:tracePt t="4046" x="2230438" y="2325688"/>
          <p14:tracePt t="4048" x="2224088" y="2319338"/>
          <p14:tracePt t="4051" x="2217738" y="2319338"/>
          <p14:tracePt t="4055" x="2211388" y="2319338"/>
          <p14:tracePt t="4060" x="2205038" y="2312988"/>
          <p14:tracePt t="4064" x="2198688" y="2312988"/>
          <p14:tracePt t="4066" x="2192338" y="2312988"/>
          <p14:tracePt t="4071" x="2185988" y="2312988"/>
          <p14:tracePt t="4072" x="2179638" y="2312988"/>
          <p14:tracePt t="4077" x="2173288" y="2306638"/>
          <p14:tracePt t="4081" x="2166938" y="2306638"/>
          <p14:tracePt t="4087" x="2154238" y="2306638"/>
          <p14:tracePt t="4089" x="2154238" y="2300288"/>
          <p14:tracePt t="4091" x="2147888" y="2300288"/>
          <p14:tracePt t="4095" x="2141538" y="2300288"/>
          <p14:tracePt t="4097" x="2135188" y="2300288"/>
          <p14:tracePt t="4099" x="2128838" y="2300288"/>
          <p14:tracePt t="4100" x="2128838" y="2293938"/>
          <p14:tracePt t="4104" x="2116138" y="2293938"/>
          <p14:tracePt t="4112" x="2103438" y="2293938"/>
          <p14:tracePt t="4114" x="2097088" y="2287588"/>
          <p14:tracePt t="4117" x="2090738" y="2287588"/>
          <p14:tracePt t="4121" x="2084388" y="2281238"/>
          <p14:tracePt t="4124" x="2071688" y="2281238"/>
          <p14:tracePt t="4130" x="2058988" y="2274888"/>
          <p14:tracePt t="4133" x="2051050" y="2274888"/>
          <p14:tracePt t="4138" x="2044700" y="2274888"/>
          <p14:tracePt t="4139" x="2038350" y="2274888"/>
          <p14:tracePt t="4146" x="2032000" y="2268538"/>
          <p14:tracePt t="4147" x="2025650" y="2268538"/>
          <p14:tracePt t="4154" x="2019300" y="2268538"/>
          <p14:tracePt t="4157" x="2012950" y="2268538"/>
          <p14:tracePt t="4164" x="2006600" y="2268538"/>
          <p14:tracePt t="4173" x="2000250" y="2262188"/>
          <p14:tracePt t="4187" x="1993900" y="2262188"/>
          <p14:tracePt t="4196" x="1987550" y="2262188"/>
          <p14:tracePt t="4209" x="1981200" y="2262188"/>
          <p14:tracePt t="4221" x="1974850" y="2262188"/>
          <p14:tracePt t="4230" x="1968500" y="2262188"/>
          <p14:tracePt t="4238" x="1962150" y="2262188"/>
          <p14:tracePt t="4246" x="1955800" y="2255838"/>
          <p14:tracePt t="4255" x="1949450" y="2255838"/>
          <p14:tracePt t="4264" x="1943100" y="2255838"/>
          <p14:tracePt t="4275" x="1936750" y="2255838"/>
          <p14:tracePt t="4288" x="1930400" y="2255838"/>
          <p14:tracePt t="4297" x="1924050" y="2255838"/>
          <p14:tracePt t="4304" x="1924050" y="2249488"/>
          <p14:tracePt t="4309" x="1917700" y="2249488"/>
          <p14:tracePt t="4322" x="1911350" y="2249488"/>
          <p14:tracePt t="4331" x="1905000" y="2249488"/>
          <p14:tracePt t="4338" x="1898650" y="2249488"/>
          <p14:tracePt t="4347" x="1892300" y="2249488"/>
          <p14:tracePt t="4354" x="1885950" y="2249488"/>
          <p14:tracePt t="4362" x="1879600" y="2243138"/>
          <p14:tracePt t="4371" x="1873250" y="2243138"/>
          <p14:tracePt t="4386" x="1866900" y="2243138"/>
          <p14:tracePt t="4393" x="1866900" y="2236788"/>
          <p14:tracePt t="4400" x="1860550" y="2236788"/>
          <p14:tracePt t="4434" x="1854200" y="2236788"/>
          <p14:tracePt t="4462" x="1847850" y="2236788"/>
          <p14:tracePt t="4485" x="1841500" y="2236788"/>
          <p14:tracePt t="4515" x="1835150" y="2236788"/>
          <p14:tracePt t="4565" x="1828800" y="2236788"/>
          <p14:tracePt t="4620" x="1822450" y="2236788"/>
          <p14:tracePt t="4671" x="1816100" y="2236788"/>
          <p14:tracePt t="4697" x="1809750" y="2236788"/>
          <p14:tracePt t="4710" x="1803400" y="2236788"/>
          <p14:tracePt t="4723" x="1797050" y="2236788"/>
          <p14:tracePt t="4726" x="1790700" y="2236788"/>
          <p14:tracePt t="4735" x="1784350" y="2236788"/>
          <p14:tracePt t="4740" x="1778000" y="2236788"/>
          <p14:tracePt t="4744" x="1771650" y="2236788"/>
          <p14:tracePt t="4748" x="1765300" y="2236788"/>
          <p14:tracePt t="4752" x="1758950" y="2236788"/>
          <p14:tracePt t="4759" x="1746250" y="2236788"/>
          <p14:tracePt t="4766" x="1739900" y="2236788"/>
          <p14:tracePt t="4774" x="1720850" y="2236788"/>
          <p14:tracePt t="4779" x="1714500" y="2236788"/>
          <p14:tracePt t="4783" x="1708150" y="2236788"/>
          <p14:tracePt t="4790" x="1695450" y="2236788"/>
          <p14:tracePt t="4796" x="1689100" y="2236788"/>
          <p14:tracePt t="4801" x="1676400" y="2230438"/>
          <p14:tracePt t="4811" x="1663700" y="2230438"/>
          <p14:tracePt t="4815" x="1657350" y="2230438"/>
          <p14:tracePt t="4820" x="1651000" y="2230438"/>
          <p14:tracePt t="4826" x="1638300" y="2230438"/>
          <p14:tracePt t="4832" x="1631950" y="2230438"/>
          <p14:tracePt t="4842" x="1619250" y="2230438"/>
          <p14:tracePt t="4847" x="1612900" y="2230438"/>
          <p14:tracePt t="4858" x="1606550" y="2230438"/>
          <p14:tracePt t="4860" x="1598613" y="2230438"/>
          <p14:tracePt t="4888" x="1592263" y="2230438"/>
          <p14:tracePt t="5019" x="1585913" y="2230438"/>
          <p14:tracePt t="8343" x="1585913" y="2224088"/>
          <p14:tracePt t="8371" x="1585913" y="2217738"/>
          <p14:tracePt t="8382" x="1585913" y="2211388"/>
          <p14:tracePt t="8391" x="1579563" y="2205038"/>
          <p14:tracePt t="8397" x="1573213" y="2192338"/>
          <p14:tracePt t="8400" x="1566863" y="2185988"/>
          <p14:tracePt t="8411" x="1547813" y="2160588"/>
          <p14:tracePt t="8419" x="1528763" y="2147888"/>
          <p14:tracePt t="8423" x="1497013" y="2122488"/>
          <p14:tracePt t="8431" x="1465263" y="2097088"/>
          <p14:tracePt t="8437" x="1452563" y="2090738"/>
          <p14:tracePt t="8445" x="1389063" y="2046288"/>
          <p14:tracePt t="8453" x="1370013" y="2033588"/>
          <p14:tracePt t="8458" x="1319213" y="2001838"/>
          <p14:tracePt t="8462" x="1306513" y="1995488"/>
          <p14:tracePt t="8467" x="1287463" y="1976438"/>
          <p14:tracePt t="8471" x="1281113" y="1976438"/>
          <p14:tracePt t="8477" x="1243013" y="1951038"/>
          <p14:tracePt t="8481" x="1230313" y="1938338"/>
          <p14:tracePt t="8486" x="1223963" y="1938338"/>
          <p14:tracePt t="8493" x="1185863" y="1911350"/>
          <p14:tracePt t="8498" x="1173163" y="1898650"/>
          <p14:tracePt t="8501" x="1166813" y="1892300"/>
          <p14:tracePt t="8509" x="1139825" y="1873250"/>
          <p14:tracePt t="8512" x="1133475" y="1866900"/>
          <p14:tracePt t="8515" x="1127125" y="1860550"/>
          <p14:tracePt t="8520" x="1120775" y="1854200"/>
          <p14:tracePt t="8524" x="1108075" y="1841500"/>
          <p14:tracePt t="8531" x="1095375" y="1822450"/>
          <p14:tracePt t="8534" x="1089025" y="1822450"/>
          <p14:tracePt t="8537" x="1082675" y="1809750"/>
          <p14:tracePt t="8542" x="1069975" y="1797050"/>
          <p14:tracePt t="8544" x="1063625" y="1797050"/>
          <p14:tracePt t="8546" x="1057275" y="1790700"/>
          <p14:tracePt t="8548" x="1050925" y="1784350"/>
          <p14:tracePt t="8551" x="1050925" y="1778000"/>
          <p14:tracePt t="8554" x="1038225" y="1771650"/>
          <p14:tracePt t="8558" x="1031875" y="1758950"/>
          <p14:tracePt t="8563" x="1025525" y="1752600"/>
          <p14:tracePt t="8565" x="1019175" y="1746250"/>
          <p14:tracePt t="8570" x="1012825" y="1739900"/>
          <p14:tracePt t="8574" x="1006475" y="1733550"/>
          <p14:tracePt t="8581" x="1000125" y="1727200"/>
          <p14:tracePt t="8630" x="1000125" y="1720850"/>
          <p14:tracePt t="8645" x="993775" y="1720850"/>
          <p14:tracePt t="8657" x="987425" y="1720850"/>
          <p14:tracePt t="8661" x="981075" y="1714500"/>
          <p14:tracePt t="8666" x="974725" y="1714500"/>
          <p14:tracePt t="8678" x="955675" y="1701800"/>
          <p14:tracePt t="8685" x="949325" y="1701800"/>
          <p14:tracePt t="8689" x="942975" y="1695450"/>
          <p14:tracePt t="8919" x="936625" y="1695450"/>
          <p14:tracePt t="8927" x="936625" y="1689100"/>
          <p14:tracePt t="8932" x="930275" y="1689100"/>
          <p14:tracePt t="8952" x="930275" y="1682750"/>
          <p14:tracePt t="8962" x="923925" y="1682750"/>
          <p14:tracePt t="8974" x="917575" y="1670050"/>
          <p14:tracePt t="8980" x="911225" y="1670050"/>
          <p14:tracePt t="8985" x="904875" y="1663700"/>
          <p14:tracePt t="8999" x="873125" y="1625600"/>
          <p14:tracePt t="9003" x="866775" y="1625600"/>
          <p14:tracePt t="9010" x="828675" y="1593850"/>
          <p14:tracePt t="9015" x="815975" y="1574800"/>
          <p14:tracePt t="9025" x="784225" y="1543050"/>
          <p14:tracePt t="9032" x="765175" y="1524000"/>
          <p14:tracePt t="9044" x="739775" y="1490663"/>
          <p14:tracePt t="9050" x="733425" y="1477963"/>
          <p14:tracePt t="9062" x="708025" y="1446213"/>
          <p14:tracePt t="9068" x="701675" y="1433513"/>
          <p14:tracePt t="9076" x="681038" y="1408113"/>
          <p14:tracePt t="9085" x="668338" y="1389063"/>
          <p14:tracePt t="9094" x="636588" y="1357313"/>
          <p14:tracePt t="9102" x="623888" y="1338263"/>
          <p14:tracePt t="9111" x="579438" y="1300163"/>
          <p14:tracePt t="9118" x="566738" y="1287463"/>
          <p14:tracePt t="9123" x="541338" y="1268413"/>
          <p14:tracePt t="9128" x="528638" y="1255713"/>
          <p14:tracePt t="9132" x="509588" y="1236663"/>
          <p14:tracePt t="9138" x="490538" y="1223963"/>
          <p14:tracePt t="9142" x="484188" y="1211263"/>
          <p14:tracePt t="9148" x="465138" y="1198563"/>
          <p14:tracePt t="9153" x="458788" y="1185863"/>
          <p14:tracePt t="9157" x="446088" y="1173163"/>
          <p14:tracePt t="9163" x="433388" y="1160463"/>
          <p14:tracePt t="9166" x="427038" y="1154113"/>
          <p14:tracePt t="9170" x="414338" y="1141413"/>
          <p14:tracePt t="9174" x="407988" y="1135063"/>
          <p14:tracePt t="9178" x="401638" y="1128713"/>
          <p14:tracePt t="9180" x="388938" y="1116013"/>
          <p14:tracePt t="9182" x="382588" y="1109663"/>
          <p14:tracePt t="9188" x="363538" y="1096963"/>
          <p14:tracePt t="9191" x="350838" y="1090613"/>
          <p14:tracePt t="9197" x="331788" y="1069975"/>
          <p14:tracePt t="9200" x="319088" y="1063625"/>
          <p14:tracePt t="9204" x="306388" y="1050925"/>
          <p14:tracePt t="9205" x="300038" y="1044575"/>
          <p14:tracePt t="9212" x="280988" y="1031875"/>
          <p14:tracePt t="9214" x="274638" y="1025525"/>
          <p14:tracePt t="9216" x="268288" y="1019175"/>
          <p14:tracePt t="9221" x="255588" y="1006475"/>
          <p14:tracePt t="9224" x="249238" y="1000125"/>
          <p14:tracePt t="9229" x="236538" y="993775"/>
          <p14:tracePt t="9230" x="230188" y="987425"/>
          <p14:tracePt t="9233" x="222250" y="981075"/>
          <p14:tracePt t="9237" x="215900" y="974725"/>
          <p14:tracePt t="9239" x="209550" y="968375"/>
          <p14:tracePt t="9245" x="196850" y="962025"/>
          <p14:tracePt t="9247" x="190500" y="955675"/>
          <p14:tracePt t="9251" x="190500" y="949325"/>
          <p14:tracePt t="9254" x="177800" y="942975"/>
          <p14:tracePt t="9258" x="171450" y="936625"/>
          <p14:tracePt t="9262" x="165100" y="930275"/>
          <p14:tracePt t="9265" x="158750" y="930275"/>
          <p14:tracePt t="9266" x="158750" y="923925"/>
          <p14:tracePt t="9270" x="152400" y="917575"/>
          <p14:tracePt t="9273" x="146050" y="917575"/>
          <p14:tracePt t="9277" x="139700" y="911225"/>
          <p14:tracePt t="9280" x="133350" y="904875"/>
          <p14:tracePt t="9283" x="127000" y="904875"/>
          <p14:tracePt t="9287" x="127000" y="898525"/>
          <p14:tracePt t="9290" x="120650" y="892175"/>
          <p14:tracePt t="9293" x="114300" y="892175"/>
          <p14:tracePt t="9297" x="101600" y="885825"/>
          <p14:tracePt t="9298" x="101600" y="879475"/>
          <p14:tracePt t="9300" x="95250" y="879475"/>
          <p14:tracePt t="9304" x="88900" y="873125"/>
          <p14:tracePt t="9307" x="82550" y="866775"/>
          <p14:tracePt t="9311" x="76200" y="866775"/>
          <p14:tracePt t="9313" x="69850" y="860425"/>
          <p14:tracePt t="9321" x="57150" y="854075"/>
          <p14:tracePt t="9326" x="57150" y="847725"/>
          <p14:tracePt t="9329" x="50800" y="847725"/>
          <p14:tracePt t="9331" x="50800" y="841375"/>
          <p14:tracePt t="9333" x="44450" y="841375"/>
          <p14:tracePt t="9339" x="44450" y="835025"/>
          <p14:tracePt t="9343" x="38100" y="835025"/>
          <p14:tracePt t="9349" x="38100" y="828675"/>
          <p14:tracePt t="9354" x="31750" y="828675"/>
          <p14:tracePt t="9362" x="31750" y="822325"/>
          <p14:tracePt t="9370" x="25400" y="822325"/>
          <p14:tracePt t="9373" x="25400" y="815975"/>
          <p14:tracePt t="9390" x="19050" y="815975"/>
          <p14:tracePt t="9394" x="19050" y="809625"/>
          <p14:tracePt t="9403" x="19050" y="803275"/>
          <p14:tracePt t="9406" x="12700" y="803275"/>
          <p14:tracePt t="9413" x="12700" y="796925"/>
          <p14:tracePt t="9420" x="6350" y="796925"/>
          <p14:tracePt t="9423" x="6350" y="790575"/>
          <p14:tracePt t="9428" x="0" y="790575"/>
          <p14:tracePt t="9431" x="0" y="784225"/>
          <p14:tracePt t="9922" x="6350" y="503238"/>
          <p14:tracePt t="9931" x="12700" y="477838"/>
          <p14:tracePt t="9936" x="19050" y="471488"/>
          <p14:tracePt t="9939" x="19050" y="465138"/>
          <p14:tracePt t="9942" x="25400" y="458788"/>
          <p14:tracePt t="9944" x="25400" y="452438"/>
          <p14:tracePt t="9950" x="25400" y="446088"/>
          <p14:tracePt t="9955" x="25400" y="433388"/>
          <p14:tracePt t="9957" x="31750" y="427038"/>
          <p14:tracePt t="9962" x="31750" y="420688"/>
          <p14:tracePt t="9969" x="31750" y="414338"/>
          <p14:tracePt t="9974" x="31750" y="407988"/>
          <p14:tracePt t="9980" x="38100" y="401638"/>
          <p14:tracePt t="9994" x="38100" y="395288"/>
          <p14:tracePt t="10024" x="38100" y="388938"/>
          <p14:tracePt t="10083" x="38100" y="382588"/>
          <p14:tracePt t="10174" x="44450" y="382588"/>
          <p14:tracePt t="10759" x="50800" y="382588"/>
          <p14:tracePt t="10797" x="57150" y="382588"/>
          <p14:tracePt t="10808" x="63500" y="382588"/>
          <p14:tracePt t="10813" x="69850" y="382588"/>
          <p14:tracePt t="10825" x="88900" y="382588"/>
          <p14:tracePt t="10833" x="95250" y="382588"/>
          <p14:tracePt t="10841" x="107950" y="388938"/>
          <p14:tracePt t="10847" x="114300" y="388938"/>
          <p14:tracePt t="10852" x="114300" y="395288"/>
          <p14:tracePt t="10858" x="120650" y="395288"/>
          <p14:tracePt t="10886" x="127000" y="395288"/>
          <p14:tracePt t="10892" x="127000" y="401638"/>
          <p14:tracePt t="10930" x="133350" y="401638"/>
          <p14:tracePt t="10944" x="133350" y="407988"/>
          <p14:tracePt t="10964" x="139700" y="407988"/>
          <p14:tracePt t="11018" x="139700" y="414338"/>
          <p14:tracePt t="11049" x="146050" y="414338"/>
          <p14:tracePt t="11631" x="146050" y="420688"/>
          <p14:tracePt t="11647" x="152400" y="427038"/>
          <p14:tracePt t="11651" x="152400" y="433388"/>
          <p14:tracePt t="11660" x="171450" y="458788"/>
          <p14:tracePt t="11666" x="177800" y="471488"/>
          <p14:tracePt t="11670" x="190500" y="484188"/>
          <p14:tracePt t="11675" x="203200" y="496888"/>
          <p14:tracePt t="11679" x="209550" y="503238"/>
          <p14:tracePt t="11683" x="215900" y="515938"/>
          <p14:tracePt t="11692" x="242888" y="534988"/>
          <p14:tracePt t="11697" x="249238" y="541338"/>
          <p14:tracePt t="11703" x="261938" y="547688"/>
          <p14:tracePt t="11710" x="293688" y="566738"/>
          <p14:tracePt t="11716" x="319088" y="579438"/>
          <p14:tracePt t="11726" x="357188" y="592138"/>
          <p14:tracePt t="11734" x="382588" y="598488"/>
          <p14:tracePt t="11740" x="414338" y="611188"/>
          <p14:tracePt t="11750" x="439738" y="617538"/>
          <p14:tracePt t="11759" x="465138" y="630238"/>
          <p14:tracePt t="11762" x="471488" y="630238"/>
          <p14:tracePt t="11768" x="477838" y="630238"/>
          <p14:tracePt t="11775" x="490538" y="636588"/>
          <p14:tracePt t="11781" x="509588" y="644525"/>
          <p14:tracePt t="11787" x="515938" y="650875"/>
          <p14:tracePt t="11792" x="534988" y="657225"/>
          <p14:tracePt t="11803" x="554038" y="663575"/>
          <p14:tracePt t="11809" x="585788" y="676275"/>
          <p14:tracePt t="11817" x="604838" y="682625"/>
          <p14:tracePt t="11828" x="655638" y="695325"/>
          <p14:tracePt t="11836" x="668338" y="701675"/>
          <p14:tracePt t="11839" x="708025" y="708025"/>
          <p14:tracePt t="11842" x="720725" y="714375"/>
          <p14:tracePt t="11847" x="739775" y="714375"/>
          <p14:tracePt t="11849" x="758825" y="720725"/>
          <p14:tracePt t="11855" x="784225" y="727075"/>
          <p14:tracePt t="11859" x="803275" y="727075"/>
          <p14:tracePt t="11864" x="835025" y="733425"/>
          <p14:tracePt t="11871" x="854075" y="739775"/>
          <p14:tracePt t="11875" x="873125" y="739775"/>
          <p14:tracePt t="11880" x="885825" y="746125"/>
          <p14:tracePt t="11890" x="911225" y="752475"/>
          <p14:tracePt t="11895" x="917575" y="752475"/>
          <p14:tracePt t="11897" x="923925" y="752475"/>
          <p14:tracePt t="11904" x="936625" y="758825"/>
          <p14:tracePt t="11911" x="942975" y="758825"/>
          <p14:tracePt t="11913" x="949325" y="765175"/>
          <p14:tracePt t="11917" x="955675" y="765175"/>
          <p14:tracePt t="11923" x="968375" y="771525"/>
          <p14:tracePt t="11925" x="974725" y="777875"/>
          <p14:tracePt t="11928" x="981075" y="777875"/>
          <p14:tracePt t="11933" x="993775" y="784225"/>
          <p14:tracePt t="11938" x="1012825" y="796925"/>
          <p14:tracePt t="11942" x="1025525" y="809625"/>
          <p14:tracePt t="11946" x="1044575" y="815975"/>
          <p14:tracePt t="11948" x="1050925" y="822325"/>
          <p14:tracePt t="11953" x="1069975" y="835025"/>
          <p14:tracePt t="11958" x="1076325" y="841375"/>
          <p14:tracePt t="11962" x="1095375" y="854075"/>
          <p14:tracePt t="11964" x="1101725" y="860425"/>
          <p14:tracePt t="11970" x="1114425" y="873125"/>
          <p14:tracePt t="11974" x="1120775" y="879475"/>
          <p14:tracePt t="11976" x="1127125" y="879475"/>
          <p14:tracePt t="11979" x="1133475" y="885825"/>
          <p14:tracePt t="11983" x="1133475" y="892175"/>
          <p14:tracePt t="11986" x="1139825" y="892175"/>
          <p14:tracePt t="11990" x="1147763" y="898525"/>
          <p14:tracePt t="12006" x="1147763" y="904875"/>
          <p14:tracePt t="12040" x="1154113" y="904875"/>
          <p14:tracePt t="12081" x="1160463" y="904875"/>
          <p14:tracePt t="12089" x="1160463" y="911225"/>
          <p14:tracePt t="12121" x="1166813" y="911225"/>
          <p14:tracePt t="12126" x="1166813" y="917575"/>
          <p14:tracePt t="12167" x="1166813" y="923925"/>
          <p14:tracePt t="12189" x="1166813" y="930275"/>
          <p14:tracePt t="12196" x="1173163" y="930275"/>
          <p14:tracePt t="12215" x="1173163" y="936625"/>
          <p14:tracePt t="12421" x="1173163" y="942975"/>
          <p14:tracePt t="12505" x="1173163" y="949325"/>
          <p14:tracePt t="12583" x="1173163" y="955675"/>
          <p14:tracePt t="12600" x="1173163" y="962025"/>
          <p14:tracePt t="12630" x="1173163" y="968375"/>
          <p14:tracePt t="12637" x="1173163" y="974725"/>
          <p14:tracePt t="12648" x="1173163" y="981075"/>
          <p14:tracePt t="12657" x="1173163" y="987425"/>
          <p14:tracePt t="12659" x="1173163" y="993775"/>
          <p14:tracePt t="12667" x="1173163" y="1000125"/>
          <p14:tracePt t="12673" x="1173163" y="1006475"/>
          <p14:tracePt t="12682" x="1173163" y="1012825"/>
          <p14:tracePt t="12692" x="1173163" y="1019175"/>
          <p14:tracePt t="12707" x="1173163" y="1025525"/>
          <p14:tracePt t="12718" x="1173163" y="1031875"/>
          <p14:tracePt t="12740" x="1173163" y="1038225"/>
          <p14:tracePt t="12752" x="1173163" y="1044575"/>
          <p14:tracePt t="12763" x="1173163" y="1050925"/>
          <p14:tracePt t="12773" x="1173163" y="1057275"/>
          <p14:tracePt t="12783" x="1173163" y="1063625"/>
          <p14:tracePt t="12791" x="1173163" y="1069975"/>
          <p14:tracePt t="12798" x="1173163" y="1077913"/>
          <p14:tracePt t="12810" x="1173163" y="1090613"/>
          <p14:tracePt t="12815" x="1173163" y="1096963"/>
          <p14:tracePt t="12827" x="1173163" y="1109663"/>
          <p14:tracePt t="12834" x="1173163" y="1116013"/>
          <p14:tracePt t="12843" x="1166813" y="1128713"/>
          <p14:tracePt t="12849" x="1166813" y="1135063"/>
          <p14:tracePt t="12861" x="1160463" y="1141413"/>
          <p14:tracePt t="12867" x="1160463" y="1147763"/>
          <p14:tracePt t="13133" x="1160463" y="1154113"/>
          <p14:tracePt t="14097" x="1154113" y="1154113"/>
          <p14:tracePt t="14124" x="1154113" y="1160463"/>
          <p14:tracePt t="14139" x="1147763" y="1160463"/>
          <p14:tracePt t="14150" x="1147763" y="1166813"/>
          <p14:tracePt t="16072" x="1147763" y="1173163"/>
          <p14:tracePt t="16088" x="1147763" y="1179513"/>
          <p14:tracePt t="16095" x="1147763" y="1185863"/>
          <p14:tracePt t="16101" x="1147763" y="1192213"/>
          <p14:tracePt t="16108" x="1147763" y="1217613"/>
          <p14:tracePt t="16116" x="1147763" y="1268413"/>
          <p14:tracePt t="16121" x="1147763" y="1325563"/>
          <p14:tracePt t="16127" x="1139825" y="1414463"/>
          <p14:tracePt t="16131" x="1139825" y="1524000"/>
          <p14:tracePt t="16144" x="1114425" y="1828800"/>
          <p14:tracePt t="16152" x="1101725" y="1924050"/>
          <p14:tracePt t="16160" x="1050925" y="2255838"/>
          <p14:tracePt t="16169" x="1031875" y="2344738"/>
          <p14:tracePt t="16176" x="1012825" y="2562225"/>
          <p14:tracePt t="16182" x="1000125" y="2644775"/>
          <p14:tracePt t="16194" x="987425" y="2746375"/>
          <p14:tracePt t="16202" x="987425" y="2778125"/>
          <p14:tracePt t="16209" x="981075" y="2855913"/>
          <p14:tracePt t="16216" x="981075" y="2894013"/>
          <p14:tracePt t="16227" x="981075" y="2951163"/>
          <p14:tracePt t="16233" x="981075" y="2976563"/>
          <p14:tracePt t="16240" x="981075" y="3014663"/>
          <p14:tracePt t="16244" x="981075" y="3033713"/>
          <p14:tracePt t="16250" x="987425" y="3052763"/>
          <p14:tracePt t="16257" x="993775" y="3090863"/>
          <p14:tracePt t="16261" x="993775" y="3103563"/>
          <p14:tracePt t="16265" x="993775" y="3122613"/>
          <p14:tracePt t="16269" x="993775" y="3135313"/>
          <p14:tracePt t="16272" x="993775" y="3148013"/>
          <p14:tracePt t="16273" x="993775" y="3154363"/>
          <p14:tracePt t="16277" x="993775" y="3167063"/>
          <p14:tracePt t="16278" x="993775" y="3173413"/>
          <p14:tracePt t="16280" x="993775" y="3179763"/>
          <p14:tracePt t="16282" x="993775" y="3186113"/>
          <p14:tracePt t="16286" x="993775" y="3205163"/>
          <p14:tracePt t="16288" x="993775" y="3211513"/>
          <p14:tracePt t="16291" x="993775" y="3225800"/>
          <p14:tracePt t="16293" x="993775" y="3232150"/>
          <p14:tracePt t="16295" x="993775" y="3238500"/>
          <p14:tracePt t="16296" x="993775" y="3244850"/>
          <p14:tracePt t="16298" x="993775" y="3251200"/>
          <p14:tracePt t="16302" x="993775" y="3263900"/>
          <p14:tracePt t="16303" x="993775" y="3270250"/>
          <p14:tracePt t="16305" x="993775" y="3276600"/>
          <p14:tracePt t="16307" x="993775" y="3282950"/>
          <p14:tracePt t="16311" x="993775" y="3295650"/>
          <p14:tracePt t="16313" x="993775" y="3302000"/>
          <p14:tracePt t="16314" x="993775" y="3308350"/>
          <p14:tracePt t="16320" x="993775" y="3327400"/>
          <p14:tracePt t="16323" x="993775" y="3333750"/>
          <p14:tracePt t="16326" x="993775" y="3340100"/>
          <p14:tracePt t="16328" x="993775" y="3346450"/>
          <p14:tracePt t="16329" x="993775" y="3352800"/>
          <p14:tracePt t="16331" x="987425" y="3352800"/>
          <p14:tracePt t="16332" x="987425" y="3359150"/>
          <p14:tracePt t="16336" x="987425" y="3365500"/>
          <p14:tracePt t="16338" x="987425" y="3371850"/>
          <p14:tracePt t="16342" x="987425" y="3378200"/>
          <p14:tracePt t="16345" x="987425" y="3384550"/>
          <p14:tracePt t="16347" x="981075" y="3384550"/>
          <p14:tracePt t="16348" x="981075" y="3390900"/>
          <p14:tracePt t="16352" x="981075" y="3397250"/>
          <p14:tracePt t="16355" x="981075" y="3403600"/>
          <p14:tracePt t="16361" x="981075" y="3409950"/>
          <p14:tracePt t="16362" x="974725" y="3416300"/>
          <p14:tracePt t="16369" x="974725" y="3429000"/>
          <p14:tracePt t="16375" x="968375" y="3435350"/>
          <p14:tracePt t="16380" x="968375" y="3441700"/>
          <p14:tracePt t="16388" x="968375" y="3448050"/>
          <p14:tracePt t="16396" x="962025" y="3448050"/>
          <p14:tracePt t="16423" x="962025" y="3454400"/>
          <p14:tracePt t="16431" x="955675" y="3454400"/>
          <p14:tracePt t="16442" x="949325" y="3467100"/>
          <p14:tracePt t="16447" x="942975" y="3473450"/>
          <p14:tracePt t="16461" x="930275" y="3511550"/>
          <p14:tracePt t="16467" x="923925" y="3524250"/>
          <p14:tracePt t="16477" x="917575" y="3575050"/>
          <p14:tracePt t="16485" x="917575" y="3594100"/>
          <p14:tracePt t="16495" x="917575" y="3638550"/>
          <p14:tracePt t="16502" x="917575" y="3646488"/>
          <p14:tracePt t="16510" x="917575" y="3678238"/>
          <p14:tracePt t="16513" x="917575" y="3684588"/>
          <p14:tracePt t="16526" x="923925" y="3697288"/>
          <p14:tracePt t="16543" x="930275" y="3703638"/>
          <p14:tracePt t="16558" x="936625" y="3709988"/>
          <p14:tracePt t="16563" x="936625" y="3716338"/>
          <p14:tracePt t="16575" x="949325" y="3722688"/>
          <p14:tracePt t="16584" x="949325" y="3729038"/>
          <p14:tracePt t="16590" x="962025" y="3735388"/>
          <p14:tracePt t="16596" x="968375" y="3741738"/>
          <p14:tracePt t="16608" x="981075" y="3754438"/>
          <p14:tracePt t="16612" x="981075" y="3760788"/>
          <p14:tracePt t="16616" x="987425" y="3760788"/>
          <p14:tracePt t="16623" x="993775" y="3773488"/>
          <p14:tracePt t="16624" x="1000125" y="3773488"/>
          <p14:tracePt t="16631" x="1006475" y="3779838"/>
          <p14:tracePt t="16637" x="1006475" y="3786188"/>
          <p14:tracePt t="16638" x="1012825" y="3786188"/>
          <p14:tracePt t="16640" x="1012825" y="3792538"/>
          <p14:tracePt t="16644" x="1019175" y="3792538"/>
          <p14:tracePt t="16647" x="1019175" y="3798888"/>
          <p14:tracePt t="16649" x="1025525" y="3798888"/>
          <p14:tracePt t="16653" x="1025525" y="3805238"/>
          <p14:tracePt t="16655" x="1031875" y="3805238"/>
          <p14:tracePt t="16660" x="1038225" y="3811588"/>
          <p14:tracePt t="16664" x="1044575" y="3811588"/>
          <p14:tracePt t="16666" x="1044575" y="3817938"/>
          <p14:tracePt t="16669" x="1050925" y="3817938"/>
          <p14:tracePt t="16673" x="1057275" y="3824288"/>
          <p14:tracePt t="16678" x="1063625" y="3830638"/>
          <p14:tracePt t="16681" x="1069975" y="3830638"/>
          <p14:tracePt t="16686" x="1076325" y="3836988"/>
          <p14:tracePt t="16688" x="1082675" y="3836988"/>
          <p14:tracePt t="16694" x="1089025" y="3843338"/>
          <p14:tracePt t="16697" x="1095375" y="3843338"/>
          <p14:tracePt t="16703" x="1101725" y="3849688"/>
          <p14:tracePt t="16705" x="1108075" y="3856038"/>
          <p14:tracePt t="16708" x="1114425" y="3856038"/>
          <p14:tracePt t="16712" x="1120775" y="3856038"/>
          <p14:tracePt t="16713" x="1120775" y="3862388"/>
          <p14:tracePt t="16715" x="1127125" y="3862388"/>
          <p14:tracePt t="16720" x="1133475" y="3868738"/>
          <p14:tracePt t="16722" x="1139825" y="3868738"/>
          <p14:tracePt t="16726" x="1147763" y="3875088"/>
          <p14:tracePt t="16729" x="1154113" y="3875088"/>
          <p14:tracePt t="16732" x="1160463" y="3881438"/>
          <p14:tracePt t="16736" x="1166813" y="3881438"/>
          <p14:tracePt t="16739" x="1173163" y="3881438"/>
          <p14:tracePt t="16745" x="1185863" y="3887788"/>
          <p14:tracePt t="16747" x="1192213" y="3887788"/>
          <p14:tracePt t="16754" x="1211263" y="3887788"/>
          <p14:tracePt t="16762" x="1223963" y="3894138"/>
          <p14:tracePt t="16765" x="1249363" y="3900488"/>
          <p14:tracePt t="16770" x="1268413" y="3906838"/>
          <p14:tracePt t="16774" x="1281113" y="3913188"/>
          <p14:tracePt t="16779" x="1300163" y="3913188"/>
          <p14:tracePt t="16782" x="1312863" y="3913188"/>
          <p14:tracePt t="16789" x="1344613" y="3925888"/>
          <p14:tracePt t="16794" x="1370013" y="3925888"/>
          <p14:tracePt t="16797" x="1389063" y="3932238"/>
          <p14:tracePt t="16800" x="1395413" y="3932238"/>
          <p14:tracePt t="16805" x="1414463" y="3932238"/>
          <p14:tracePt t="16808" x="1427163" y="3938588"/>
          <p14:tracePt t="16814" x="1458913" y="3938588"/>
          <p14:tracePt t="16816" x="1465263" y="3938588"/>
          <p14:tracePt t="16820" x="1477963" y="3944938"/>
          <p14:tracePt t="16824" x="1497013" y="3944938"/>
          <p14:tracePt t="16829" x="1503363" y="3944938"/>
          <p14:tracePt t="16830" x="1509713" y="3944938"/>
          <p14:tracePt t="16833" x="1516063" y="3944938"/>
          <p14:tracePt t="16838" x="1528763" y="3944938"/>
          <p14:tracePt t="16843" x="1535113" y="3944938"/>
          <p14:tracePt t="16846" x="1547813" y="3951288"/>
          <p14:tracePt t="16854" x="1554163" y="3951288"/>
          <p14:tracePt t="16856" x="1560513" y="3951288"/>
          <p14:tracePt t="16862" x="1566863" y="3951288"/>
          <p14:tracePt t="16871" x="1579563" y="3951288"/>
          <p14:tracePt t="16885" x="1592263" y="3957638"/>
          <p14:tracePt t="16887" x="1606550" y="3957638"/>
          <p14:tracePt t="16889" x="1612900" y="3957638"/>
          <p14:tracePt t="16894" x="1619250" y="3957638"/>
          <p14:tracePt t="16896" x="1631950" y="3963988"/>
          <p14:tracePt t="16904" x="1651000" y="3963988"/>
          <p14:tracePt t="16907" x="1657350" y="3970338"/>
          <p14:tracePt t="16908" x="1663700" y="3970338"/>
          <p14:tracePt t="16911" x="1670050" y="3970338"/>
          <p14:tracePt t="16913" x="1676400" y="3970338"/>
          <p14:tracePt t="16917" x="1682750" y="3970338"/>
          <p14:tracePt t="16922" x="1701800" y="3976688"/>
          <p14:tracePt t="16925" x="1708150" y="3976688"/>
          <p14:tracePt t="16928" x="1714500" y="3976688"/>
          <p14:tracePt t="16932" x="1727200" y="3976688"/>
          <p14:tracePt t="16936" x="1733550" y="3976688"/>
          <p14:tracePt t="16941" x="1739900" y="3976688"/>
          <p14:tracePt t="16944" x="1746250" y="3976688"/>
          <p14:tracePt t="16947" x="1752600" y="3976688"/>
          <p14:tracePt t="16952" x="1758950" y="3976688"/>
          <p14:tracePt t="16960" x="1765300" y="3976688"/>
          <p14:tracePt t="16965" x="1771650" y="3976688"/>
          <p14:tracePt t="16977" x="1778000" y="3983038"/>
          <p14:tracePt t="16985" x="1784350" y="3983038"/>
          <p14:tracePt t="16995" x="1790700" y="3983038"/>
          <p14:tracePt t="17001" x="1797050" y="3983038"/>
          <p14:tracePt t="17006" x="1803400" y="3983038"/>
          <p14:tracePt t="17010" x="1809750" y="3983038"/>
          <p14:tracePt t="17012" x="1816100" y="3983038"/>
          <p14:tracePt t="17018" x="1822450" y="3983038"/>
          <p14:tracePt t="17019" x="1828800" y="3983038"/>
          <p14:tracePt t="17023" x="1835150" y="3983038"/>
          <p14:tracePt t="17026" x="1841500" y="3983038"/>
          <p14:tracePt t="17029" x="1847850" y="3983038"/>
          <p14:tracePt t="17032" x="1854200" y="3983038"/>
          <p14:tracePt t="17035" x="1860550" y="3983038"/>
          <p14:tracePt t="17036" x="1860550" y="3989388"/>
          <p14:tracePt t="17038" x="1866900" y="3989388"/>
          <p14:tracePt t="17042" x="1873250" y="3989388"/>
          <p14:tracePt t="17046" x="1879600" y="3989388"/>
          <p14:tracePt t="17051" x="1885950" y="3989388"/>
          <p14:tracePt t="17055" x="1892300" y="3989388"/>
          <p14:tracePt t="17060" x="1898650" y="3989388"/>
          <p14:tracePt t="17073" x="1911350" y="3989388"/>
          <p14:tracePt t="17090" x="1917700" y="3989388"/>
          <p14:tracePt t="17093" x="1924050" y="3989388"/>
          <p14:tracePt t="17106" x="1930400" y="3989388"/>
          <p14:tracePt t="17115" x="1936750" y="3989388"/>
          <p14:tracePt t="17126" x="1943100" y="3995738"/>
          <p14:tracePt t="17139" x="1949450" y="3995738"/>
          <p14:tracePt t="17142" x="1955800" y="4002088"/>
          <p14:tracePt t="17150" x="1955800" y="4008438"/>
          <p14:tracePt t="17158" x="1962150" y="4008438"/>
          <p14:tracePt t="17160" x="1968500" y="4014788"/>
          <p14:tracePt t="17167" x="1968500" y="4021138"/>
          <p14:tracePt t="17177" x="1974850" y="4027488"/>
          <p14:tracePt t="17182" x="1981200" y="4033838"/>
          <p14:tracePt t="17190" x="1981200" y="4040188"/>
          <p14:tracePt t="17193" x="1981200" y="4046538"/>
          <p14:tracePt t="17198" x="1987550" y="4046538"/>
          <p14:tracePt t="17209" x="1993900" y="4059238"/>
          <p14:tracePt t="17223" x="1993900" y="4065588"/>
          <p14:tracePt t="17225" x="1993900" y="4073525"/>
          <p14:tracePt t="17229" x="2000250" y="4073525"/>
          <p14:tracePt t="17240" x="2000250" y="4079875"/>
          <p14:tracePt t="17250" x="2000250" y="4086225"/>
          <p14:tracePt t="17257" x="2006600" y="4086225"/>
          <p14:tracePt t="17265" x="2006600" y="4092575"/>
          <p14:tracePt t="17274" x="2006600" y="4098925"/>
          <p14:tracePt t="17291" x="2012950" y="4105275"/>
          <p14:tracePt t="17307" x="2012950" y="4111625"/>
          <p14:tracePt t="17316" x="2012950" y="4117975"/>
          <p14:tracePt t="17330" x="2012950" y="4124325"/>
          <p14:tracePt t="17345" x="2012950" y="4130675"/>
          <p14:tracePt t="17353" x="2012950" y="4137025"/>
          <p14:tracePt t="17361" x="2012950" y="4143375"/>
          <p14:tracePt t="17365" x="2012950" y="4149725"/>
          <p14:tracePt t="17370" x="2012950" y="4156075"/>
          <p14:tracePt t="17376" x="2012950" y="4162425"/>
          <p14:tracePt t="17377" x="2012950" y="4168775"/>
          <p14:tracePt t="17382" x="2012950" y="4175125"/>
          <p14:tracePt t="17385" x="2012950" y="4181475"/>
          <p14:tracePt t="17390" x="2012950" y="4187825"/>
          <p14:tracePt t="17394" x="2012950" y="4194175"/>
          <p14:tracePt t="17398" x="2012950" y="4200525"/>
          <p14:tracePt t="17407" x="2012950" y="4219575"/>
          <p14:tracePt t="17413" x="2012950" y="4232275"/>
          <p14:tracePt t="17418" x="2012950" y="4238625"/>
          <p14:tracePt t="17425" x="2012950" y="4257675"/>
          <p14:tracePt t="17429" x="2012950" y="4264025"/>
          <p14:tracePt t="17435" x="2012950" y="4270375"/>
          <p14:tracePt t="17442" x="2012950" y="4295775"/>
          <p14:tracePt t="17449" x="2006600" y="4321175"/>
          <p14:tracePt t="17456" x="1993900" y="4340225"/>
          <p14:tracePt t="17461" x="1987550" y="4359275"/>
          <p14:tracePt t="17467" x="1981200" y="4371975"/>
          <p14:tracePt t="17476" x="1962150" y="4403725"/>
          <p14:tracePt t="17484" x="1955800" y="4422775"/>
          <p14:tracePt t="17492" x="1930400" y="4454525"/>
          <p14:tracePt t="17497" x="1917700" y="4467225"/>
          <p14:tracePt t="17500" x="1911350" y="4473575"/>
          <p14:tracePt t="17504" x="1898650" y="4486275"/>
          <p14:tracePt t="17507" x="1892300" y="4492625"/>
          <p14:tracePt t="17512" x="1879600" y="4506913"/>
          <p14:tracePt t="17514" x="1866900" y="4513263"/>
          <p14:tracePt t="17520" x="1854200" y="4525963"/>
          <p14:tracePt t="17528" x="1822450" y="4545013"/>
          <p14:tracePt t="17530" x="1816100" y="4545013"/>
          <p14:tracePt t="17532" x="1809750" y="4551363"/>
          <p14:tracePt t="17536" x="1790700" y="4557713"/>
          <p14:tracePt t="17540" x="1778000" y="4564063"/>
          <p14:tracePt t="17544" x="1752600" y="4576763"/>
          <p14:tracePt t="17546" x="1746250" y="4576763"/>
          <p14:tracePt t="17548" x="1739900" y="4583113"/>
          <p14:tracePt t="17553" x="1720850" y="4589463"/>
          <p14:tracePt t="17557" x="1708150" y="4595813"/>
          <p14:tracePt t="17560" x="1689100" y="4595813"/>
          <p14:tracePt t="17563" x="1676400" y="4602163"/>
          <p14:tracePt t="17564" x="1670050" y="4608513"/>
          <p14:tracePt t="17570" x="1644650" y="4621213"/>
          <p14:tracePt t="17575" x="1619250" y="4621213"/>
          <p14:tracePt t="17579" x="1585913" y="4633913"/>
          <p14:tracePt t="17581" x="1579563" y="4633913"/>
          <p14:tracePt t="17583" x="1573213" y="4633913"/>
          <p14:tracePt t="17587" x="1535113" y="4640263"/>
          <p14:tracePt t="17592" x="1509713" y="4646613"/>
          <p14:tracePt t="17596" x="1465263" y="4652963"/>
          <p14:tracePt t="17599" x="1452563" y="4652963"/>
          <p14:tracePt t="17604" x="1414463" y="4659313"/>
          <p14:tracePt t="17607" x="1389063" y="4659313"/>
          <p14:tracePt t="17613" x="1331913" y="4665663"/>
          <p14:tracePt t="17615" x="1319213" y="4665663"/>
          <p14:tracePt t="17620" x="1281113" y="4665663"/>
          <p14:tracePt t="17623" x="1255713" y="4672013"/>
          <p14:tracePt t="17628" x="1217613" y="4672013"/>
          <p14:tracePt t="17630" x="1192213" y="4672013"/>
          <p14:tracePt t="17632" x="1179513" y="4672013"/>
          <p14:tracePt t="17636" x="1133475" y="4672013"/>
          <p14:tracePt t="17641" x="1089025" y="4672013"/>
          <p14:tracePt t="17645" x="1038225" y="4672013"/>
          <p14:tracePt t="17647" x="1031875" y="4672013"/>
          <p14:tracePt t="17649" x="1012825" y="4672013"/>
          <p14:tracePt t="17653" x="962025" y="4672013"/>
          <p14:tracePt t="17656" x="936625" y="4665663"/>
          <p14:tracePt t="17662" x="879475" y="4652963"/>
          <p14:tracePt t="17664" x="841375" y="4646613"/>
          <p14:tracePt t="17670" x="790575" y="4640263"/>
          <p14:tracePt t="17673" x="746125" y="4633913"/>
          <p14:tracePt t="17677" x="708025" y="4621213"/>
          <p14:tracePt t="17680" x="642938" y="4608513"/>
          <p14:tracePt t="17682" x="630238" y="4608513"/>
          <p14:tracePt t="17685" x="573088" y="4595813"/>
          <p14:tracePt t="17687" x="560388" y="4589463"/>
          <p14:tracePt t="17692" x="509588" y="4583113"/>
          <p14:tracePt t="17695" x="439738" y="4557713"/>
          <p14:tracePt t="17697" x="407988" y="4551363"/>
          <p14:tracePt t="17699" x="388938" y="4551363"/>
          <p14:tracePt t="17703" x="306388" y="4525963"/>
          <p14:tracePt t="17708" x="261938" y="4513263"/>
          <p14:tracePt t="17712" x="203200" y="4498975"/>
          <p14:tracePt t="17714" x="184150" y="4492625"/>
          <p14:tracePt t="17720" x="127000" y="4473575"/>
          <p14:tracePt t="17724" x="95250" y="4467225"/>
          <p14:tracePt t="17729" x="57150" y="4454525"/>
          <p14:tracePt t="17731" x="25400" y="4435475"/>
          <p14:tracePt t="17733" x="19050" y="4435475"/>
          <p14:tracePt t="18289" x="19050" y="3103563"/>
          <p14:tracePt t="18296" x="44450" y="3103563"/>
          <p14:tracePt t="18300" x="50800" y="3103563"/>
          <p14:tracePt t="18303" x="69850" y="3097213"/>
          <p14:tracePt t="18307" x="82550" y="3097213"/>
          <p14:tracePt t="18311" x="101600" y="3097213"/>
          <p14:tracePt t="18316" x="120650" y="3090863"/>
          <p14:tracePt t="18322" x="152400" y="3090863"/>
          <p14:tracePt t="18326" x="184150" y="3090863"/>
          <p14:tracePt t="18331" x="215900" y="3084513"/>
          <p14:tracePt t="18336" x="249238" y="3084513"/>
          <p14:tracePt t="18339" x="280988" y="3078163"/>
          <p14:tracePt t="18344" x="325438" y="3078163"/>
          <p14:tracePt t="18348" x="369888" y="3078163"/>
          <p14:tracePt t="18357" x="452438" y="3078163"/>
          <p14:tracePt t="18363" x="515938" y="3071813"/>
          <p14:tracePt t="18368" x="528638" y="3071813"/>
          <p14:tracePt t="18375" x="617538" y="3071813"/>
          <p14:tracePt t="18384" x="649288" y="3071813"/>
          <p14:tracePt t="18390" x="739775" y="3065463"/>
          <p14:tracePt t="18395" x="771525" y="3065463"/>
          <p14:tracePt t="18400" x="790575" y="3065463"/>
          <p14:tracePt t="18410" x="847725" y="3065463"/>
          <p14:tracePt t="18416" x="873125" y="3065463"/>
          <p14:tracePt t="18419" x="892175" y="3065463"/>
          <p14:tracePt t="18423" x="917575" y="3065463"/>
          <p14:tracePt t="18425" x="930275" y="3065463"/>
          <p14:tracePt t="18427" x="936625" y="3065463"/>
          <p14:tracePt t="18431" x="962025" y="3065463"/>
          <p14:tracePt t="18432" x="968375" y="3065463"/>
          <p14:tracePt t="18436" x="1000125" y="3065463"/>
          <p14:tracePt t="18439" x="1012825" y="3065463"/>
          <p14:tracePt t="18443" x="1031875" y="3065463"/>
          <p14:tracePt t="18446" x="1069975" y="3065463"/>
          <p14:tracePt t="18449" x="1082675" y="3065463"/>
          <p14:tracePt t="18454" x="1127125" y="3065463"/>
          <p14:tracePt t="18458" x="1160463" y="3065463"/>
          <p14:tracePt t="18463" x="1198563" y="3065463"/>
          <p14:tracePt t="18465" x="1211263" y="3065463"/>
          <p14:tracePt t="18469" x="1249363" y="3065463"/>
          <p14:tracePt t="18471" x="1281113" y="3065463"/>
          <p14:tracePt t="18474" x="1293813" y="3065463"/>
          <p14:tracePt t="18478" x="1331913" y="3065463"/>
          <p14:tracePt t="18480" x="1344613" y="3065463"/>
          <p14:tracePt t="18481" x="1357313" y="3065463"/>
          <p14:tracePt t="18487" x="1389063" y="3065463"/>
          <p14:tracePt t="18489" x="1408113" y="3065463"/>
          <p14:tracePt t="18495" x="1446213" y="3065463"/>
          <p14:tracePt t="18497" x="1465263" y="3065463"/>
          <p14:tracePt t="18499" x="1471613" y="3065463"/>
          <p14:tracePt t="18504" x="1497013" y="3065463"/>
          <p14:tracePt t="18505" x="1503363" y="3065463"/>
          <p14:tracePt t="18508" x="1509713" y="3065463"/>
          <p14:tracePt t="18513" x="1541463" y="3065463"/>
          <p14:tracePt t="18515" x="1547813" y="3065463"/>
          <p14:tracePt t="18519" x="1566863" y="3065463"/>
          <p14:tracePt t="18522" x="1579563" y="3065463"/>
          <p14:tracePt t="18526" x="1598613" y="3065463"/>
          <p14:tracePt t="18529" x="1612900" y="3065463"/>
          <p14:tracePt t="18531" x="1625600" y="3065463"/>
          <p14:tracePt t="18535" x="1644650" y="3065463"/>
          <p14:tracePt t="18536" x="1651000" y="3065463"/>
          <p14:tracePt t="18539" x="1657350" y="3065463"/>
          <p14:tracePt t="18542" x="1663700" y="3065463"/>
          <p14:tracePt t="18544" x="1682750" y="3065463"/>
          <p14:tracePt t="18548" x="1695450" y="3065463"/>
          <p14:tracePt t="18552" x="1720850" y="3065463"/>
          <p14:tracePt t="18554" x="1727200" y="3065463"/>
          <p14:tracePt t="18557" x="1739900" y="3065463"/>
          <p14:tracePt t="18562" x="1758950" y="3065463"/>
          <p14:tracePt t="18564" x="1765300" y="3071813"/>
          <p14:tracePt t="18565" x="1771650" y="3071813"/>
          <p14:tracePt t="18569" x="1790700" y="3071813"/>
          <p14:tracePt t="18571" x="1803400" y="3071813"/>
          <p14:tracePt t="18573" x="1816100" y="3071813"/>
          <p14:tracePt t="18577" x="1828800" y="3078163"/>
          <p14:tracePt t="18579" x="1841500" y="3078163"/>
          <p14:tracePt t="18582" x="1847850" y="3078163"/>
          <p14:tracePt t="18585" x="1866900" y="3084513"/>
          <p14:tracePt t="18588" x="1885950" y="3084513"/>
          <p14:tracePt t="18592" x="1898650" y="3084513"/>
          <p14:tracePt t="18594" x="1911350" y="3090863"/>
          <p14:tracePt t="18598" x="1924050" y="3090863"/>
          <p14:tracePt t="18602" x="1943100" y="3097213"/>
          <p14:tracePt t="18604" x="1949450" y="3097213"/>
          <p14:tracePt t="18607" x="1962150" y="3103563"/>
          <p14:tracePt t="18611" x="1974850" y="3109913"/>
          <p14:tracePt t="18612" x="1981200" y="3109913"/>
          <p14:tracePt t="18615" x="1993900" y="3116263"/>
          <p14:tracePt t="18619" x="2012950" y="3122613"/>
          <p14:tracePt t="18622" x="2019300" y="3122613"/>
          <p14:tracePt t="18626" x="2025650" y="3128963"/>
          <p14:tracePt t="18628" x="2038350" y="3128963"/>
          <p14:tracePt t="18630" x="2044700" y="3135313"/>
          <p14:tracePt t="18631" x="2051050" y="3135313"/>
          <p14:tracePt t="18635" x="2065338" y="3141663"/>
          <p14:tracePt t="18637" x="2071688" y="3148013"/>
          <p14:tracePt t="18640" x="2084388" y="3154363"/>
          <p14:tracePt t="18643" x="2090738" y="3160713"/>
          <p14:tracePt t="18645" x="2097088" y="3167063"/>
          <p14:tracePt t="18647" x="2103438" y="3167063"/>
          <p14:tracePt t="18649" x="2109788" y="3167063"/>
          <p14:tracePt t="18652" x="2122488" y="3179763"/>
          <p14:tracePt t="18655" x="2135188" y="3186113"/>
          <p14:tracePt t="18659" x="2147888" y="3192463"/>
          <p14:tracePt t="18662" x="2160588" y="3205163"/>
          <p14:tracePt t="18663" x="2173288" y="3205163"/>
          <p14:tracePt t="18665" x="2173288" y="3211513"/>
          <p14:tracePt t="18669" x="2192338" y="3225800"/>
          <p14:tracePt t="18672" x="2205038" y="3232150"/>
          <p14:tracePt t="18675" x="2211388" y="3238500"/>
          <p14:tracePt t="18678" x="2224088" y="3251200"/>
          <p14:tracePt t="18679" x="2236788" y="3251200"/>
          <p14:tracePt t="18681" x="2243138" y="3263900"/>
          <p14:tracePt t="18685" x="2262188" y="3276600"/>
          <p14:tracePt t="18687" x="2268538" y="3276600"/>
          <p14:tracePt t="18693" x="2293938" y="3295650"/>
          <p14:tracePt t="18695" x="2300288" y="3308350"/>
          <p14:tracePt t="18696" x="2312988" y="3314700"/>
          <p14:tracePt t="18697" x="2319338" y="3314700"/>
          <p14:tracePt t="18702" x="2338388" y="3333750"/>
          <p14:tracePt t="18704" x="2344738" y="3340100"/>
          <p14:tracePt t="18708" x="2370138" y="3359150"/>
          <p14:tracePt t="18711" x="2389188" y="3371850"/>
          <p14:tracePt t="18712" x="2389188" y="3378200"/>
          <p14:tracePt t="18714" x="2401888" y="3384550"/>
          <p14:tracePt t="18719" x="2420938" y="3403600"/>
          <p14:tracePt t="18722" x="2439988" y="3416300"/>
          <p14:tracePt t="18725" x="2452688" y="3429000"/>
          <p14:tracePt t="18728" x="2465388" y="3441700"/>
          <p14:tracePt t="18730" x="2478088" y="3448050"/>
          <p14:tracePt t="18732" x="2478088" y="3454400"/>
          <p14:tracePt t="18735" x="2497138" y="3467100"/>
          <p14:tracePt t="18737" x="2503488" y="3473450"/>
          <p14:tracePt t="18740" x="2509838" y="3479800"/>
          <p14:tracePt t="18744" x="2530475" y="3498850"/>
          <p14:tracePt t="18747" x="2536825" y="3505200"/>
          <p14:tracePt t="18752" x="2549525" y="3517900"/>
          <p14:tracePt t="18754" x="2555875" y="3524250"/>
          <p14:tracePt t="18756" x="2562225" y="3530600"/>
          <p14:tracePt t="18760" x="2568575" y="3543300"/>
          <p14:tracePt t="18761" x="2574925" y="3543300"/>
          <p14:tracePt t="18764" x="2574925" y="3549650"/>
          <p14:tracePt t="18765" x="2581275" y="3549650"/>
          <p14:tracePt t="18768" x="2587625" y="3562350"/>
          <p14:tracePt t="18771" x="2587625" y="3568700"/>
          <p14:tracePt t="18774" x="2593975" y="3575050"/>
          <p14:tracePt t="18777" x="2600325" y="3581400"/>
          <p14:tracePt t="18779" x="2606675" y="3587750"/>
          <p14:tracePt t="18780" x="2606675" y="3594100"/>
          <p14:tracePt t="18785" x="2613025" y="3600450"/>
          <p14:tracePt t="18788" x="2619375" y="3613150"/>
          <p14:tracePt t="18791" x="2619375" y="3619500"/>
          <p14:tracePt t="18793" x="2625725" y="3625850"/>
          <p14:tracePt t="18794" x="2625725" y="3632200"/>
          <p14:tracePt t="18796" x="2632075" y="3638550"/>
          <p14:tracePt t="18798" x="2632075" y="3646488"/>
          <p14:tracePt t="18802" x="2638425" y="3659188"/>
          <p14:tracePt t="18805" x="2644775" y="3671888"/>
          <p14:tracePt t="18807" x="2644775" y="3678238"/>
          <p14:tracePt t="18811" x="2651125" y="3697288"/>
          <p14:tracePt t="18813" x="2651125" y="3703638"/>
          <p14:tracePt t="18815" x="2657475" y="3709988"/>
          <p14:tracePt t="18819" x="2657475" y="3722688"/>
          <p14:tracePt t="18821" x="2663825" y="3735388"/>
          <p14:tracePt t="18826" x="2670175" y="3748088"/>
          <p14:tracePt t="18828" x="2670175" y="3767138"/>
          <p14:tracePt t="18830" x="2670175" y="3773488"/>
          <p14:tracePt t="18831" x="2676525" y="3779838"/>
          <p14:tracePt t="18835" x="2676525" y="3792538"/>
          <p14:tracePt t="18837" x="2676525" y="3798888"/>
          <p14:tracePt t="18842" x="2682875" y="3817938"/>
          <p14:tracePt t="18844" x="2682875" y="3824288"/>
          <p14:tracePt t="18846" x="2682875" y="3830638"/>
          <p14:tracePt t="18853" x="2689225" y="3843338"/>
          <p14:tracePt t="18855" x="2689225" y="3856038"/>
          <p14:tracePt t="18860" x="2689225" y="3868738"/>
          <p14:tracePt t="18862" x="2689225" y="3881438"/>
          <p14:tracePt t="18865" x="2689225" y="3887788"/>
          <p14:tracePt t="18869" x="2689225" y="3900488"/>
          <p14:tracePt t="18872" x="2689225" y="3906838"/>
          <p14:tracePt t="18877" x="2689225" y="3913188"/>
          <p14:tracePt t="18879" x="2689225" y="3925888"/>
          <p14:tracePt t="18881" x="2689225" y="3932238"/>
          <p14:tracePt t="18885" x="2689225" y="3944938"/>
          <p14:tracePt t="18900" x="2689225" y="3976688"/>
          <p14:tracePt t="18904" x="2689225" y="3989388"/>
          <p14:tracePt t="18905" x="2689225" y="3995738"/>
          <p14:tracePt t="18908" x="2695575" y="4002088"/>
          <p14:tracePt t="18911" x="2695575" y="4008438"/>
          <p14:tracePt t="18915" x="2695575" y="4014788"/>
          <p14:tracePt t="18919" x="2695575" y="4021138"/>
          <p14:tracePt t="18921" x="2695575" y="4027488"/>
          <p14:tracePt t="18925" x="2695575" y="4033838"/>
          <p14:tracePt t="18929" x="2695575" y="4040188"/>
          <p14:tracePt t="18936" x="2695575" y="4046538"/>
          <p14:tracePt t="18938" x="2695575" y="4052888"/>
          <p14:tracePt t="18945" x="2695575" y="4059238"/>
          <p14:tracePt t="18952" x="2695575" y="4065588"/>
          <p14:tracePt t="18962" x="2695575" y="4073525"/>
          <p14:tracePt t="18977" x="2695575" y="4079875"/>
          <p14:tracePt t="18989" x="2695575" y="4086225"/>
          <p14:tracePt t="19007" x="2695575" y="4092575"/>
          <p14:tracePt t="19055" x="2695575" y="4098925"/>
          <p14:tracePt t="19066" x="2695575" y="4105275"/>
          <p14:tracePt t="19079" x="2695575" y="4111625"/>
          <p14:tracePt t="19090" x="2682875" y="4117975"/>
          <p14:tracePt t="19093" x="2682875" y="4124325"/>
          <p14:tracePt t="19099" x="2670175" y="4130675"/>
          <p14:tracePt t="19108" x="2663825" y="4143375"/>
          <p14:tracePt t="19113" x="2657475" y="4149725"/>
          <p14:tracePt t="19117" x="2657475" y="4156075"/>
          <p14:tracePt t="19124" x="2651125" y="4162425"/>
          <p14:tracePt t="19130" x="2644775" y="4168775"/>
          <p14:tracePt t="19135" x="2644775" y="4175125"/>
          <p14:tracePt t="19140" x="2632075" y="4181475"/>
          <p14:tracePt t="19144" x="2632075" y="4187825"/>
          <p14:tracePt t="19151" x="2625725" y="4194175"/>
          <p14:tracePt t="19158" x="2606675" y="4206875"/>
          <p14:tracePt t="19167" x="2593975" y="4213225"/>
          <p14:tracePt t="19176" x="2568575" y="4225925"/>
          <p14:tracePt t="19184" x="2549525" y="4232275"/>
          <p14:tracePt t="19192" x="2517775" y="4244975"/>
          <p14:tracePt t="19200" x="2497138" y="4251325"/>
          <p14:tracePt t="19208" x="2471738" y="4257675"/>
          <p14:tracePt t="19214" x="2459038" y="4264025"/>
          <p14:tracePt t="19223" x="2433638" y="4270375"/>
          <p14:tracePt t="19228" x="2427288" y="4276725"/>
          <p14:tracePt t="19233" x="2420938" y="4276725"/>
          <p14:tracePt t="19241" x="2401888" y="4283075"/>
          <p14:tracePt t="19245" x="2395538" y="4283075"/>
          <p14:tracePt t="19250" x="2389188" y="4283075"/>
          <p14:tracePt t="19258" x="2363788" y="4289425"/>
          <p14:tracePt t="19266" x="2344738" y="4295775"/>
          <p14:tracePt t="19274" x="2325688" y="4302125"/>
          <p14:tracePt t="19281" x="2306638" y="4314825"/>
          <p14:tracePt t="19291" x="2274888" y="4340225"/>
          <p14:tracePt t="19298" x="2249488" y="4352925"/>
          <p14:tracePt t="19307" x="2224088" y="4378325"/>
          <p14:tracePt t="19315" x="2205038" y="4397375"/>
          <p14:tracePt t="19317" x="2198688" y="4397375"/>
          <p14:tracePt t="19322" x="2179638" y="4416425"/>
          <p14:tracePt t="19327" x="2173288" y="4422775"/>
          <p14:tracePt t="19330" x="2166938" y="4429125"/>
          <p14:tracePt t="19335" x="2160588" y="4435475"/>
          <p14:tracePt t="19341" x="2154238" y="4441825"/>
          <p14:tracePt t="19348" x="2147888" y="4441825"/>
          <p14:tracePt t="19353" x="2141538" y="4448175"/>
          <p14:tracePt t="19361" x="2135188" y="4454525"/>
          <p14:tracePt t="19365" x="2128838" y="4454525"/>
          <p14:tracePt t="19370" x="2122488" y="4454525"/>
          <p14:tracePt t="19372" x="2116138" y="4454525"/>
          <p14:tracePt t="19375" x="2109788" y="4454525"/>
          <p14:tracePt t="19379" x="2097088" y="4454525"/>
          <p14:tracePt t="19380" x="2090738" y="4454525"/>
          <p14:tracePt t="19386" x="2071688" y="4454525"/>
          <p14:tracePt t="19390" x="2058988" y="4454525"/>
          <p14:tracePt t="19394" x="2038350" y="4454525"/>
          <p14:tracePt t="19396" x="2032000" y="4454525"/>
          <p14:tracePt t="19397" x="2025650" y="4454525"/>
          <p14:tracePt t="19403" x="2000250" y="4454525"/>
          <p14:tracePt t="19407" x="1987550" y="4454525"/>
          <p14:tracePt t="19412" x="1968500" y="4454525"/>
          <p14:tracePt t="19414" x="1955800" y="4454525"/>
          <p14:tracePt t="19420" x="1936750" y="4454525"/>
          <p14:tracePt t="19423" x="1924050" y="4454525"/>
          <p14:tracePt t="19426" x="1917700" y="4454525"/>
          <p14:tracePt t="19429" x="1898650" y="4454525"/>
          <p14:tracePt t="19431" x="1892300" y="4454525"/>
          <p14:tracePt t="19437" x="1879600" y="4448175"/>
          <p14:tracePt t="19440" x="1873250" y="4448175"/>
          <p14:tracePt t="19443" x="1866900" y="4441825"/>
          <p14:tracePt t="19446" x="1860550" y="4441825"/>
          <p14:tracePt t="19448" x="1854200" y="4441825"/>
          <p14:tracePt t="19453" x="1847850" y="4441825"/>
          <p14:tracePt t="19455" x="1841500" y="4441825"/>
          <p14:tracePt t="19462" x="1835150" y="4435475"/>
          <p14:tracePt t="19469" x="1828800" y="4435475"/>
          <p14:tracePt t="19476" x="1822450" y="4435475"/>
          <p14:tracePt t="19480" x="1816100" y="4435475"/>
          <p14:tracePt t="19489" x="1809750" y="4435475"/>
          <p14:tracePt t="19495" x="1803400" y="4435475"/>
          <p14:tracePt t="19502" x="1797050" y="4435475"/>
          <p14:tracePt t="19511" x="1790700" y="4435475"/>
          <p14:tracePt t="19518" x="1784350" y="4435475"/>
          <p14:tracePt t="19523" x="1778000" y="4435475"/>
          <p14:tracePt t="19531" x="1771650" y="4435475"/>
          <p14:tracePt t="19539" x="1765300" y="4435475"/>
          <p14:tracePt t="19545" x="1758950" y="4435475"/>
          <p14:tracePt t="19553" x="1752600" y="4435475"/>
          <p14:tracePt t="19562" x="1746250" y="4435475"/>
          <p14:tracePt t="19569" x="1746250" y="4441825"/>
          <p14:tracePt t="19580" x="1739900" y="4441825"/>
          <p14:tracePt t="19592" x="1733550" y="4448175"/>
          <p14:tracePt t="19610" x="1727200" y="4454525"/>
          <p14:tracePt t="19616" x="1720850" y="4454525"/>
          <p14:tracePt t="19632" x="1714500" y="4454525"/>
          <p14:tracePt t="19639" x="1714500" y="4460875"/>
          <p14:tracePt t="19647" x="1708150" y="4460875"/>
          <p14:tracePt t="19677" x="1701800" y="4460875"/>
          <p14:tracePt t="19713" x="1695450" y="4467225"/>
          <p14:tracePt t="19760" x="1689100" y="4467225"/>
          <p14:tracePt t="19796" x="1682750" y="4473575"/>
          <p14:tracePt t="19922" x="1676400" y="4473575"/>
          <p14:tracePt t="19965" x="1670050" y="4473575"/>
          <p14:tracePt t="19987" x="1663700" y="4473575"/>
          <p14:tracePt t="20524" x="1657350" y="4473575"/>
          <p14:tracePt t="20539" x="1651000" y="4473575"/>
          <p14:tracePt t="20556" x="1644650" y="4473575"/>
          <p14:tracePt t="20559" x="1638300" y="4473575"/>
          <p14:tracePt t="20567" x="1631950" y="4473575"/>
          <p14:tracePt t="20573" x="1619250" y="4473575"/>
          <p14:tracePt t="20577" x="1612900" y="4473575"/>
          <p14:tracePt t="20580" x="1606550" y="4479925"/>
          <p14:tracePt t="20590" x="1585913" y="4479925"/>
          <p14:tracePt t="20596" x="1566863" y="4486275"/>
          <p14:tracePt t="20600" x="1560513" y="4486275"/>
          <p14:tracePt t="20609" x="1535113" y="4492625"/>
          <p14:tracePt t="20616" x="1522413" y="4492625"/>
          <p14:tracePt t="20620" x="1516063" y="4492625"/>
          <p14:tracePt t="20625" x="1497013" y="4498975"/>
          <p14:tracePt t="20629" x="1490663" y="4498975"/>
          <p14:tracePt t="20634" x="1484313" y="4498975"/>
          <p14:tracePt t="20641" x="1465263" y="4498975"/>
          <p14:tracePt t="20646" x="1458913" y="4498975"/>
          <p14:tracePt t="20657" x="1446213" y="4506913"/>
          <p14:tracePt t="20663" x="1439863" y="4506913"/>
          <p14:tracePt t="20672" x="1427163" y="4513263"/>
          <p14:tracePt t="20678" x="1420813" y="4513263"/>
          <p14:tracePt t="20683" x="1414463" y="4513263"/>
          <p14:tracePt t="20690" x="1408113" y="4513263"/>
          <p14:tracePt t="20693" x="1401763" y="4513263"/>
          <p14:tracePt t="20700" x="1395413" y="4513263"/>
          <p14:tracePt t="20707" x="1389063" y="4513263"/>
          <p14:tracePt t="20710" x="1382713" y="4519613"/>
          <p14:tracePt t="20723" x="1376363" y="4519613"/>
          <p14:tracePt t="20726" x="1370013" y="4519613"/>
          <p14:tracePt t="20766" x="1363663" y="4519613"/>
          <p14:tracePt t="20835" x="1357313" y="4519613"/>
          <p14:tracePt t="20873" x="1350963" y="4519613"/>
          <p14:tracePt t="20911" x="1344613" y="4519613"/>
          <p14:tracePt t="20931" x="1344613" y="4513263"/>
          <p14:tracePt t="20979" x="1350963" y="4513263"/>
          <p14:tracePt t="20988" x="1363663" y="4513263"/>
          <p14:tracePt t="20990" x="1370013" y="4513263"/>
          <p14:tracePt t="20993" x="1376363" y="4513263"/>
          <p14:tracePt t="21000" x="1389063" y="4519613"/>
          <p14:tracePt t="21008" x="1414463" y="4525963"/>
          <p14:tracePt t="21014" x="1420813" y="4525963"/>
          <p14:tracePt t="21018" x="1427163" y="4525963"/>
          <p14:tracePt t="21023" x="1439863" y="4525963"/>
          <p14:tracePt t="21028" x="1446213" y="4525963"/>
          <p14:tracePt t="21033" x="1452563" y="4525963"/>
          <p14:tracePt t="21040" x="1458913" y="4525963"/>
          <p14:tracePt t="21047" x="1465263" y="4525963"/>
          <p14:tracePt t="21057" x="1477963" y="4519613"/>
          <p14:tracePt t="21065" x="1484313" y="4519613"/>
          <p14:tracePt t="21074" x="1503363" y="4506913"/>
          <p14:tracePt t="21078" x="1509713" y="4506913"/>
          <p14:tracePt t="21083" x="1516063" y="4498975"/>
          <p14:tracePt t="21086" x="1522413" y="4498975"/>
          <p14:tracePt t="21088" x="1535113" y="4492625"/>
          <p14:tracePt t="21090" x="1541463" y="4486275"/>
          <p14:tracePt t="21096" x="1560513" y="4479925"/>
          <p14:tracePt t="21098" x="1566863" y="4473575"/>
          <p14:tracePt t="21103" x="1585913" y="4467225"/>
          <p14:tracePt t="21106" x="1598613" y="4467225"/>
          <p14:tracePt t="21111" x="1619250" y="4460875"/>
          <p14:tracePt t="21113" x="1625600" y="4454525"/>
          <p14:tracePt t="21114" x="1631950" y="4454525"/>
          <p14:tracePt t="21119" x="1644650" y="4454525"/>
          <p14:tracePt t="21122" x="1651000" y="4454525"/>
          <p14:tracePt t="21126" x="1657350" y="4448175"/>
          <p14:tracePt t="21128" x="1663700" y="4448175"/>
          <p14:tracePt t="21130" x="1670050" y="4448175"/>
          <p14:tracePt t="21136" x="1676400" y="4448175"/>
          <p14:tracePt t="21142" x="1682750" y="4448175"/>
          <p14:tracePt t="21148" x="1689100" y="4448175"/>
          <p14:tracePt t="21152" x="1695450" y="4448175"/>
          <p14:tracePt t="21158" x="1701800" y="4448175"/>
          <p14:tracePt t="21161" x="1708150" y="4448175"/>
          <p14:tracePt t="21163" x="1714500" y="4448175"/>
          <p14:tracePt t="21169" x="1727200" y="4448175"/>
          <p14:tracePt t="21171" x="1733550" y="4448175"/>
          <p14:tracePt t="21174" x="1746250" y="4448175"/>
          <p14:tracePt t="21177" x="1758950" y="4448175"/>
          <p14:tracePt t="21179" x="1771650" y="4448175"/>
          <p14:tracePt t="21182" x="1784350" y="4448175"/>
          <p14:tracePt t="21185" x="1803400" y="4448175"/>
          <p14:tracePt t="21187" x="1816100" y="4448175"/>
          <p14:tracePt t="21189" x="1828800" y="4448175"/>
          <p14:tracePt t="21192" x="1841500" y="4448175"/>
          <p14:tracePt t="21195" x="1873250" y="4448175"/>
          <p14:tracePt t="21198" x="1892300" y="4448175"/>
          <p14:tracePt t="21203" x="1917700" y="4448175"/>
          <p14:tracePt t="21205" x="1936750" y="4448175"/>
          <p14:tracePt t="21208" x="1949450" y="4448175"/>
          <p14:tracePt t="21212" x="1981200" y="4454525"/>
          <p14:tracePt t="21214" x="1987550" y="4454525"/>
          <p14:tracePt t="21216" x="1993900" y="4454525"/>
          <p14:tracePt t="21220" x="2019300" y="4460875"/>
          <p14:tracePt t="21223" x="2038350" y="4460875"/>
          <p14:tracePt t="21228" x="2071688" y="4467225"/>
          <p14:tracePt t="21230" x="2078038" y="4467225"/>
          <p14:tracePt t="21231" x="2084388" y="4467225"/>
          <p14:tracePt t="21236" x="2109788" y="4473575"/>
          <p14:tracePt t="21239" x="2122488" y="4479925"/>
          <p14:tracePt t="21243" x="2141538" y="4479925"/>
          <p14:tracePt t="21246" x="2154238" y="4486275"/>
          <p14:tracePt t="21247" x="2160588" y="4492625"/>
          <p14:tracePt t="21252" x="2185988" y="4492625"/>
          <p14:tracePt t="21255" x="2192338" y="4498975"/>
          <p14:tracePt t="21260" x="2211388" y="4506913"/>
          <p14:tracePt t="21262" x="2230438" y="4513263"/>
          <p14:tracePt t="21265" x="2236788" y="4519613"/>
          <p14:tracePt t="21269" x="2255838" y="4525963"/>
          <p14:tracePt t="21273" x="2268538" y="4532313"/>
          <p14:tracePt t="21277" x="2287588" y="4538663"/>
          <p14:tracePt t="21279" x="2293938" y="4545013"/>
          <p14:tracePt t="21280" x="2300288" y="4545013"/>
          <p14:tracePt t="21286" x="2312988" y="4557713"/>
          <p14:tracePt t="21289" x="2319338" y="4557713"/>
          <p14:tracePt t="21292" x="2325688" y="4564063"/>
          <p14:tracePt t="21295" x="2332038" y="4570413"/>
          <p14:tracePt t="21296" x="2338388" y="4570413"/>
          <p14:tracePt t="21298" x="2338388" y="4576763"/>
          <p14:tracePt t="21302" x="2344738" y="4576763"/>
          <p14:tracePt t="21304" x="2344738" y="4583113"/>
          <p14:tracePt t="21308" x="2344738" y="4589463"/>
          <p14:tracePt t="21313" x="2351088" y="4589463"/>
          <p14:tracePt t="21314" x="2351088" y="4595813"/>
          <p14:tracePt t="21319" x="2351088" y="4602163"/>
          <p14:tracePt t="21325" x="2351088" y="4608513"/>
          <p14:tracePt t="21328" x="2351088" y="4614863"/>
          <p14:tracePt t="21335" x="2351088" y="4627563"/>
          <p14:tracePt t="21342" x="2351088" y="4633913"/>
          <p14:tracePt t="21344" x="2344738" y="4640263"/>
          <p14:tracePt t="21346" x="2344738" y="4646613"/>
          <p14:tracePt t="21352" x="2332038" y="4659313"/>
          <p14:tracePt t="21354" x="2325688" y="4665663"/>
          <p14:tracePt t="21356" x="2319338" y="4665663"/>
          <p14:tracePt t="21361" x="2306638" y="4672013"/>
          <p14:tracePt t="21362" x="2293938" y="4672013"/>
          <p14:tracePt t="21364" x="2293938" y="4678363"/>
          <p14:tracePt t="21366" x="2274888" y="4678363"/>
          <p14:tracePt t="21369" x="2268538" y="4678363"/>
          <p14:tracePt t="21371" x="2255838" y="4678363"/>
          <p14:tracePt t="21376" x="2236788" y="4678363"/>
          <p14:tracePt t="21378" x="2211388" y="4678363"/>
          <p14:tracePt t="21380" x="2198688" y="4678363"/>
          <p14:tracePt t="21386" x="2166938" y="4678363"/>
          <p14:tracePt t="21388" x="2141538" y="4678363"/>
          <p14:tracePt t="21393" x="2109788" y="4678363"/>
          <p14:tracePt t="21395" x="2090738" y="4672013"/>
          <p14:tracePt t="21397" x="2065338" y="4672013"/>
          <p14:tracePt t="21403" x="2025650" y="4659313"/>
          <p14:tracePt t="21406" x="2000250" y="4646613"/>
          <p14:tracePt t="21412" x="1949450" y="4627563"/>
          <p14:tracePt t="21414" x="1930400" y="4621213"/>
          <p14:tracePt t="21416" x="1924050" y="4621213"/>
          <p14:tracePt t="21420" x="1879600" y="4595813"/>
          <p14:tracePt t="21426" x="1835150" y="4570413"/>
          <p14:tracePt t="21429" x="1784350" y="4545013"/>
          <p14:tracePt t="21431" x="1765300" y="4532313"/>
          <p14:tracePt t="21436" x="1733550" y="4506913"/>
          <p14:tracePt t="21441" x="1701800" y="4473575"/>
          <p14:tracePt t="21445" x="1651000" y="4429125"/>
          <p14:tracePt t="21446" x="1631950" y="4403725"/>
          <p14:tracePt t="21449" x="1625600" y="4397375"/>
          <p14:tracePt t="21453" x="1585913" y="4333875"/>
          <p14:tracePt t="21455" x="1566863" y="4302125"/>
          <p14:tracePt t="21460" x="1547813" y="4238625"/>
          <p14:tracePt t="21463" x="1535113" y="4181475"/>
          <p14:tracePt t="21465" x="1535113" y="4143375"/>
          <p14:tracePt t="21469" x="1516063" y="4059238"/>
          <p14:tracePt t="21472" x="1516063" y="4021138"/>
          <p14:tracePt t="21477" x="1516063" y="3932238"/>
          <p14:tracePt t="21480" x="1522413" y="3868738"/>
          <p14:tracePt t="21482" x="1528763" y="3849688"/>
          <p14:tracePt t="21486" x="1547813" y="3703638"/>
          <p14:tracePt t="21490" x="1573213" y="3606800"/>
          <p14:tracePt t="21495" x="1606550" y="3498850"/>
          <p14:tracePt t="21497" x="1619250" y="3448050"/>
          <p14:tracePt t="21499" x="1631950" y="3422650"/>
          <p14:tracePt t="21503" x="1663700" y="3308350"/>
          <p14:tracePt t="21506" x="1695450" y="3244850"/>
          <p14:tracePt t="21512" x="1758950" y="3097213"/>
          <p14:tracePt t="21513" x="1778000" y="3046413"/>
          <p14:tracePt t="21515" x="1784350" y="3040063"/>
          <p14:tracePt t="21520" x="1841500" y="2957513"/>
          <p14:tracePt t="21522" x="1866900" y="2906713"/>
          <p14:tracePt t="21529" x="1936750" y="2817813"/>
          <p14:tracePt t="21531" x="1955800" y="2792413"/>
          <p14:tracePt t="21536" x="1987550" y="2759075"/>
          <p14:tracePt t="21538" x="2012950" y="2733675"/>
          <p14:tracePt t="21544" x="2058988" y="2695575"/>
          <p14:tracePt t="21547" x="2084388" y="2676525"/>
          <p14:tracePt t="21549" x="2097088" y="2670175"/>
          <p14:tracePt t="21553" x="2141538" y="2638425"/>
          <p14:tracePt t="21558" x="2185988" y="2625725"/>
          <p14:tracePt t="21562" x="2230438" y="2600325"/>
          <p14:tracePt t="21564" x="2262188" y="2587625"/>
          <p14:tracePt t="21569" x="2306638" y="2562225"/>
          <p14:tracePt t="21571" x="2344738" y="2549525"/>
          <p14:tracePt t="21577" x="2433638" y="2511425"/>
          <p14:tracePt t="21579" x="2465388" y="2498725"/>
          <p14:tracePt t="21582" x="2471738" y="2492375"/>
          <p14:tracePt t="21585" x="2530475" y="2466975"/>
          <p14:tracePt t="21587" x="2562225" y="2454275"/>
          <p14:tracePt t="21592" x="2606675" y="2422525"/>
          <p14:tracePt t="21596" x="2701925" y="2365375"/>
          <p14:tracePt t="21599" x="2720975" y="2344738"/>
          <p14:tracePt t="21603" x="2778125" y="2293938"/>
          <p14:tracePt t="21606" x="2809875" y="2274888"/>
          <p14:tracePt t="21612" x="2879725" y="2185988"/>
          <p14:tracePt t="21615" x="2905125" y="2154238"/>
          <p14:tracePt t="21619" x="2943225" y="2109788"/>
          <p14:tracePt t="21622" x="2962275" y="2078038"/>
          <p14:tracePt t="21628" x="3008313" y="2014538"/>
          <p14:tracePt t="21630" x="3014663" y="2001838"/>
          <p14:tracePt t="21635" x="3040063" y="1963738"/>
          <p14:tracePt t="21638" x="3046413" y="1951038"/>
          <p14:tracePt t="21645" x="3078163" y="1911350"/>
          <p14:tracePt t="21647" x="3078163" y="1905000"/>
          <p14:tracePt t="21649" x="3084513" y="1905000"/>
          <p14:tracePt t="21653" x="3097213" y="1885950"/>
          <p14:tracePt t="21656" x="3109913" y="1879600"/>
          <p14:tracePt t="21662" x="3122613" y="1866900"/>
          <p14:tracePt t="21664" x="3122613" y="1860550"/>
          <p14:tracePt t="21669" x="3135313" y="1860550"/>
          <p14:tracePt t="21672" x="3135313" y="1854200"/>
          <p14:tracePt t="21675" x="3141663" y="1854200"/>
          <p14:tracePt t="21678" x="3148013" y="1847850"/>
          <p14:tracePt t="21883" x="3154363" y="1847850"/>
          <p14:tracePt t="21896" x="3160713" y="1847850"/>
          <p14:tracePt t="21915" x="3167063" y="1847850"/>
          <p14:tracePt t="21927" x="3173413" y="1847850"/>
          <p14:tracePt t="21944" x="3179763" y="1847850"/>
          <p14:tracePt t="21954" x="3186113" y="1847850"/>
          <p14:tracePt t="21968" x="3192463" y="1847850"/>
          <p14:tracePt t="21975" x="3198813" y="1847850"/>
          <p14:tracePt t="22232" x="3198813" y="1854200"/>
          <p14:tracePt t="22451" x="3192463" y="1854200"/>
          <p14:tracePt t="22464" x="3186113" y="1854200"/>
          <p14:tracePt t="22473" x="3179763" y="1854200"/>
          <p14:tracePt t="22483" x="3173413" y="1854200"/>
          <p14:tracePt t="22491" x="3167063" y="1854200"/>
          <p14:tracePt t="22505" x="3154363" y="1854200"/>
          <p14:tracePt t="22512" x="3148013" y="1854200"/>
          <p14:tracePt t="22516" x="3141663" y="1854200"/>
          <p14:tracePt t="22525" x="3109913" y="1860550"/>
          <p14:tracePt t="22533" x="3084513" y="1879600"/>
          <p14:tracePt t="22544" x="3008313" y="1938338"/>
          <p14:tracePt t="22552" x="2995613" y="1951038"/>
          <p14:tracePt t="22560" x="2911475" y="2052638"/>
          <p14:tracePt t="22569" x="2873375" y="2097088"/>
          <p14:tracePt t="22575" x="2784475" y="2230438"/>
          <p14:tracePt t="22583" x="2752725" y="2300288"/>
          <p14:tracePt t="22594" x="2682875" y="2466975"/>
          <p14:tracePt t="22601" x="2670175" y="2511425"/>
          <p14:tracePt t="22607" x="2644775" y="2632075"/>
          <p14:tracePt t="22612" x="2638425" y="2682875"/>
          <p14:tracePt t="22617" x="2638425" y="2701925"/>
          <p14:tracePt t="22624" x="2632075" y="2817813"/>
          <p14:tracePt t="22629" x="2632075" y="2868613"/>
          <p14:tracePt t="22634" x="2632075" y="2887663"/>
          <p14:tracePt t="22641" x="2632075" y="2963863"/>
          <p14:tracePt t="22646" x="2644775" y="3014663"/>
          <p14:tracePt t="22651" x="2651125" y="3033713"/>
          <p14:tracePt t="22663" x="2708275" y="3135313"/>
          <p14:tracePt t="22671" x="2714625" y="3141663"/>
          <p14:tracePt t="22674" x="2765425" y="3205163"/>
          <p14:tracePt t="22680" x="2790825" y="3232150"/>
          <p14:tracePt t="22682" x="2803525" y="3238500"/>
          <p14:tracePt t="22689" x="2847975" y="3270250"/>
          <p14:tracePt t="22692" x="2873375" y="3289300"/>
          <p14:tracePt t="22694" x="2886075" y="3295650"/>
          <p14:tracePt t="22697" x="2905125" y="3302000"/>
          <p14:tracePt t="22703" x="2936875" y="3314700"/>
          <p14:tracePt t="22705" x="2949575" y="3321050"/>
          <p14:tracePt t="22711" x="2982913" y="3333750"/>
          <p14:tracePt t="22713" x="2995613" y="3333750"/>
          <p14:tracePt t="22716" x="3001963" y="3340100"/>
          <p14:tracePt t="22720" x="3027363" y="3346450"/>
          <p14:tracePt t="22722" x="3040063" y="3346450"/>
          <p14:tracePt t="22728" x="3071813" y="3352800"/>
          <p14:tracePt t="22730" x="3078163" y="3352800"/>
          <p14:tracePt t="22732" x="3084513" y="3359150"/>
          <p14:tracePt t="22736" x="3116263" y="3365500"/>
          <p14:tracePt t="22740" x="3128963" y="3365500"/>
          <p14:tracePt t="22744" x="3135313" y="3365500"/>
          <p14:tracePt t="22746" x="3148013" y="3365500"/>
          <p14:tracePt t="22748" x="3154363" y="3365500"/>
          <p14:tracePt t="22753" x="3173413" y="3365500"/>
          <p14:tracePt t="22755" x="3179763" y="3365500"/>
          <p14:tracePt t="22761" x="3186113" y="3365500"/>
          <p14:tracePt t="22763" x="3205163" y="3365500"/>
          <p14:tracePt t="22765" x="3211513" y="3365500"/>
          <p14:tracePt t="22768" x="3217863" y="3365500"/>
          <p14:tracePt t="22770" x="3224213" y="3365500"/>
          <p14:tracePt t="22772" x="3230563" y="3365500"/>
          <p14:tracePt t="22775" x="3236913" y="3359150"/>
          <p14:tracePt t="22777" x="3243263" y="3352800"/>
          <p14:tracePt t="22779" x="3249613" y="3352800"/>
          <p14:tracePt t="22781" x="3255963" y="3346450"/>
          <p14:tracePt t="22786" x="3268663" y="3333750"/>
          <p14:tracePt t="22788" x="3275013" y="3333750"/>
          <p14:tracePt t="22792" x="3287713" y="3321050"/>
          <p14:tracePt t="22796" x="3300413" y="3302000"/>
          <p14:tracePt t="22798" x="3306763" y="3295650"/>
          <p14:tracePt t="22802" x="3319463" y="3282950"/>
          <p14:tracePt t="22805" x="3332163" y="3270250"/>
          <p14:tracePt t="22810" x="3344863" y="3251200"/>
          <p14:tracePt t="22812" x="3363913" y="3232150"/>
          <p14:tracePt t="22814" x="3370263" y="3225800"/>
          <p14:tracePt t="22816" x="3376613" y="3225800"/>
          <p14:tracePt t="22820" x="3402013" y="3192463"/>
          <p14:tracePt t="22822" x="3408363" y="3179763"/>
          <p14:tracePt t="22828" x="3435350" y="3148013"/>
          <p14:tracePt t="22830" x="3448050" y="3135313"/>
          <p14:tracePt t="22831" x="3454400" y="3128963"/>
          <p14:tracePt t="22835" x="3473450" y="3109913"/>
          <p14:tracePt t="22838" x="3479800" y="3097213"/>
          <p14:tracePt t="22844" x="3505200" y="3071813"/>
          <p14:tracePt t="22845" x="3511550" y="3065463"/>
          <p14:tracePt t="22847" x="3511550" y="3059113"/>
          <p14:tracePt t="22853" x="3530600" y="3040063"/>
          <p14:tracePt t="22855" x="3536950" y="3033713"/>
          <p14:tracePt t="22860" x="3543300" y="3027363"/>
          <p14:tracePt t="22861" x="3543300" y="3021013"/>
          <p14:tracePt t="22868" x="3543300" y="3014663"/>
          <p14:tracePt t="22870" x="3549650" y="3014663"/>
          <p14:tracePt t="22884" x="3549650" y="3008313"/>
          <p14:tracePt t="22890" x="3549650" y="3001963"/>
          <p14:tracePt t="22897" x="3549650" y="2995613"/>
          <p14:tracePt t="22903" x="3549650" y="2989263"/>
          <p14:tracePt t="22907" x="3556000" y="2982913"/>
          <p14:tracePt t="22911" x="3556000" y="2976563"/>
          <p14:tracePt t="22915" x="3562350" y="2970213"/>
          <p14:tracePt t="22921" x="3568700" y="2951163"/>
          <p14:tracePt t="22925" x="3575050" y="2938463"/>
          <p14:tracePt t="22930" x="3587750" y="2919413"/>
          <p14:tracePt t="22936" x="3600450" y="2900363"/>
          <p14:tracePt t="22945" x="3619500" y="2862263"/>
          <p14:tracePt t="22949" x="3619500" y="2849563"/>
          <p14:tracePt t="22953" x="3625850" y="2836863"/>
          <p14:tracePt t="22959" x="3625850" y="2817813"/>
          <p14:tracePt t="22962" x="3625850" y="2811463"/>
          <p14:tracePt t="23608" x="3632200" y="2811463"/>
          <p14:tracePt t="23615" x="3651250" y="2811463"/>
          <p14:tracePt t="23624" x="3689350" y="2817813"/>
          <p14:tracePt t="23629" x="3740150" y="2836863"/>
          <p14:tracePt t="23635" x="3752850" y="2836863"/>
          <p14:tracePt t="23644" x="3879850" y="2874963"/>
          <p14:tracePt t="23653" x="3906838" y="2881313"/>
          <p14:tracePt t="23661" x="4078288" y="2919413"/>
          <p14:tracePt t="23670" x="4122738" y="2932113"/>
          <p14:tracePt t="23682" x="4352925" y="2989263"/>
          <p14:tracePt t="23686" x="4365625" y="2989263"/>
          <p14:tracePt t="23693" x="4556125" y="3033713"/>
          <p14:tracePt t="23702" x="4600575" y="3046413"/>
          <p14:tracePt t="23710" x="4772025" y="3103563"/>
          <p14:tracePt t="23716" x="4818063" y="3128963"/>
          <p14:tracePt t="23726" x="4932363" y="3179763"/>
          <p14:tracePt t="23733" x="4970463" y="3205163"/>
          <p14:tracePt t="23742" x="5053013" y="3257550"/>
          <p14:tracePt t="23750" x="5084763" y="3282950"/>
          <p14:tracePt t="23753" x="5091113" y="3289300"/>
          <p14:tracePt t="23757" x="5129213" y="3327400"/>
          <p14:tracePt t="23764" x="5148263" y="3365500"/>
          <p14:tracePt t="23766" x="5154613" y="3371850"/>
          <p14:tracePt t="23770" x="5160963" y="3409950"/>
          <p14:tracePt t="23772" x="5167313" y="3435350"/>
          <p14:tracePt t="23774" x="5167313" y="3448050"/>
          <p14:tracePt t="23776" x="5167313" y="3467100"/>
          <p14:tracePt t="23778" x="5167313" y="3492500"/>
          <p14:tracePt t="23780" x="5167313" y="3511550"/>
          <p14:tracePt t="23786" x="5167313" y="3549650"/>
          <p14:tracePt t="23788" x="5160963" y="3575050"/>
          <p14:tracePt t="23790" x="5160963" y="3594100"/>
          <p14:tracePt t="23793" x="5154613" y="3613150"/>
          <p14:tracePt t="23795" x="5141913" y="3638550"/>
          <p14:tracePt t="23798" x="5129213" y="3659188"/>
          <p14:tracePt t="23803" x="5110163" y="3709988"/>
          <p14:tracePt t="23805" x="5097463" y="3729038"/>
          <p14:tracePt t="23809" x="5084763" y="3760788"/>
          <p14:tracePt t="23813" x="5040313" y="3836988"/>
          <p14:tracePt t="23817" x="5014913" y="3881438"/>
          <p14:tracePt t="23820" x="4983163" y="3913188"/>
          <p14:tracePt t="23821" x="4964113" y="3938588"/>
          <p14:tracePt t="23823" x="4938713" y="3963988"/>
          <p14:tracePt t="23825" x="4932363" y="3983038"/>
          <p14:tracePt t="23826" x="4906963" y="4002088"/>
          <p14:tracePt t="23828" x="4894263" y="4021138"/>
          <p14:tracePt t="23831" x="4849813" y="4065588"/>
          <p14:tracePt t="23835" x="4784725" y="4117975"/>
          <p14:tracePt t="23841" x="4727575" y="4162425"/>
          <p14:tracePt t="23844" x="4619625" y="4238625"/>
          <p14:tracePt t="23847" x="4556125" y="4283075"/>
          <p14:tracePt t="23852" x="4441825" y="4340225"/>
          <p14:tracePt t="23860" x="4306888" y="4391025"/>
          <p14:tracePt t="23862" x="4211638" y="4435475"/>
          <p14:tracePt t="23865" x="4160838" y="4448175"/>
          <p14:tracePt t="23871" x="3970338" y="4506913"/>
          <p14:tracePt t="23879" x="3778250" y="4545013"/>
          <p14:tracePt t="23882" x="3683000" y="4564063"/>
          <p14:tracePt t="23886" x="3568700" y="4570413"/>
          <p14:tracePt t="23900" x="3236913" y="4595813"/>
          <p14:tracePt t="23904" x="3116263" y="4595813"/>
          <p14:tracePt t="23908" x="3046413" y="4595813"/>
          <p14:tracePt t="23912" x="2911475" y="4595813"/>
          <p14:tracePt t="23914" x="2898775" y="4595813"/>
          <p14:tracePt t="23916" x="2879725" y="4595813"/>
          <p14:tracePt t="23921" x="2778125" y="4576763"/>
          <p14:tracePt t="23924" x="2746375" y="4570413"/>
          <p14:tracePt t="23927" x="2701925" y="4564063"/>
          <p14:tracePt t="23929" x="2663825" y="4545013"/>
          <p14:tracePt t="23933" x="2644775" y="4545013"/>
          <p14:tracePt t="23939" x="2568575" y="4519613"/>
          <p14:tracePt t="23943" x="2530475" y="4498975"/>
          <p14:tracePt t="23949" x="2503488" y="4486275"/>
          <p14:tracePt t="23953" x="2452688" y="4448175"/>
          <p14:tracePt t="23959" x="2433638" y="4422775"/>
          <p14:tracePt t="23964" x="2401888" y="4384675"/>
          <p14:tracePt t="23970" x="2363788" y="4340225"/>
          <p14:tracePt t="23975" x="2338388" y="4289425"/>
          <p14:tracePt t="23980" x="2312988" y="4225925"/>
          <p14:tracePt t="23982" x="2306638" y="4219575"/>
          <p14:tracePt t="23986" x="2274888" y="4143375"/>
          <p14:tracePt t="23992" x="2249488" y="4059238"/>
          <p14:tracePt t="23996" x="2211388" y="3938588"/>
          <p14:tracePt t="23999" x="2211388" y="3925888"/>
          <p14:tracePt t="24003" x="2185988" y="3817938"/>
          <p14:tracePt t="24009" x="2173288" y="3690938"/>
          <p14:tracePt t="24014" x="2147888" y="3511550"/>
          <p14:tracePt t="24019" x="2147888" y="3416300"/>
          <p14:tracePt t="24023" x="2147888" y="3346450"/>
          <p14:tracePt t="24028" x="2147888" y="3192463"/>
          <p14:tracePt t="24029" x="2147888" y="3109913"/>
          <p14:tracePt t="24032" x="2147888" y="3090863"/>
          <p14:tracePt t="24036" x="2173288" y="2957513"/>
          <p14:tracePt t="24040" x="2198688" y="2849563"/>
          <p14:tracePt t="24044" x="2230438" y="2752725"/>
          <p14:tracePt t="24045" x="2249488" y="2714625"/>
          <p14:tracePt t="24047" x="2255838" y="2689225"/>
          <p14:tracePt t="24049" x="2262188" y="2670175"/>
          <p14:tracePt t="24052" x="2300288" y="2581275"/>
          <p14:tracePt t="24054" x="2325688" y="2543175"/>
          <p14:tracePt t="24059" x="2370138" y="2460625"/>
          <p14:tracePt t="24060" x="2401888" y="2422525"/>
          <p14:tracePt t="24062" x="2414588" y="2397125"/>
          <p14:tracePt t="24064" x="2439988" y="2365375"/>
          <p14:tracePt t="24069" x="2517775" y="2274888"/>
          <p14:tracePt t="24071" x="2536825" y="2243138"/>
          <p14:tracePt t="24076" x="2600325" y="2179638"/>
          <p14:tracePt t="24078" x="2657475" y="2122488"/>
          <p14:tracePt t="24079" x="2701925" y="2097088"/>
          <p14:tracePt t="24081" x="2714625" y="2084388"/>
          <p14:tracePt t="24085" x="2759075" y="2039938"/>
          <p14:tracePt t="24087" x="2803525" y="2014538"/>
          <p14:tracePt t="24090" x="2828925" y="1989138"/>
          <p14:tracePt t="24095" x="2955925" y="1905000"/>
          <p14:tracePt t="24096" x="2995613" y="1885950"/>
          <p14:tracePt t="24099" x="3008313" y="1873250"/>
          <p14:tracePt t="24102" x="3103563" y="1828800"/>
          <p14:tracePt t="24104" x="3141663" y="1809750"/>
          <p14:tracePt t="24108" x="3192463" y="1784350"/>
          <p14:tracePt t="24112" x="3319463" y="1746250"/>
          <p14:tracePt t="24114" x="3344863" y="1739900"/>
          <p14:tracePt t="24119" x="3448050" y="1714500"/>
          <p14:tracePt t="24122" x="3511550" y="1708150"/>
          <p14:tracePt t="24126" x="3600450" y="1695450"/>
          <p14:tracePt t="24128" x="3657600" y="1695450"/>
          <p14:tracePt t="24129" x="3695700" y="1695450"/>
          <p14:tracePt t="24131" x="3714750" y="1695450"/>
          <p14:tracePt t="24135" x="3790950" y="1695450"/>
          <p14:tracePt t="24136" x="3803650" y="1695450"/>
          <p14:tracePt t="24141" x="3906838" y="1695450"/>
          <p14:tracePt t="24143" x="3983038" y="1708150"/>
          <p14:tracePt t="24145" x="4002088" y="1708150"/>
          <p14:tracePt t="24146" x="4040188" y="1714500"/>
          <p14:tracePt t="24148" x="4059238" y="1720850"/>
          <p14:tracePt t="24152" x="4148138" y="1746250"/>
          <p14:tracePt t="24155" x="4179888" y="1765300"/>
          <p14:tracePt t="24160" x="4268788" y="1803400"/>
          <p14:tracePt t="24162" x="4319588" y="1822450"/>
          <p14:tracePt t="24168" x="4384675" y="1860550"/>
          <p14:tracePt t="24170" x="4429125" y="1892300"/>
          <p14:tracePt t="24173" x="4448175" y="1911350"/>
          <p14:tracePt t="24176" x="4505325" y="1963738"/>
          <p14:tracePt t="24178" x="4518025" y="1982788"/>
          <p14:tracePt t="24180" x="4530725" y="1989138"/>
          <p14:tracePt t="24181" x="4537075" y="2008188"/>
          <p14:tracePt t="24185" x="4594225" y="2058988"/>
          <p14:tracePt t="24187" x="4606925" y="2090738"/>
          <p14:tracePt t="24193" x="4664075" y="2173288"/>
          <p14:tracePt t="24195" x="4676775" y="2205038"/>
          <p14:tracePt t="24196" x="4695825" y="2230438"/>
          <p14:tracePt t="24199" x="4708525" y="2255838"/>
          <p14:tracePt t="24202" x="4752975" y="2332038"/>
          <p14:tracePt t="24203" x="4778375" y="2390775"/>
          <p14:tracePt t="24207" x="4797425" y="2454275"/>
          <p14:tracePt t="24211" x="4830763" y="2549525"/>
          <p14:tracePt t="24213" x="4843463" y="2574925"/>
          <p14:tracePt t="24214" x="4849813" y="2587625"/>
          <p14:tracePt t="24218" x="4868863" y="2663825"/>
          <p14:tracePt t="24220" x="4887913" y="2720975"/>
          <p14:tracePt t="24226" x="4900613" y="2824163"/>
          <p14:tracePt t="24228" x="4913313" y="2849563"/>
          <p14:tracePt t="24229" x="4913313" y="2887663"/>
          <p14:tracePt t="24231" x="4919663" y="2906713"/>
          <p14:tracePt t="24235" x="4919663" y="2970213"/>
          <p14:tracePt t="24237" x="4919663" y="2989263"/>
          <p14:tracePt t="24243" x="4919663" y="3071813"/>
          <p14:tracePt t="24244" x="4919663" y="3122613"/>
          <p14:tracePt t="24245" x="4919663" y="3141663"/>
          <p14:tracePt t="24247" x="4919663" y="3154363"/>
          <p14:tracePt t="24249" x="4906963" y="3167063"/>
          <p14:tracePt t="24252" x="4894263" y="3232150"/>
          <p14:tracePt t="24253" x="4887913" y="3251200"/>
          <p14:tracePt t="24259" x="4856163" y="3308350"/>
          <p14:tracePt t="24261" x="4824413" y="3359150"/>
          <p14:tracePt t="24262" x="4818063" y="3365500"/>
          <p14:tracePt t="24263" x="4811713" y="3378200"/>
          <p14:tracePt t="24268" x="4759325" y="3429000"/>
          <p14:tracePt t="24270" x="4740275" y="3454400"/>
          <p14:tracePt t="24275" x="4695825" y="3492500"/>
          <p14:tracePt t="24277" x="4683125" y="3498850"/>
          <p14:tracePt t="24278" x="4657725" y="3511550"/>
          <p14:tracePt t="24279" x="4645025" y="3524250"/>
          <p14:tracePt t="24281" x="4638675" y="3530600"/>
          <p14:tracePt t="24285" x="4575175" y="3556000"/>
          <p14:tracePt t="24287" x="4562475" y="3556000"/>
          <p14:tracePt t="24293" x="4505325" y="3575050"/>
          <p14:tracePt t="24294" x="4473575" y="3581400"/>
          <p14:tracePt t="24296" x="4441825" y="3581400"/>
          <p14:tracePt t="24298" x="4429125" y="3594100"/>
          <p14:tracePt t="24302" x="4346575" y="3600450"/>
          <p14:tracePt t="24304" x="4306888" y="3600450"/>
          <p14:tracePt t="24310" x="4237038" y="3600450"/>
          <p14:tracePt t="24313" x="4192588" y="3606800"/>
          <p14:tracePt t="24314" x="4160838" y="3606800"/>
          <p14:tracePt t="24318" x="4122738" y="3606800"/>
          <p14:tracePt t="24320" x="4078288" y="3606800"/>
          <p14:tracePt t="24325" x="4008438" y="3606800"/>
          <p14:tracePt t="24327" x="3970338" y="3606800"/>
          <p14:tracePt t="24328" x="3963988" y="3606800"/>
          <p14:tracePt t="24330" x="3951288" y="3606800"/>
          <p14:tracePt t="24331" x="3932238" y="3606800"/>
          <p14:tracePt t="24335" x="3887788" y="3606800"/>
          <p14:tracePt t="24337" x="3841750" y="3606800"/>
          <p14:tracePt t="24341" x="3816350" y="3606800"/>
          <p14:tracePt t="24343" x="3778250" y="3606800"/>
          <p14:tracePt t="24345" x="3759200" y="3600450"/>
          <p14:tracePt t="24346" x="3746500" y="3600450"/>
          <p14:tracePt t="24348" x="3740150" y="3600450"/>
          <p14:tracePt t="24353" x="3695700" y="3594100"/>
          <p14:tracePt t="24354" x="3663950" y="3594100"/>
          <p14:tracePt t="24356" x="3644900" y="3594100"/>
          <p14:tracePt t="24360" x="3600450" y="3587750"/>
          <p14:tracePt t="24362" x="3594100" y="3581400"/>
          <p14:tracePt t="24363" x="3575050" y="3581400"/>
          <p14:tracePt t="24368" x="3524250" y="3575050"/>
          <p14:tracePt t="24370" x="3505200" y="3575050"/>
          <p14:tracePt t="24372" x="3498850" y="3568700"/>
          <p14:tracePt t="24375" x="3467100" y="3562350"/>
          <p14:tracePt t="24377" x="3441700" y="3556000"/>
          <p14:tracePt t="24378" x="3435350" y="3556000"/>
          <p14:tracePt t="24379" x="3408363" y="3556000"/>
          <p14:tracePt t="24381" x="3402013" y="3549650"/>
          <p14:tracePt t="24385" x="3370263" y="3543300"/>
          <p14:tracePt t="24388" x="3344863" y="3536950"/>
          <p14:tracePt t="24393" x="3294063" y="3511550"/>
          <p14:tracePt t="24394" x="3281363" y="3505200"/>
          <p14:tracePt t="24396" x="3255963" y="3492500"/>
          <p14:tracePt t="24398" x="3249613" y="3492500"/>
          <p14:tracePt t="24402" x="3217863" y="3473450"/>
          <p14:tracePt t="24407" x="3186113" y="3454400"/>
          <p14:tracePt t="24414" x="3148013" y="3422650"/>
          <p14:tracePt t="24419" x="3109913" y="3390900"/>
          <p14:tracePt t="24421" x="3103563" y="3384550"/>
          <p14:tracePt t="24426" x="3078163" y="3352800"/>
          <p14:tracePt t="24427" x="3065463" y="3340100"/>
          <p14:tracePt t="24429" x="3059113" y="3327400"/>
          <p14:tracePt t="24431" x="3059113" y="3321050"/>
          <p14:tracePt t="24436" x="3033713" y="3289300"/>
          <p14:tracePt t="24438" x="3027363" y="3270250"/>
          <p14:tracePt t="24441" x="3021013" y="3251200"/>
          <p14:tracePt t="24444" x="3014663" y="3232150"/>
          <p14:tracePt t="24445" x="3008313" y="3211513"/>
          <p14:tracePt t="24446" x="3008313" y="3205163"/>
          <p14:tracePt t="24448" x="3008313" y="3192463"/>
          <p14:tracePt t="24451" x="3001963" y="3186113"/>
          <p14:tracePt t="24453" x="3001963" y="3154363"/>
          <p14:tracePt t="24455" x="2995613" y="3128963"/>
          <p14:tracePt t="24460" x="2995613" y="3090863"/>
          <p14:tracePt t="24461" x="2995613" y="3071813"/>
          <p14:tracePt t="24463" x="2995613" y="3059113"/>
          <p14:tracePt t="24468" x="2995613" y="3027363"/>
          <p14:tracePt t="24470" x="3008313" y="3001963"/>
          <p14:tracePt t="24475" x="3014663" y="2976563"/>
          <p14:tracePt t="24477" x="3033713" y="2944813"/>
          <p14:tracePt t="24479" x="3040063" y="2938463"/>
          <p14:tracePt t="24480" x="3046413" y="2925763"/>
          <p14:tracePt t="24484" x="3078163" y="2894013"/>
          <p14:tracePt t="24486" x="3090863" y="2868613"/>
          <p14:tracePt t="24491" x="3128963" y="2836863"/>
          <p14:tracePt t="24493" x="3148013" y="2817813"/>
          <p14:tracePt t="24495" x="3154363" y="2805113"/>
          <p14:tracePt t="24496" x="3173413" y="2784475"/>
          <p14:tracePt t="24498" x="3186113" y="2778125"/>
          <p14:tracePt t="24502" x="3230563" y="2746375"/>
          <p14:tracePt t="24504" x="3255963" y="2733675"/>
          <p14:tracePt t="24506" x="3287713" y="2708275"/>
          <p14:tracePt t="24511" x="3351213" y="2676525"/>
          <p14:tracePt t="24513" x="3363913" y="2670175"/>
          <p14:tracePt t="24514" x="3382963" y="2657475"/>
          <p14:tracePt t="24518" x="3448050" y="2632075"/>
          <p14:tracePt t="24520" x="3479800" y="2625725"/>
          <p14:tracePt t="24525" x="3511550" y="2606675"/>
          <p14:tracePt t="24528" x="3568700" y="2600325"/>
          <p14:tracePt t="24529" x="3600450" y="2593975"/>
          <p14:tracePt t="24531" x="3613150" y="2593975"/>
          <p14:tracePt t="24535" x="3670300" y="2587625"/>
          <p14:tracePt t="24537" x="3702050" y="2587625"/>
          <p14:tracePt t="24543" x="3784600" y="2587625"/>
          <p14:tracePt t="24544" x="3816350" y="2587625"/>
          <p14:tracePt t="24545" x="3822700" y="2593975"/>
          <p14:tracePt t="24547" x="3835400" y="2593975"/>
          <p14:tracePt t="24549" x="3848100" y="2593975"/>
          <p14:tracePt t="24552" x="3906838" y="2606675"/>
          <p14:tracePt t="24555" x="3944938" y="2625725"/>
          <p14:tracePt t="24560" x="3995738" y="2644775"/>
          <p14:tracePt t="24561" x="4033838" y="2657475"/>
          <p14:tracePt t="24563" x="4059238" y="2670175"/>
          <p14:tracePt t="24569" x="4110038" y="2701925"/>
          <p14:tracePt t="24572" x="4129088" y="2714625"/>
          <p14:tracePt t="24577" x="4179888" y="2752725"/>
          <p14:tracePt t="24579" x="4198938" y="2765425"/>
          <p14:tracePt t="24581" x="4211638" y="2792413"/>
          <p14:tracePt t="24585" x="4243388" y="2830513"/>
          <p14:tracePt t="24588" x="4249738" y="2843213"/>
          <p14:tracePt t="24594" x="4281488" y="2887663"/>
          <p14:tracePt t="24596" x="4294188" y="2919413"/>
          <p14:tracePt t="24598" x="4300538" y="2938463"/>
          <p14:tracePt t="24603" x="4313238" y="2989263"/>
          <p14:tracePt t="24605" x="4319588" y="3014663"/>
          <p14:tracePt t="24612" x="4332288" y="3097213"/>
          <p14:tracePt t="24614" x="4332288" y="3122613"/>
          <p14:tracePt t="24619" x="4332288" y="3186113"/>
          <p14:tracePt t="24622" x="4332288" y="3225800"/>
          <p14:tracePt t="24627" x="4332288" y="3282950"/>
          <p14:tracePt t="24629" x="4332288" y="3308350"/>
          <p14:tracePt t="24631" x="4332288" y="3327400"/>
          <p14:tracePt t="24635" x="4319588" y="3378200"/>
          <p14:tracePt t="24641" x="4306888" y="3429000"/>
          <p14:tracePt t="24644" x="4275138" y="3479800"/>
          <p14:tracePt t="24646" x="4268788" y="3498850"/>
          <p14:tracePt t="24649" x="4262438" y="3505200"/>
          <p14:tracePt t="24653" x="4237038" y="3549650"/>
          <p14:tracePt t="24656" x="4217988" y="3575050"/>
          <p14:tracePt t="24661" x="4186238" y="3625850"/>
          <p14:tracePt t="24663" x="4179888" y="3632200"/>
          <p14:tracePt t="24665" x="4173538" y="3638550"/>
          <p14:tracePt t="24669" x="4148138" y="3671888"/>
          <p14:tracePt t="24672" x="4129088" y="3684588"/>
          <p14:tracePt t="24679" x="4097338" y="3722688"/>
          <p14:tracePt t="24681" x="4084638" y="3729038"/>
          <p14:tracePt t="24685" x="4065588" y="3748088"/>
          <p14:tracePt t="24688" x="4052888" y="3760788"/>
          <p14:tracePt t="24692" x="4040188" y="3773488"/>
          <p14:tracePt t="24697" x="4008438" y="3792538"/>
          <p14:tracePt t="24702" x="3983038" y="3805238"/>
          <p14:tracePt t="24704" x="3976688" y="3811588"/>
          <p14:tracePt t="24710" x="3944938" y="3830638"/>
          <p14:tracePt t="24713" x="3919538" y="3843338"/>
          <p14:tracePt t="24719" x="3887788" y="3862388"/>
          <p14:tracePt t="24722" x="3867150" y="3868738"/>
          <p14:tracePt t="24727" x="3829050" y="3887788"/>
          <p14:tracePt t="24730" x="3816350" y="3894138"/>
          <p14:tracePt t="24732" x="3810000" y="3900488"/>
          <p14:tracePt t="24736" x="3771900" y="3919538"/>
          <p14:tracePt t="24741" x="3746500" y="3932238"/>
          <p14:tracePt t="24746" x="3714750" y="3944938"/>
          <p14:tracePt t="24749" x="3708400" y="3944938"/>
          <p14:tracePt t="24753" x="3683000" y="3957638"/>
          <p14:tracePt t="24755" x="3670300" y="3957638"/>
          <p14:tracePt t="24759" x="3663950" y="3963988"/>
          <p14:tracePt t="24762" x="3638550" y="3970338"/>
          <p14:tracePt t="24764" x="3632200" y="3970338"/>
          <p14:tracePt t="24769" x="3613150" y="3976688"/>
          <p14:tracePt t="24773" x="3594100" y="3983038"/>
          <p14:tracePt t="24777" x="3575050" y="3983038"/>
          <p14:tracePt t="24779" x="3568700" y="3983038"/>
          <p14:tracePt t="24781" x="3556000" y="3983038"/>
          <p14:tracePt t="24787" x="3536950" y="3989388"/>
          <p14:tracePt t="24790" x="3524250" y="3989388"/>
          <p14:tracePt t="24794" x="3511550" y="3995738"/>
          <p14:tracePt t="24796" x="3498850" y="3995738"/>
          <p14:tracePt t="24798" x="3492500" y="3995738"/>
          <p14:tracePt t="24803" x="3473450" y="4002088"/>
          <p14:tracePt t="24805" x="3467100" y="4002088"/>
          <p14:tracePt t="24809" x="3460750" y="4002088"/>
          <p14:tracePt t="24812" x="3448050" y="4008438"/>
          <p14:tracePt t="24814" x="3441700" y="4008438"/>
          <p14:tracePt t="24819" x="3427413" y="4014788"/>
          <p14:tracePt t="24822" x="3421063" y="4014788"/>
          <p14:tracePt t="24826" x="3414713" y="4021138"/>
          <p14:tracePt t="24828" x="3402013" y="4021138"/>
          <p14:tracePt t="24836" x="3389313" y="4027488"/>
          <p14:tracePt t="24838" x="3389313" y="4033838"/>
          <p14:tracePt t="24841" x="3382963" y="4033838"/>
          <p14:tracePt t="24844" x="3370263" y="4040188"/>
          <p14:tracePt t="24852" x="3357563" y="4046538"/>
          <p14:tracePt t="24855" x="3351213" y="4046538"/>
          <p14:tracePt t="24859" x="3338513" y="4052888"/>
          <p14:tracePt t="24862" x="3325813" y="4059238"/>
          <p14:tracePt t="24864" x="3319463" y="4059238"/>
          <p14:tracePt t="24869" x="3306763" y="4065588"/>
          <p14:tracePt t="24871" x="3294063" y="4073525"/>
          <p14:tracePt t="24874" x="3281363" y="4079875"/>
          <p14:tracePt t="24877" x="3262313" y="4079875"/>
          <p14:tracePt t="24879" x="3255963" y="4086225"/>
          <p14:tracePt t="24885" x="3224213" y="4092575"/>
          <p14:tracePt t="24887" x="3217863" y="4092575"/>
          <p14:tracePt t="24894" x="3173413" y="4105275"/>
          <p14:tracePt t="24896" x="3154363" y="4111625"/>
          <p14:tracePt t="24899" x="3148013" y="4111625"/>
          <p14:tracePt t="24903" x="3109913" y="4111625"/>
          <p14:tracePt t="24907" x="3090863" y="4111625"/>
          <p14:tracePt t="24910" x="3059113" y="4124325"/>
          <p14:tracePt t="24914" x="3040063" y="4124325"/>
          <p14:tracePt t="24918" x="3033713" y="4124325"/>
          <p14:tracePt t="24921" x="2989263" y="4130675"/>
          <p14:tracePt t="24925" x="2962275" y="4137025"/>
          <p14:tracePt t="24929" x="2949575" y="4137025"/>
          <p14:tracePt t="24932" x="2930525" y="4137025"/>
          <p14:tracePt t="24937" x="2898775" y="4137025"/>
          <p14:tracePt t="24940" x="2886075" y="4137025"/>
          <p14:tracePt t="24945" x="2847975" y="4143375"/>
          <p14:tracePt t="24948" x="2841625" y="4143375"/>
          <p14:tracePt t="24953" x="2816225" y="4143375"/>
          <p14:tracePt t="24956" x="2803525" y="4149725"/>
          <p14:tracePt t="24961" x="2778125" y="4149725"/>
          <p14:tracePt t="24963" x="2765425" y="4149725"/>
          <p14:tracePt t="24969" x="2733675" y="4156075"/>
          <p14:tracePt t="24973" x="2727325" y="4156075"/>
          <p14:tracePt t="24977" x="2695575" y="4162425"/>
          <p14:tracePt t="24980" x="2682875" y="4168775"/>
          <p14:tracePt t="24986" x="2657475" y="4175125"/>
          <p14:tracePt t="24988" x="2644775" y="4175125"/>
          <p14:tracePt t="24992" x="2632075" y="4181475"/>
          <p14:tracePt t="24995" x="2606675" y="4181475"/>
          <p14:tracePt t="24997" x="2600325" y="4187825"/>
          <p14:tracePt t="24999" x="2593975" y="4187825"/>
          <p14:tracePt t="25002" x="2574925" y="4187825"/>
          <p14:tracePt t="25004" x="2562225" y="4194175"/>
          <p14:tracePt t="25010" x="2543175" y="4200525"/>
          <p14:tracePt t="25012" x="2530475" y="4200525"/>
          <p14:tracePt t="25013" x="2517775" y="4200525"/>
          <p14:tracePt t="25018" x="2503488" y="4200525"/>
          <p14:tracePt t="25021" x="2490788" y="4206875"/>
          <p14:tracePt t="25024" x="2478088" y="4206875"/>
          <p14:tracePt t="25027" x="2459038" y="4213225"/>
          <p14:tracePt t="25030" x="2452688" y="4213225"/>
          <p14:tracePt t="25035" x="2433638" y="4213225"/>
          <p14:tracePt t="25037" x="2427288" y="4219575"/>
          <p14:tracePt t="25041" x="2420938" y="4219575"/>
          <p14:tracePt t="25044" x="2408238" y="4219575"/>
          <p14:tracePt t="25045" x="2395538" y="4219575"/>
          <p14:tracePt t="25047" x="2389188" y="4225925"/>
          <p14:tracePt t="25051" x="2370138" y="4225925"/>
          <p14:tracePt t="25054" x="2363788" y="4225925"/>
          <p14:tracePt t="25057" x="2357438" y="4232275"/>
          <p14:tracePt t="25061" x="2332038" y="4232275"/>
          <p14:tracePt t="25062" x="2325688" y="4232275"/>
          <p14:tracePt t="25065" x="2319338" y="4238625"/>
          <p14:tracePt t="25068" x="2293938" y="4238625"/>
          <p14:tracePt t="25072" x="2268538" y="4244975"/>
          <p14:tracePt t="25076" x="2243138" y="4244975"/>
          <p14:tracePt t="25078" x="2224088" y="4251325"/>
          <p14:tracePt t="25080" x="2211388" y="4251325"/>
          <p14:tracePt t="25086" x="2179638" y="4257675"/>
          <p14:tracePt t="25087" x="2160588" y="4257675"/>
          <p14:tracePt t="25093" x="2135188" y="4264025"/>
          <p14:tracePt t="25095" x="2097088" y="4270375"/>
          <p14:tracePt t="25097" x="2084388" y="4270375"/>
          <p14:tracePt t="25102" x="2051050" y="4276725"/>
          <p14:tracePt t="25105" x="2019300" y="4283075"/>
          <p14:tracePt t="25111" x="1981200" y="4289425"/>
          <p14:tracePt t="25112" x="1968500" y="4289425"/>
          <p14:tracePt t="25114" x="1955800" y="4295775"/>
          <p14:tracePt t="25119" x="1917700" y="4302125"/>
          <p14:tracePt t="25123" x="1879600" y="4314825"/>
          <p14:tracePt t="25127" x="1835150" y="4321175"/>
          <p14:tracePt t="25129" x="1816100" y="4327525"/>
          <p14:tracePt t="25131" x="1809750" y="4327525"/>
          <p14:tracePt t="25135" x="1771650" y="4333875"/>
          <p14:tracePt t="25138" x="1746250" y="4340225"/>
          <p14:tracePt t="25142" x="1714500" y="4352925"/>
          <p14:tracePt t="25145" x="1689100" y="4359275"/>
          <p14:tracePt t="25146" x="1657350" y="4359275"/>
          <p14:tracePt t="25149" x="1651000" y="4365625"/>
          <p14:tracePt t="25152" x="1612900" y="4371975"/>
          <p14:tracePt t="25155" x="1592263" y="4378325"/>
          <p14:tracePt t="25161" x="1528763" y="4384675"/>
          <p14:tracePt t="25163" x="1516063" y="4384675"/>
          <p14:tracePt t="25169" x="1477963" y="4391025"/>
          <p14:tracePt t="25172" x="1452563" y="4391025"/>
          <p14:tracePt t="25177" x="1401763" y="4391025"/>
          <p14:tracePt t="25179" x="1382713" y="4391025"/>
          <p14:tracePt t="25181" x="1376363" y="4391025"/>
          <p14:tracePt t="25186" x="1350963" y="4391025"/>
          <p14:tracePt t="25189" x="1325563" y="4391025"/>
          <p14:tracePt t="25194" x="1293813" y="4391025"/>
          <p14:tracePt t="25195" x="1281113" y="4391025"/>
          <p14:tracePt t="25198" x="1262063" y="4391025"/>
          <p14:tracePt t="25201" x="1243013" y="4391025"/>
          <p14:tracePt t="25204" x="1223963" y="4391025"/>
          <p14:tracePt t="25206" x="1217613" y="4391025"/>
          <p14:tracePt t="25210" x="1198563" y="4391025"/>
          <p14:tracePt t="25212" x="1185863" y="4384675"/>
          <p14:tracePt t="25214" x="1179513" y="4384675"/>
          <p14:tracePt t="25220" x="1154113" y="4378325"/>
          <p14:tracePt t="25222" x="1147763" y="4378325"/>
          <p14:tracePt t="25225" x="1139825" y="4378325"/>
          <p14:tracePt t="25227" x="1133475" y="4371975"/>
          <p14:tracePt t="25229" x="1127125" y="4371975"/>
          <p14:tracePt t="25234" x="1120775" y="4365625"/>
          <p14:tracePt t="25239" x="1114425" y="4365625"/>
          <p14:tracePt t="25252" x="1108075" y="4365625"/>
          <p14:tracePt t="25253" x="1108075" y="4359275"/>
          <p14:tracePt t="25267" x="1108075" y="4352925"/>
          <p14:tracePt t="25281" x="1101725" y="4352925"/>
          <p14:tracePt t="25295" x="1101725" y="4346575"/>
          <p14:tracePt t="25299" x="1095375" y="4346575"/>
          <p14:tracePt t="25321" x="1095375" y="4340225"/>
          <p14:tracePt t="25338" x="1089025" y="4340225"/>
          <p14:tracePt t="25354" x="1089025" y="4333875"/>
          <p14:tracePt t="25433" x="1095375" y="4333875"/>
          <p14:tracePt t="25460" x="1101725" y="4333875"/>
          <p14:tracePt t="25469" x="1108075" y="4333875"/>
          <p14:tracePt t="25477" x="1114425" y="4333875"/>
          <p14:tracePt t="25481" x="1120775" y="4333875"/>
          <p14:tracePt t="25489" x="1139825" y="4333875"/>
          <p14:tracePt t="25494" x="1154113" y="4333875"/>
          <p14:tracePt t="25500" x="1173163" y="4333875"/>
          <p14:tracePt t="25504" x="1223963" y="4333875"/>
          <p14:tracePt t="25508" x="1243013" y="4333875"/>
          <p14:tracePt t="25516" x="1287463" y="4333875"/>
          <p14:tracePt t="25523" x="1382713" y="4340225"/>
          <p14:tracePt t="25529" x="1458913" y="4340225"/>
          <p14:tracePt t="25534" x="1471613" y="4340225"/>
          <p14:tracePt t="25541" x="1625600" y="4352925"/>
          <p14:tracePt t="25547" x="1739900" y="4359275"/>
          <p14:tracePt t="25552" x="1835150" y="4359275"/>
          <p14:tracePt t="25557" x="1936750" y="4371975"/>
          <p14:tracePt t="25565" x="2078038" y="4378325"/>
          <p14:tracePt t="25571" x="2205038" y="4378325"/>
          <p14:tracePt t="25576" x="2325688" y="4384675"/>
          <p14:tracePt t="25582" x="2401888" y="4384675"/>
          <p14:tracePt t="25588" x="2574925" y="4384675"/>
          <p14:tracePt t="25594" x="2695575" y="4384675"/>
          <p14:tracePt t="25599" x="2771775" y="4384675"/>
          <p14:tracePt t="25604" x="2917825" y="4384675"/>
          <p14:tracePt t="25610" x="3014663" y="4384675"/>
          <p14:tracePt t="25616" x="3128963" y="4384675"/>
          <p14:tracePt t="25620" x="3243263" y="4378325"/>
          <p14:tracePt t="25627" x="3351213" y="4359275"/>
          <p14:tracePt t="25632" x="3408363" y="4352925"/>
          <p14:tracePt t="25637" x="3460750" y="4346575"/>
          <p14:tracePt t="25641" x="3524250" y="4333875"/>
          <p14:tracePt t="25646" x="3568700" y="4321175"/>
          <p14:tracePt t="25651" x="3575050" y="4314825"/>
          <p14:tracePt t="25657" x="3670300" y="4289425"/>
          <p14:tracePt t="25663" x="3708400" y="4276725"/>
          <p14:tracePt t="25668" x="3727450" y="4276725"/>
          <p14:tracePt t="25674" x="3797300" y="4244975"/>
          <p14:tracePt t="25679" x="3829050" y="4232275"/>
          <p14:tracePt t="25682" x="3835400" y="4225925"/>
          <p14:tracePt t="25689" x="3894138" y="4200525"/>
          <p14:tracePt t="25694" x="3919538" y="4187825"/>
          <p14:tracePt t="25699" x="3932238" y="4181475"/>
          <p14:tracePt t="25706" x="3970338" y="4156075"/>
          <p14:tracePt t="25709" x="3983038" y="4149725"/>
          <p14:tracePt t="25712" x="3995738" y="4143375"/>
          <p14:tracePt t="25714" x="4008438" y="4137025"/>
          <p14:tracePt t="25718" x="4021138" y="4130675"/>
          <p14:tracePt t="25720" x="4033838" y="4130675"/>
          <p14:tracePt t="25722" x="4040188" y="4124325"/>
          <p14:tracePt t="25725" x="4046538" y="4124325"/>
          <p14:tracePt t="25727" x="4052888" y="4124325"/>
          <p14:tracePt t="25729" x="4059238" y="4117975"/>
          <p14:tracePt t="25735" x="4071938" y="4111625"/>
          <p14:tracePt t="25740" x="4078288" y="4111625"/>
          <p14:tracePt t="25744" x="4090988" y="4105275"/>
          <p14:tracePt t="25748" x="4097338" y="4105275"/>
          <p14:tracePt t="25755" x="4103688" y="4105275"/>
          <p14:tracePt t="25761" x="4103688" y="4098925"/>
          <p14:tracePt t="25764" x="4110038" y="4098925"/>
          <p14:tracePt t="25779" x="4116388" y="4098925"/>
          <p14:tracePt t="25794" x="4122738" y="4098925"/>
          <p14:tracePt t="25807" x="4135438" y="4098925"/>
          <p14:tracePt t="25813" x="4141788" y="4092575"/>
          <p14:tracePt t="25823" x="4154488" y="4092575"/>
          <p14:tracePt t="25827" x="4160838" y="4092575"/>
          <p14:tracePt t="25832" x="4167188" y="4092575"/>
          <p14:tracePt t="25840" x="4173538" y="4092575"/>
          <p14:tracePt t="25866" x="4179888" y="4092575"/>
          <p14:tracePt t="25898" x="4186238" y="4092575"/>
          <p14:tracePt t="25908" x="4192588" y="4086225"/>
          <p14:tracePt t="25914" x="4198938" y="4086225"/>
          <p14:tracePt t="25926" x="4217988" y="4086225"/>
          <p14:tracePt t="25931" x="4230688" y="4086225"/>
          <p14:tracePt t="25940" x="4243388" y="4086225"/>
          <p14:tracePt t="25946" x="4249738" y="4086225"/>
          <p14:tracePt t="25992" x="4256088" y="4086225"/>
          <p14:tracePt t="26024" x="4262438" y="4079875"/>
          <p14:tracePt t="26036" x="4262438" y="4073525"/>
          <p14:tracePt t="26040" x="4268788" y="4073525"/>
          <p14:tracePt t="26052" x="4275138" y="4065588"/>
          <p14:tracePt t="26061" x="4281488" y="4059238"/>
          <p14:tracePt t="26068" x="4287838" y="4059238"/>
          <p14:tracePt t="26074" x="4287838" y="4052888"/>
          <p14:tracePt t="26086" x="4294188" y="4052888"/>
          <p14:tracePt t="26088" x="4294188" y="4046538"/>
          <p14:tracePt t="26115" x="4294188" y="4040188"/>
          <p14:tracePt t="26139" x="4300538" y="4040188"/>
          <p14:tracePt t="26159" x="4306888" y="4040188"/>
          <p14:tracePt t="26165" x="4313238" y="4033838"/>
          <p14:tracePt t="26173" x="4325938" y="4033838"/>
          <p14:tracePt t="26175" x="4332288" y="4033838"/>
          <p14:tracePt t="26180" x="4338638" y="4033838"/>
          <p14:tracePt t="26184" x="4346575" y="4033838"/>
          <p14:tracePt t="26191" x="4365625" y="4027488"/>
          <p14:tracePt t="26195" x="4371975" y="4027488"/>
          <p14:tracePt t="26200" x="4378325" y="4027488"/>
          <p14:tracePt t="26205" x="4391025" y="4027488"/>
          <p14:tracePt t="26211" x="4397375" y="4027488"/>
          <p14:tracePt t="26216" x="4403725" y="4027488"/>
          <p14:tracePt t="26223" x="4416425" y="4021138"/>
          <p14:tracePt t="26227" x="4422775" y="4021138"/>
          <p14:tracePt t="26232" x="4429125" y="4021138"/>
          <p14:tracePt t="26238" x="4441825" y="4021138"/>
          <p14:tracePt t="26242" x="4448175" y="4021138"/>
          <p14:tracePt t="26245" x="4454525" y="4021138"/>
          <p14:tracePt t="26250" x="4460875" y="4021138"/>
          <p14:tracePt t="26256" x="4479925" y="4021138"/>
          <p14:tracePt t="26261" x="4486275" y="4021138"/>
          <p14:tracePt t="26267" x="4498975" y="4021138"/>
          <p14:tracePt t="26274" x="4524375" y="4021138"/>
          <p14:tracePt t="26279" x="4530725" y="4021138"/>
          <p14:tracePt t="26284" x="4537075" y="4021138"/>
          <p14:tracePt t="26289" x="4556125" y="4021138"/>
          <p14:tracePt t="26294" x="4562475" y="4021138"/>
          <p14:tracePt t="26300" x="4568825" y="4021138"/>
          <p14:tracePt t="26306" x="4575175" y="4021138"/>
          <p14:tracePt t="26321" x="4581525" y="4021138"/>
          <p14:tracePt t="26328" x="4587875" y="4021138"/>
          <p14:tracePt t="26338" x="4600575" y="4021138"/>
          <p14:tracePt t="26342" x="4606925" y="4027488"/>
          <p14:tracePt t="26346" x="4613275" y="4027488"/>
          <p14:tracePt t="26350" x="4619625" y="4027488"/>
          <p14:tracePt t="26356" x="4638675" y="4033838"/>
          <p14:tracePt t="26362" x="4657725" y="4040188"/>
          <p14:tracePt t="26367" x="4664075" y="4046538"/>
          <p14:tracePt t="26378" x="4721225" y="4059238"/>
          <p14:tracePt t="26384" x="4733925" y="4059238"/>
          <p14:tracePt t="26390" x="4784725" y="4065588"/>
          <p14:tracePt t="26393" x="4791075" y="4073525"/>
          <p14:tracePt t="26399" x="4818063" y="4079875"/>
          <p14:tracePt t="26410" x="4881563" y="4086225"/>
          <p14:tracePt t="26416" x="4906963" y="4092575"/>
          <p14:tracePt t="26422" x="4913313" y="4098925"/>
          <p14:tracePt t="26431" x="5014913" y="4124325"/>
          <p14:tracePt t="26436" x="5027613" y="4130675"/>
          <p14:tracePt t="26443" x="5154613" y="4175125"/>
          <p14:tracePt t="26448" x="5199063" y="4194175"/>
          <p14:tracePt t="26454" x="5276850" y="4219575"/>
          <p14:tracePt t="26457" x="5308600" y="4238625"/>
          <p14:tracePt t="26459" x="5340350" y="4244975"/>
          <p14:tracePt t="26461" x="5384800" y="4264025"/>
          <p14:tracePt t="26462" x="5391150" y="4264025"/>
          <p14:tracePt t="26464" x="5397500" y="4270375"/>
          <p14:tracePt t="26468" x="5461000" y="4308475"/>
          <p14:tracePt t="26472" x="5492750" y="4327525"/>
          <p14:tracePt t="26475" x="5530850" y="4346575"/>
          <p14:tracePt t="26477" x="5568950" y="4371975"/>
          <p14:tracePt t="26479" x="5588000" y="4391025"/>
          <p14:tracePt t="26481" x="5600700" y="4397375"/>
          <p14:tracePt t="26484" x="5638800" y="4429125"/>
          <p14:tracePt t="26486" x="5657850" y="4441825"/>
          <p14:tracePt t="26489" x="5695950" y="4467225"/>
          <p14:tracePt t="26493" x="5748338" y="4506913"/>
          <p14:tracePt t="26494" x="5754688" y="4513263"/>
          <p14:tracePt t="26495" x="5761038" y="4519613"/>
          <p14:tracePt t="26497" x="5773738" y="4525963"/>
          <p14:tracePt t="26499" x="5786438" y="4538663"/>
          <p14:tracePt t="26501" x="5830888" y="4570413"/>
          <p14:tracePt t="26503" x="5849938" y="4589463"/>
          <p14:tracePt t="26506" x="5868988" y="4602163"/>
          <p14:tracePt t="26511" x="5919788" y="4633913"/>
          <p14:tracePt t="26513" x="5932488" y="4646613"/>
          <p14:tracePt t="26515" x="5938838" y="4652963"/>
          <p14:tracePt t="26518" x="5976938" y="4684713"/>
          <p14:tracePt t="26520" x="5983288" y="4691063"/>
          <p14:tracePt t="26522" x="5995988" y="4703763"/>
          <p14:tracePt t="26526" x="6027738" y="4729163"/>
          <p14:tracePt t="26528" x="6034088" y="4741863"/>
          <p14:tracePt t="26529" x="6040438" y="4741863"/>
          <p14:tracePt t="26531" x="6040438" y="4748213"/>
          <p14:tracePt t="26534" x="6059488" y="4767263"/>
          <p14:tracePt t="26536" x="6059488" y="4773613"/>
          <p14:tracePt t="26539" x="6072188" y="4792663"/>
          <p14:tracePt t="26543" x="6078538" y="4805363"/>
          <p14:tracePt t="26544" x="6078538" y="4811713"/>
          <p14:tracePt t="26546" x="6084888" y="4818063"/>
          <p14:tracePt t="26548" x="6084888" y="4824413"/>
          <p14:tracePt t="26551" x="6084888" y="4830763"/>
          <p14:tracePt t="26553" x="6084888" y="4837113"/>
          <p14:tracePt t="26555" x="6084888" y="4843463"/>
          <p14:tracePt t="26560" x="6084888" y="4849813"/>
          <p14:tracePt t="26561" x="6084888" y="4856163"/>
          <p14:tracePt t="26567" x="6084888" y="4862513"/>
          <p14:tracePt t="26568" x="6078538" y="4862513"/>
          <p14:tracePt t="26570" x="6078538" y="4868863"/>
          <p14:tracePt t="26571" x="6072188" y="4868863"/>
          <p14:tracePt t="26575" x="6059488" y="4875213"/>
          <p14:tracePt t="26576" x="6053138" y="4875213"/>
          <p14:tracePt t="26577" x="6046788" y="4875213"/>
          <p14:tracePt t="26581" x="6040438" y="4875213"/>
          <p14:tracePt t="26585" x="6015038" y="4881563"/>
          <p14:tracePt t="26586" x="6002338" y="4881563"/>
          <p14:tracePt t="26588" x="5983288" y="4881563"/>
          <p14:tracePt t="26593" x="5945188" y="4881563"/>
          <p14:tracePt t="26594" x="5938838" y="4881563"/>
          <p14:tracePt t="26596" x="5926138" y="4881563"/>
          <p14:tracePt t="26597" x="5919788" y="4881563"/>
          <p14:tracePt t="26601" x="5862638" y="4881563"/>
          <p14:tracePt t="26603" x="5837238" y="4881563"/>
          <p14:tracePt t="26607" x="5799138" y="4875213"/>
          <p14:tracePt t="26610" x="5741988" y="4868863"/>
          <p14:tracePt t="26611" x="5716588" y="4862513"/>
          <p14:tracePt t="26612" x="5702300" y="4862513"/>
          <p14:tracePt t="26614" x="5689600" y="4862513"/>
          <p14:tracePt t="26618" x="5607050" y="4843463"/>
          <p14:tracePt t="26621" x="5568950" y="4837113"/>
          <p14:tracePt t="26623" x="5537200" y="4830763"/>
          <p14:tracePt t="26626" x="5461000" y="4811713"/>
          <p14:tracePt t="26627" x="5416550" y="4805363"/>
          <p14:tracePt t="26629" x="5391150" y="4799013"/>
          <p14:tracePt t="26630" x="5365750" y="4792663"/>
          <p14:tracePt t="26635" x="5264150" y="4773613"/>
          <p14:tracePt t="26638" x="5199063" y="4760913"/>
          <p14:tracePt t="26643" x="5097463" y="4735513"/>
          <p14:tracePt t="26644" x="5021263" y="4710113"/>
          <p14:tracePt t="26646" x="4995863" y="4697413"/>
          <p14:tracePt t="26647" x="4976813" y="4697413"/>
          <p14:tracePt t="26651" x="4875213" y="4665663"/>
          <p14:tracePt t="26654" x="4765675" y="4633913"/>
          <p14:tracePt t="26660" x="4606925" y="4570413"/>
          <p14:tracePt t="26661" x="4568825" y="4557713"/>
          <p14:tracePt t="26662" x="4543425" y="4551363"/>
          <p14:tracePt t="26664" x="4518025" y="4538663"/>
          <p14:tracePt t="26668" x="4403725" y="4479925"/>
          <p14:tracePt t="26670" x="4352925" y="4454525"/>
          <p14:tracePt t="26676" x="4237038" y="4384675"/>
          <p14:tracePt t="26678" x="4160838" y="4340225"/>
          <p14:tracePt t="26679" x="4135438" y="4314825"/>
          <p14:tracePt t="26681" x="4110038" y="4308475"/>
          <p14:tracePt t="26685" x="4046538" y="4244975"/>
          <p14:tracePt t="26686" x="4008438" y="4213225"/>
          <p14:tracePt t="26693" x="3938588" y="4130675"/>
          <p14:tracePt t="26694" x="3894138" y="4079875"/>
          <p14:tracePt t="26696" x="3879850" y="4059238"/>
          <p14:tracePt t="26697" x="3854450" y="4021138"/>
          <p14:tracePt t="26702" x="3816350" y="3938588"/>
          <p14:tracePt t="26704" x="3797300" y="3900488"/>
          <p14:tracePt t="26707" x="3771900" y="3824288"/>
          <p14:tracePt t="26711" x="3740150" y="3735388"/>
          <p14:tracePt t="26712" x="3733800" y="3690938"/>
          <p14:tracePt t="26714" x="3727450" y="3665538"/>
          <p14:tracePt t="26719" x="3708400" y="3511550"/>
          <p14:tracePt t="26721" x="3708400" y="3448050"/>
          <p14:tracePt t="26725" x="3695700" y="3352800"/>
          <p14:tracePt t="26728" x="3695700" y="3225800"/>
          <p14:tracePt t="26729" x="3695700" y="3167063"/>
          <p14:tracePt t="26731" x="3695700" y="3135313"/>
          <p14:tracePt t="26735" x="3702050" y="3008313"/>
          <p14:tracePt t="26737" x="3702050" y="2957513"/>
          <p14:tracePt t="26742" x="3708400" y="2811463"/>
          <p14:tracePt t="26744" x="3727450" y="2695575"/>
          <p14:tracePt t="26745" x="3727450" y="2663825"/>
          <p14:tracePt t="26747" x="3727450" y="2651125"/>
          <p14:tracePt t="26749" x="3733800" y="2613025"/>
          <p14:tracePt t="26752" x="3752850" y="2473325"/>
          <p14:tracePt t="26753" x="3771900" y="2409825"/>
          <p14:tracePt t="26759" x="3810000" y="2211388"/>
          <p14:tracePt t="26761" x="3822700" y="2122488"/>
          <p14:tracePt t="26763" x="3835400" y="2078038"/>
          <p14:tracePt t="26764" x="3841750" y="2039938"/>
          <p14:tracePt t="26768" x="3867150" y="1924050"/>
          <p14:tracePt t="26770" x="3887788" y="1854200"/>
          <p14:tracePt t="26775" x="3938588" y="1695450"/>
          <p14:tracePt t="26777" x="3976688" y="1568450"/>
          <p14:tracePt t="26778" x="3989388" y="1530350"/>
          <p14:tracePt t="26780" x="4008438" y="1490663"/>
          <p14:tracePt t="26781" x="4021138" y="1465263"/>
          <p14:tracePt t="26784" x="4084638" y="1325563"/>
          <p14:tracePt t="26786" x="4084638" y="1319213"/>
          <p14:tracePt t="26789" x="4135438" y="1211263"/>
          <p14:tracePt t="26794" x="4256088" y="1012825"/>
          <p14:tracePt t="26795" x="4275138" y="968375"/>
          <p14:tracePt t="26797" x="4319588" y="911225"/>
          <p14:tracePt t="26801" x="4391025" y="815975"/>
          <p14:tracePt t="26803" x="4429125" y="765175"/>
          <p14:tracePt t="26806" x="4505325" y="676275"/>
          <p14:tracePt t="26812" x="4664075" y="515938"/>
          <p14:tracePt t="26813" x="4695825" y="484188"/>
          <p14:tracePt t="26818" x="4849813" y="338138"/>
          <p14:tracePt t="26821" x="4894263" y="293688"/>
          <p14:tracePt t="26827" x="5122863" y="120650"/>
          <p14:tracePt t="26829" x="5199063" y="63500"/>
          <p14:tracePt t="26831" x="5237163" y="31750"/>
          <p14:tracePt t="32392" x="9036050" y="2900363"/>
          <p14:tracePt t="32400" x="8997950" y="2881313"/>
          <p14:tracePt t="32406" x="8928100" y="2843213"/>
          <p14:tracePt t="32410" x="8901113" y="2836863"/>
          <p14:tracePt t="32415" x="8888413" y="2830513"/>
          <p14:tracePt t="32420" x="8869363" y="2824163"/>
          <p14:tracePt t="32424" x="8856663" y="2817813"/>
          <p14:tracePt t="32427" x="8850313" y="2817813"/>
          <p14:tracePt t="32431" x="8843963" y="2817813"/>
          <p14:tracePt t="32435" x="8831263" y="2817813"/>
          <p14:tracePt t="32437" x="8831263" y="2811463"/>
          <p14:tracePt t="32439" x="8824913" y="2811463"/>
          <p14:tracePt t="32442" x="8818563" y="2811463"/>
          <p14:tracePt t="32443" x="8812213" y="2811463"/>
          <p14:tracePt t="32446" x="8812213" y="2805113"/>
          <p14:tracePt t="32448" x="8805863" y="2805113"/>
          <p14:tracePt t="32451" x="8793163" y="2798763"/>
          <p14:tracePt t="32453" x="8786813" y="2798763"/>
          <p14:tracePt t="32455" x="8780463" y="2798763"/>
          <p14:tracePt t="32458" x="8774113" y="2798763"/>
          <p14:tracePt t="32460" x="8755063" y="2784475"/>
          <p14:tracePt t="32462" x="8748713" y="2784475"/>
          <p14:tracePt t="32467" x="8723313" y="2778125"/>
          <p14:tracePt t="32469" x="8716963" y="2771775"/>
          <p14:tracePt t="32471" x="8704263" y="2771775"/>
          <p14:tracePt t="32474" x="8678863" y="2759075"/>
          <p14:tracePt t="32476" x="8666163" y="2759075"/>
          <p14:tracePt t="32477" x="8659813" y="2752725"/>
          <p14:tracePt t="32479" x="8653463" y="2752725"/>
          <p14:tracePt t="32480" x="8647113" y="2752725"/>
          <p14:tracePt t="32483" x="8621713" y="2740025"/>
          <p14:tracePt t="32486" x="8609013" y="2740025"/>
          <p14:tracePt t="32490" x="8577263" y="2733675"/>
          <p14:tracePt t="32492" x="8551863" y="2727325"/>
          <p14:tracePt t="32494" x="8545513" y="2720975"/>
          <p14:tracePt t="32495" x="8532813" y="2720975"/>
          <p14:tracePt t="32497" x="8526463" y="2714625"/>
          <p14:tracePt t="32500" x="8494713" y="2708275"/>
          <p14:tracePt t="32502" x="8488363" y="2708275"/>
          <p14:tracePt t="32508" x="8435975" y="2695575"/>
          <p14:tracePt t="32510" x="8410575" y="2682875"/>
          <p14:tracePt t="32512" x="8404225" y="2682875"/>
          <p14:tracePt t="32513" x="8385175" y="2676525"/>
          <p14:tracePt t="32517" x="8347075" y="2663825"/>
          <p14:tracePt t="32520" x="8328025" y="2651125"/>
          <p14:tracePt t="32522" x="8296275" y="2644775"/>
          <p14:tracePt t="32526" x="8239125" y="2619375"/>
          <p14:tracePt t="32527" x="8207375" y="2606675"/>
          <p14:tracePt t="32529" x="8188325" y="2593975"/>
          <p14:tracePt t="32530" x="8175625" y="2593975"/>
          <p14:tracePt t="32534" x="8105775" y="2568575"/>
          <p14:tracePt t="32536" x="8067675" y="2549525"/>
          <p14:tracePt t="32542" x="7970838" y="2511425"/>
          <p14:tracePt t="32544" x="7920038" y="2486025"/>
          <p14:tracePt t="32545" x="7875588" y="2473325"/>
          <p14:tracePt t="32547" x="7850188" y="2460625"/>
          <p14:tracePt t="32551" x="7773988" y="2435225"/>
          <p14:tracePt t="32553" x="7735888" y="2416175"/>
          <p14:tracePt t="32556" x="7672388" y="2390775"/>
          <p14:tracePt t="32561" x="7537450" y="2344738"/>
          <p14:tracePt t="32562" x="7524750" y="2338388"/>
          <p14:tracePt t="32567" x="7454900" y="2312988"/>
          <p14:tracePt t="32569" x="7416800" y="2293938"/>
          <p14:tracePt t="32574" x="7340600" y="2268538"/>
          <p14:tracePt t="32576" x="7296150" y="2249488"/>
          <p14:tracePt t="32577" x="7289800" y="2243138"/>
          <p14:tracePt t="32579" x="7277100" y="2236788"/>
          <p14:tracePt t="32581" x="7264400" y="2230438"/>
          <p14:tracePt t="32585" x="7188200" y="2198688"/>
          <p14:tracePt t="32586" x="7169150" y="2192338"/>
          <p14:tracePt t="32591" x="7124700" y="2179638"/>
          <p14:tracePt t="32594" x="7059613" y="2147888"/>
          <p14:tracePt t="32596" x="7040563" y="2141538"/>
          <p14:tracePt t="32597" x="7027863" y="2135188"/>
          <p14:tracePt t="32600" x="6977063" y="2122488"/>
          <p14:tracePt t="32602" x="6958013" y="2103438"/>
          <p14:tracePt t="32606" x="6913563" y="2090738"/>
          <p14:tracePt t="32611" x="6856413" y="2071688"/>
          <p14:tracePt t="32612" x="6831013" y="2065338"/>
          <p14:tracePt t="32617" x="6792913" y="2052638"/>
          <p14:tracePt t="32620" x="6767513" y="2046288"/>
          <p14:tracePt t="32626" x="6723063" y="2033588"/>
          <p14:tracePt t="32627" x="6704013" y="2020888"/>
          <p14:tracePt t="32629" x="6684963" y="2020888"/>
          <p14:tracePt t="32633" x="6659563" y="2008188"/>
          <p14:tracePt t="32636" x="6646863" y="2008188"/>
          <p14:tracePt t="32642" x="6607175" y="2001838"/>
          <p14:tracePt t="32643" x="6600825" y="1995488"/>
          <p14:tracePt t="32644" x="6594475" y="1995488"/>
          <p14:tracePt t="32646" x="6588125" y="1995488"/>
          <p14:tracePt t="32648" x="6581775" y="1989138"/>
          <p14:tracePt t="32651" x="6562725" y="1989138"/>
          <p14:tracePt t="32653" x="6556375" y="1989138"/>
          <p14:tracePt t="32659" x="6524625" y="1976438"/>
          <p14:tracePt t="32661" x="6518275" y="1976438"/>
          <p14:tracePt t="32663" x="6505575" y="1970088"/>
          <p14:tracePt t="32668" x="6486525" y="1970088"/>
          <p14:tracePt t="32670" x="6473825" y="1963738"/>
          <p14:tracePt t="32673" x="6467475" y="1963738"/>
          <p14:tracePt t="32676" x="6454775" y="1957388"/>
          <p14:tracePt t="32677" x="6442075" y="1957388"/>
          <p14:tracePt t="32679" x="6442075" y="1951038"/>
          <p14:tracePt t="32680" x="6435725" y="1951038"/>
          <p14:tracePt t="32684" x="6416675" y="1951038"/>
          <p14:tracePt t="32686" x="6403975" y="1944688"/>
          <p14:tracePt t="32690" x="6391275" y="1944688"/>
          <p14:tracePt t="32693" x="6365875" y="1938338"/>
          <p14:tracePt t="32694" x="6359525" y="1931988"/>
          <p14:tracePt t="32695" x="6353175" y="1931988"/>
          <p14:tracePt t="32697" x="6346825" y="1931988"/>
          <p14:tracePt t="32700" x="6321425" y="1924050"/>
          <p14:tracePt t="32702" x="6308725" y="1924050"/>
          <p14:tracePt t="32708" x="6270625" y="1917700"/>
          <p14:tracePt t="32710" x="6238875" y="1911350"/>
          <p14:tracePt t="32711" x="6232525" y="1905000"/>
          <p14:tracePt t="32713" x="6213475" y="1905000"/>
          <p14:tracePt t="32717" x="6181725" y="1905000"/>
          <p14:tracePt t="32721" x="6154738" y="1898650"/>
          <p14:tracePt t="32725" x="6110288" y="1898650"/>
          <p14:tracePt t="32727" x="6097588" y="1898650"/>
          <p14:tracePt t="32728" x="6091238" y="1898650"/>
          <p14:tracePt t="32730" x="6084888" y="1898650"/>
          <p14:tracePt t="32734" x="6046788" y="1892300"/>
          <p14:tracePt t="32737" x="6034088" y="1892300"/>
          <p14:tracePt t="32740" x="6015038" y="1892300"/>
          <p14:tracePt t="32743" x="5995988" y="1892300"/>
          <p14:tracePt t="32744" x="5989638" y="1892300"/>
          <p14:tracePt t="32746" x="5976938" y="1892300"/>
          <p14:tracePt t="32751" x="5957888" y="1892300"/>
          <p14:tracePt t="32753" x="5945188" y="1892300"/>
          <p14:tracePt t="32754" x="5938838" y="1892300"/>
          <p14:tracePt t="32757" x="5932488" y="1892300"/>
          <p14:tracePt t="32761" x="5913438" y="1892300"/>
          <p14:tracePt t="32766" x="5907088" y="1892300"/>
          <p14:tracePt t="32769" x="5900738" y="1892300"/>
          <p14:tracePt t="32776" x="5894388" y="1892300"/>
          <p14:tracePt t="32788" x="5888038" y="1892300"/>
          <p14:tracePt t="32795" x="5881688" y="1892300"/>
          <p14:tracePt t="32805" x="5881688" y="1898650"/>
          <p14:tracePt t="32808" x="5875338" y="1898650"/>
          <p14:tracePt t="32827" x="5868988" y="1898650"/>
          <p14:tracePt t="32841" x="5856288" y="1898650"/>
          <p14:tracePt t="32850" x="5849938" y="1898650"/>
          <p14:tracePt t="32858" x="5830888" y="1898650"/>
          <p14:tracePt t="32864" x="5824538" y="1898650"/>
          <p14:tracePt t="32874" x="5799138" y="1898650"/>
          <p14:tracePt t="32882" x="5786438" y="1892300"/>
          <p14:tracePt t="32890" x="5761038" y="1885950"/>
          <p14:tracePt t="32895" x="5741988" y="1885950"/>
          <p14:tracePt t="32901" x="5735638" y="1879600"/>
          <p14:tracePt t="32917" x="5683250" y="1873250"/>
          <p14:tracePt t="32923" x="5645150" y="1860550"/>
          <p14:tracePt t="32927" x="5632450" y="1860550"/>
          <p14:tracePt t="32931" x="5626100" y="1860550"/>
          <p14:tracePt t="32937" x="5600700" y="1854200"/>
          <p14:tracePt t="32939" x="5594350" y="1854200"/>
          <p14:tracePt t="32941" x="5588000" y="1854200"/>
          <p14:tracePt t="32942" x="5581650" y="1854200"/>
          <p14:tracePt t="32946" x="5568950" y="1854200"/>
          <p14:tracePt t="32955" x="5543550" y="1854200"/>
          <p14:tracePt t="32958" x="5524500" y="1854200"/>
          <p14:tracePt t="32962" x="5511800" y="1854200"/>
          <p14:tracePt t="32965" x="5505450" y="1854200"/>
          <p14:tracePt t="32969" x="5480050" y="1854200"/>
          <p14:tracePt t="32972" x="5467350" y="1854200"/>
          <p14:tracePt t="32976" x="5454650" y="1854200"/>
          <p14:tracePt t="32979" x="5441950" y="1860550"/>
          <p14:tracePt t="32985" x="5422900" y="1860550"/>
          <p14:tracePt t="32987" x="5416550" y="1860550"/>
          <p14:tracePt t="32990" x="5410200" y="1866900"/>
          <p14:tracePt t="32993" x="5403850" y="1866900"/>
          <p14:tracePt t="32995" x="5397500" y="1866900"/>
          <p14:tracePt t="32997" x="5391150" y="1866900"/>
          <p14:tracePt t="33000" x="5384800" y="1873250"/>
          <p14:tracePt t="33005" x="5378450" y="1873250"/>
          <p14:tracePt t="33009" x="5372100" y="1873250"/>
          <p14:tracePt t="33012" x="5365750" y="1873250"/>
          <p14:tracePt t="33016" x="5359400" y="1873250"/>
          <p14:tracePt t="33018" x="5353050" y="1873250"/>
          <p14:tracePt t="33020" x="5346700" y="1873250"/>
          <p14:tracePt t="33025" x="5334000" y="1873250"/>
          <p14:tracePt t="33030" x="5327650" y="1873250"/>
          <p14:tracePt t="33034" x="5314950" y="1873250"/>
          <p14:tracePt t="33037" x="5308600" y="1873250"/>
          <p14:tracePt t="33041" x="5302250" y="1873250"/>
          <p14:tracePt t="33043" x="5295900" y="1873250"/>
          <p14:tracePt t="33047" x="5289550" y="1873250"/>
          <p14:tracePt t="33051" x="5283200" y="1873250"/>
          <p14:tracePt t="33056" x="5276850" y="1873250"/>
          <p14:tracePt t="33061" x="5270500" y="1873250"/>
          <p14:tracePt t="33076" x="5264150" y="1873250"/>
          <p14:tracePt t="33128" x="5270500" y="1873250"/>
          <p14:tracePt t="33135" x="5276850" y="1873250"/>
          <p14:tracePt t="33137" x="5283200" y="1873250"/>
          <p14:tracePt t="33141" x="5295900" y="1873250"/>
          <p14:tracePt t="33148" x="5314950" y="1879600"/>
          <p14:tracePt t="33161" x="5384800" y="1898650"/>
          <p14:tracePt t="33171" x="5461000" y="1911350"/>
          <p14:tracePt t="33178" x="5524500" y="1917700"/>
          <p14:tracePt t="33184" x="5543550" y="1917700"/>
          <p14:tracePt t="33194" x="5676900" y="1924050"/>
          <p14:tracePt t="33200" x="5702300" y="1924050"/>
          <p14:tracePt t="33207" x="5805488" y="1924050"/>
          <p14:tracePt t="33216" x="5888038" y="1924050"/>
          <p14:tracePt t="33223" x="5989638" y="1924050"/>
          <p14:tracePt t="33232" x="6072188" y="1924050"/>
          <p14:tracePt t="33238" x="6167438" y="1924050"/>
          <p14:tracePt t="33245" x="6232525" y="1924050"/>
          <p14:tracePt t="33252" x="6296025" y="1924050"/>
          <p14:tracePt t="33260" x="6378575" y="1924050"/>
          <p14:tracePt t="33266" x="6397625" y="1924050"/>
          <p14:tracePt t="33272" x="6454775" y="1924050"/>
          <p14:tracePt t="33279" x="6480175" y="1917700"/>
          <p14:tracePt t="33282" x="6486525" y="1917700"/>
          <p14:tracePt t="33286" x="6505575" y="1917700"/>
          <p14:tracePt t="33290" x="6518275" y="1911350"/>
          <p14:tracePt t="33292" x="6524625" y="1911350"/>
          <p14:tracePt t="33295" x="6530975" y="1911350"/>
          <p14:tracePt t="33298" x="6537325" y="1911350"/>
          <p14:tracePt t="33300" x="6550025" y="1911350"/>
          <p14:tracePt t="33303" x="6550025" y="1905000"/>
          <p14:tracePt t="33305" x="6556375" y="1905000"/>
          <p14:tracePt t="33306" x="6562725" y="1905000"/>
          <p14:tracePt t="33309" x="6569075" y="1905000"/>
          <p14:tracePt t="33312" x="6575425" y="1898650"/>
          <p14:tracePt t="33317" x="6588125" y="1898650"/>
          <p14:tracePt t="33319" x="6594475" y="1898650"/>
          <p14:tracePt t="33324" x="6600825" y="1898650"/>
          <p14:tracePt t="33326" x="6613525" y="1892300"/>
          <p14:tracePt t="33328" x="6619875" y="1892300"/>
          <p14:tracePt t="33333" x="6634163" y="1892300"/>
          <p14:tracePt t="33335" x="6640513" y="1885950"/>
          <p14:tracePt t="33336" x="6646863" y="1885950"/>
          <p14:tracePt t="33339" x="6659563" y="1885950"/>
          <p14:tracePt t="33342" x="6672263" y="1885950"/>
          <p14:tracePt t="33343" x="6678613" y="1885950"/>
          <p14:tracePt t="33345" x="6684963" y="1885950"/>
          <p14:tracePt t="33346" x="6697663" y="1885950"/>
          <p14:tracePt t="33350" x="6723063" y="1885950"/>
          <p14:tracePt t="33352" x="6729413" y="1879600"/>
          <p14:tracePt t="33354" x="6748463" y="1879600"/>
          <p14:tracePt t="33358" x="6767513" y="1879600"/>
          <p14:tracePt t="33360" x="6786563" y="1879600"/>
          <p14:tracePt t="33362" x="6799263" y="1879600"/>
          <p14:tracePt t="33363" x="6805613" y="1879600"/>
          <p14:tracePt t="33366" x="6811963" y="1879600"/>
          <p14:tracePt t="33368" x="6837363" y="1879600"/>
          <p14:tracePt t="33369" x="6843713" y="1879600"/>
          <p14:tracePt t="33371" x="6850063" y="1879600"/>
          <p14:tracePt t="33374" x="6869113" y="1879600"/>
          <p14:tracePt t="33376" x="6888163" y="1879600"/>
          <p14:tracePt t="33378" x="6894513" y="1879600"/>
          <p14:tracePt t="33380" x="6900863" y="1879600"/>
          <p14:tracePt t="33384" x="6926263" y="1879600"/>
          <p14:tracePt t="33385" x="6932613" y="1879600"/>
          <p14:tracePt t="33387" x="6945313" y="1879600"/>
          <p14:tracePt t="33390" x="6951663" y="1879600"/>
          <p14:tracePt t="33392" x="6964363" y="1879600"/>
          <p14:tracePt t="33394" x="6970713" y="1879600"/>
          <p14:tracePt t="33395" x="6977063" y="1879600"/>
          <p14:tracePt t="33397" x="6983413" y="1879600"/>
          <p14:tracePt t="33401" x="6989763" y="1879600"/>
          <p14:tracePt t="33402" x="7002463" y="1879600"/>
          <p14:tracePt t="33405" x="7008813" y="1879600"/>
          <p14:tracePt t="33408" x="7015163" y="1879600"/>
          <p14:tracePt t="33410" x="7021513" y="1879600"/>
          <p14:tracePt t="33411" x="7027863" y="1879600"/>
          <p14:tracePt t="33412" x="7034213" y="1879600"/>
          <p14:tracePt t="33417" x="7046913" y="1879600"/>
          <p14:tracePt t="33418" x="7053263" y="1879600"/>
          <p14:tracePt t="33420" x="7059613" y="1873250"/>
          <p14:tracePt t="33424" x="7065963" y="1873250"/>
          <p14:tracePt t="33425" x="7072313" y="1873250"/>
          <p14:tracePt t="33427" x="7078663" y="1873250"/>
          <p14:tracePt t="33429" x="7085013" y="1873250"/>
          <p14:tracePt t="33433" x="7099300" y="1866900"/>
          <p14:tracePt t="33435" x="7105650" y="1866900"/>
          <p14:tracePt t="33439" x="7118350" y="1866900"/>
          <p14:tracePt t="33442" x="7137400" y="1866900"/>
          <p14:tracePt t="33444" x="7143750" y="1866900"/>
          <p14:tracePt t="33446" x="7150100" y="1860550"/>
          <p14:tracePt t="33448" x="7156450" y="1860550"/>
          <p14:tracePt t="33452" x="7175500" y="1860550"/>
          <p14:tracePt t="33455" x="7194550" y="1854200"/>
          <p14:tracePt t="33460" x="7219950" y="1854200"/>
          <p14:tracePt t="33462" x="7226300" y="1854200"/>
          <p14:tracePt t="33464" x="7232650" y="1854200"/>
          <p14:tracePt t="33469" x="7264400" y="1847850"/>
          <p14:tracePt t="33471" x="7270750" y="1841500"/>
          <p14:tracePt t="33474" x="7283450" y="1841500"/>
          <p14:tracePt t="33478" x="7315200" y="1841500"/>
          <p14:tracePt t="33485" x="7340600" y="1835150"/>
          <p14:tracePt t="33486" x="7353300" y="1835150"/>
          <p14:tracePt t="33489" x="7359650" y="1835150"/>
          <p14:tracePt t="33492" x="7378700" y="1828800"/>
          <p14:tracePt t="33494" x="7385050" y="1828800"/>
          <p14:tracePt t="33495" x="7391400" y="1828800"/>
          <p14:tracePt t="33500" x="7404100" y="1828800"/>
          <p14:tracePt t="33503" x="7410450" y="1822450"/>
          <p14:tracePt t="33504" x="7416800" y="1822450"/>
          <p14:tracePt t="33507" x="7423150" y="1822450"/>
          <p14:tracePt t="33509" x="7429500" y="1822450"/>
          <p14:tracePt t="33513" x="7435850" y="1822450"/>
          <p14:tracePt t="33518" x="7454900" y="1816100"/>
          <p14:tracePt t="33520" x="7461250" y="1816100"/>
          <p14:tracePt t="33525" x="7473950" y="1809750"/>
          <p14:tracePt t="33527" x="7480300" y="1809750"/>
          <p14:tracePt t="33529" x="7493000" y="1809750"/>
          <p14:tracePt t="33533" x="7499350" y="1809750"/>
          <p14:tracePt t="33535" x="7505700" y="1809750"/>
          <p14:tracePt t="33537" x="7512050" y="1809750"/>
          <p14:tracePt t="33539" x="7518400" y="1809750"/>
          <p14:tracePt t="33542" x="7531100" y="1803400"/>
          <p14:tracePt t="33543" x="7537450" y="1803400"/>
          <p14:tracePt t="33545" x="7545388" y="1803400"/>
          <p14:tracePt t="33547" x="7551738" y="1803400"/>
          <p14:tracePt t="33551" x="7564438" y="1803400"/>
          <p14:tracePt t="33553" x="7577138" y="1803400"/>
          <p14:tracePt t="33555" x="7583488" y="1803400"/>
          <p14:tracePt t="33558" x="7596188" y="1803400"/>
          <p14:tracePt t="33560" x="7602538" y="1803400"/>
          <p14:tracePt t="33562" x="7615238" y="1803400"/>
          <p14:tracePt t="33567" x="7627938" y="1803400"/>
          <p14:tracePt t="33568" x="7634288" y="1803400"/>
          <p14:tracePt t="33570" x="7640638" y="1803400"/>
          <p14:tracePt t="33572" x="7646988" y="1803400"/>
          <p14:tracePt t="33576" x="7659688" y="1803400"/>
          <p14:tracePt t="33577" x="7666038" y="1803400"/>
          <p14:tracePt t="33579" x="7672388" y="1803400"/>
          <p14:tracePt t="33580" x="7678738" y="1803400"/>
          <p14:tracePt t="33584" x="7691438" y="1803400"/>
          <p14:tracePt t="33586" x="7697788" y="1803400"/>
          <p14:tracePt t="33588" x="7704138" y="1803400"/>
          <p14:tracePt t="33592" x="7710488" y="1803400"/>
          <p14:tracePt t="33593" x="7716838" y="1803400"/>
          <p14:tracePt t="33595" x="7723188" y="1803400"/>
          <p14:tracePt t="33600" x="7729538" y="1803400"/>
          <p14:tracePt t="33603" x="7735888" y="1803400"/>
          <p14:tracePt t="33609" x="7742238" y="1803400"/>
          <p14:tracePt t="33684" x="7735888" y="1803400"/>
          <p14:tracePt t="33691" x="7729538" y="1803400"/>
          <p14:tracePt t="33697" x="7723188" y="1803400"/>
          <p14:tracePt t="33704" x="7710488" y="1803400"/>
          <p14:tracePt t="33709" x="7697788" y="1809750"/>
          <p14:tracePt t="33718" x="7685088" y="1809750"/>
          <p14:tracePt t="33732" x="7545388" y="1809750"/>
          <p14:tracePt t="33750" x="7372350" y="1809750"/>
          <p14:tracePt t="33761" x="7175500" y="1809750"/>
          <p14:tracePt t="33768" x="7150100" y="1809750"/>
          <p14:tracePt t="33778" x="6970713" y="1803400"/>
          <p14:tracePt t="33785" x="6938963" y="1803400"/>
          <p14:tracePt t="33792" x="6729413" y="1784350"/>
          <p14:tracePt t="33798" x="6684963" y="1784350"/>
          <p14:tracePt t="33805" x="6575425" y="1784350"/>
          <p14:tracePt t="33815" x="6410325" y="1778000"/>
          <p14:tracePt t="33824" x="6264275" y="1778000"/>
          <p14:tracePt t="33831" x="6188075" y="1778000"/>
          <p14:tracePt t="33838" x="6084888" y="1778000"/>
          <p14:tracePt t="33844" x="5995988" y="1778000"/>
          <p14:tracePt t="33849" x="5951538" y="1778000"/>
          <p14:tracePt t="33854" x="5824538" y="1771650"/>
          <p14:tracePt t="33859" x="5735638" y="1765300"/>
          <p14:tracePt t="33862" x="5683250" y="1765300"/>
          <p14:tracePt t="33865" x="5670550" y="1765300"/>
          <p14:tracePt t="33870" x="5556250" y="1758950"/>
          <p14:tracePt t="33873" x="5505450" y="1746250"/>
          <p14:tracePt t="33875" x="5486400" y="1746250"/>
          <p14:tracePt t="33877" x="5454650" y="1746250"/>
          <p14:tracePt t="33880" x="5410200" y="1739900"/>
          <p14:tracePt t="33890" x="5302250" y="1733550"/>
          <p14:tracePt t="33894" x="5237163" y="1727200"/>
          <p14:tracePt t="33897" x="5218113" y="1720850"/>
          <p14:tracePt t="33903" x="5141913" y="1714500"/>
          <p14:tracePt t="33905" x="5122863" y="1714500"/>
          <p14:tracePt t="33908" x="5084763" y="1714500"/>
          <p14:tracePt t="33910" x="5053013" y="1701800"/>
          <p14:tracePt t="33914" x="5033963" y="1701800"/>
          <p14:tracePt t="33921" x="4957763" y="1695450"/>
          <p14:tracePt t="33923" x="4938713" y="1695450"/>
          <p14:tracePt t="33929" x="4894263" y="1695450"/>
          <p14:tracePt t="33932" x="4881563" y="1695450"/>
          <p14:tracePt t="33936" x="4811713" y="1689100"/>
          <p14:tracePt t="33941" x="4778375" y="1689100"/>
          <p14:tracePt t="33945" x="4727575" y="1689100"/>
          <p14:tracePt t="33947" x="4708525" y="1689100"/>
          <p14:tracePt t="33952" x="4664075" y="1689100"/>
          <p14:tracePt t="33954" x="4638675" y="1689100"/>
          <p14:tracePt t="33959" x="4594225" y="1689100"/>
          <p14:tracePt t="33961" x="4568825" y="1689100"/>
          <p14:tracePt t="33967" x="4556125" y="1689100"/>
          <p14:tracePt t="33970" x="4492625" y="1689100"/>
          <p14:tracePt t="33973" x="4467225" y="1689100"/>
          <p14:tracePt t="33976" x="4429125" y="1689100"/>
          <p14:tracePt t="33979" x="4403725" y="1689100"/>
          <p14:tracePt t="33980" x="4391025" y="1689100"/>
          <p14:tracePt t="33984" x="4352925" y="1689100"/>
          <p14:tracePt t="33986" x="4332288" y="1689100"/>
          <p14:tracePt t="33990" x="4313238" y="1689100"/>
          <p14:tracePt t="33993" x="4249738" y="1695450"/>
          <p14:tracePt t="33994" x="4243388" y="1695450"/>
          <p14:tracePt t="33996" x="4230688" y="1695450"/>
          <p14:tracePt t="33998" x="4224338" y="1695450"/>
          <p14:tracePt t="34001" x="4186238" y="1701800"/>
          <p14:tracePt t="34004" x="4148138" y="1701800"/>
          <p14:tracePt t="34009" x="4116388" y="1701800"/>
          <p14:tracePt t="34011" x="4059238" y="1708150"/>
          <p14:tracePt t="34014" x="4046538" y="1708150"/>
          <p14:tracePt t="34019" x="3995738" y="1708150"/>
          <p14:tracePt t="34022" x="3957638" y="1714500"/>
          <p14:tracePt t="34027" x="3887788" y="1714500"/>
          <p14:tracePt t="34028" x="3867150" y="1714500"/>
          <p14:tracePt t="34030" x="3854450" y="1714500"/>
          <p14:tracePt t="34034" x="3790950" y="1714500"/>
          <p14:tracePt t="34037" x="3765550" y="1714500"/>
          <p14:tracePt t="34040" x="3733800" y="1714500"/>
          <p14:tracePt t="34043" x="3683000" y="1714500"/>
          <p14:tracePt t="34044" x="3676650" y="1714500"/>
          <p14:tracePt t="34046" x="3663950" y="1714500"/>
          <p14:tracePt t="34048" x="3651250" y="1714500"/>
          <p14:tracePt t="34051" x="3613150" y="1714500"/>
          <p14:tracePt t="34053" x="3575050" y="1714500"/>
          <p14:tracePt t="34056" x="3562350" y="1714500"/>
          <p14:tracePt t="34059" x="3524250" y="1714500"/>
          <p14:tracePt t="34061" x="3505200" y="1714500"/>
          <p14:tracePt t="34062" x="3492500" y="1714500"/>
          <p14:tracePt t="34067" x="3460750" y="1714500"/>
          <p14:tracePt t="34069" x="3441700" y="1714500"/>
          <p14:tracePt t="34070" x="3421063" y="1714500"/>
          <p14:tracePt t="34073" x="3408363" y="1714500"/>
          <p14:tracePt t="34076" x="3363913" y="1714500"/>
          <p14:tracePt t="34078" x="3351213" y="1714500"/>
          <p14:tracePt t="34079" x="3332163" y="1708150"/>
          <p14:tracePt t="34083" x="3294063" y="1701800"/>
          <p14:tracePt t="34085" x="3262313" y="1701800"/>
          <p14:tracePt t="34089" x="3243263" y="1695450"/>
          <p14:tracePt t="34093" x="3192463" y="1689100"/>
          <p14:tracePt t="34094" x="3173413" y="1676400"/>
          <p14:tracePt t="34096" x="3148013" y="1676400"/>
          <p14:tracePt t="34101" x="3109913" y="1663700"/>
          <p14:tracePt t="34102" x="3084513" y="1663700"/>
          <p14:tracePt t="34106" x="3059113" y="1657350"/>
          <p14:tracePt t="34109" x="3021013" y="1644650"/>
          <p14:tracePt t="34111" x="3001963" y="1644650"/>
          <p14:tracePt t="34112" x="3001963" y="1638300"/>
          <p14:tracePt t="34117" x="2962275" y="1631950"/>
          <p14:tracePt t="34120" x="2943225" y="1625600"/>
          <p14:tracePt t="34123" x="2905125" y="1612900"/>
          <p14:tracePt t="34125" x="2886075" y="1612900"/>
          <p14:tracePt t="34127" x="2873375" y="1606550"/>
          <p14:tracePt t="34128" x="2867025" y="1600200"/>
          <p14:tracePt t="34130" x="2860675" y="1600200"/>
          <p14:tracePt t="34134" x="2828925" y="1587500"/>
          <p14:tracePt t="34138" x="2803525" y="1574800"/>
          <p14:tracePt t="34141" x="2790825" y="1568450"/>
          <p14:tracePt t="34143" x="2765425" y="1562100"/>
          <p14:tracePt t="34144" x="2759075" y="1562100"/>
          <p14:tracePt t="34145" x="2752725" y="1555750"/>
          <p14:tracePt t="34148" x="2746375" y="1555750"/>
          <p14:tracePt t="34151" x="2720975" y="1543050"/>
          <p14:tracePt t="34153" x="2708275" y="1536700"/>
          <p14:tracePt t="34160" x="2676525" y="1517650"/>
          <p14:tracePt t="34161" x="2657475" y="1511300"/>
          <p14:tracePt t="34163" x="2651125" y="1504950"/>
          <p14:tracePt t="34167" x="2632075" y="1490663"/>
          <p14:tracePt t="34170" x="2613025" y="1484313"/>
          <p14:tracePt t="34175" x="2581275" y="1465263"/>
          <p14:tracePt t="34177" x="2568575" y="1458913"/>
          <p14:tracePt t="34180" x="2562225" y="1458913"/>
          <p14:tracePt t="34184" x="2543175" y="1446213"/>
          <p14:tracePt t="34185" x="2536825" y="1439863"/>
          <p14:tracePt t="34191" x="2524125" y="1427163"/>
          <p14:tracePt t="34193" x="2509838" y="1420813"/>
          <p14:tracePt t="34195" x="2509838" y="1414463"/>
          <p14:tracePt t="34196" x="2503488" y="1414463"/>
          <p14:tracePt t="34201" x="2503488" y="1401763"/>
          <p14:tracePt t="34203" x="2497138" y="1401763"/>
          <p14:tracePt t="34207" x="2497138" y="1395413"/>
          <p14:tracePt t="34209" x="2497138" y="1389063"/>
          <p14:tracePt t="34211" x="2497138" y="1382713"/>
          <p14:tracePt t="34212" x="2497138" y="1376363"/>
          <p14:tracePt t="34216" x="2497138" y="1363663"/>
          <p14:tracePt t="34219" x="2497138" y="1350963"/>
          <p14:tracePt t="34220" x="2497138" y="1338263"/>
          <p14:tracePt t="34224" x="2497138" y="1319213"/>
          <p14:tracePt t="34225" x="2497138" y="1312863"/>
          <p14:tracePt t="34227" x="2497138" y="1300163"/>
          <p14:tracePt t="34228" x="2497138" y="1287463"/>
          <p14:tracePt t="34230" x="2497138" y="1281113"/>
          <p14:tracePt t="34233" x="2497138" y="1262063"/>
          <p14:tracePt t="34234" x="2503488" y="1243013"/>
          <p14:tracePt t="34236" x="2503488" y="1217613"/>
          <p14:tracePt t="34239" x="2509838" y="1204913"/>
          <p14:tracePt t="34243" x="2517775" y="1166813"/>
          <p14:tracePt t="34244" x="2524125" y="1147763"/>
          <p14:tracePt t="34245" x="2530475" y="1141413"/>
          <p14:tracePt t="34248" x="2530475" y="1135063"/>
          <p14:tracePt t="34251" x="2543175" y="1084263"/>
          <p14:tracePt t="34253" x="2549525" y="1063625"/>
          <p14:tracePt t="34258" x="2562225" y="1012825"/>
          <p14:tracePt t="34260" x="2581275" y="987425"/>
          <p14:tracePt t="34262" x="2581275" y="974725"/>
          <p14:tracePt t="34263" x="2587625" y="968375"/>
          <p14:tracePt t="34267" x="2600325" y="930275"/>
          <p14:tracePt t="34269" x="2606675" y="911225"/>
          <p14:tracePt t="34275" x="2632075" y="860425"/>
          <p14:tracePt t="34276" x="2644775" y="847725"/>
          <p14:tracePt t="34278" x="2651125" y="841375"/>
          <p14:tracePt t="34279" x="2657475" y="828675"/>
          <p14:tracePt t="34283" x="2682875" y="790575"/>
          <p14:tracePt t="34285" x="2695575" y="777875"/>
          <p14:tracePt t="34288" x="2708275" y="771525"/>
          <p14:tracePt t="34292" x="2740025" y="739775"/>
          <p14:tracePt t="34294" x="2759075" y="727075"/>
          <p14:tracePt t="34296" x="2765425" y="720725"/>
          <p14:tracePt t="34298" x="2771775" y="720725"/>
          <p14:tracePt t="34301" x="2809875" y="695325"/>
          <p14:tracePt t="34303" x="2816225" y="688975"/>
          <p14:tracePt t="34309" x="2886075" y="650875"/>
          <p14:tracePt t="34310" x="2898775" y="644525"/>
          <p14:tracePt t="34312" x="2911475" y="630238"/>
          <p14:tracePt t="34313" x="2930525" y="623888"/>
          <p14:tracePt t="34318" x="3014663" y="579438"/>
          <p14:tracePt t="34320" x="3046413" y="560388"/>
          <p14:tracePt t="34327" x="3173413" y="515938"/>
          <p14:tracePt t="34329" x="3217863" y="503238"/>
          <p14:tracePt t="34331" x="3236913" y="490538"/>
          <p14:tracePt t="34334" x="3313113" y="471488"/>
          <p14:tracePt t="34336" x="3370263" y="452438"/>
          <p14:tracePt t="34340" x="3435350" y="439738"/>
          <p14:tracePt t="34345" x="3543300" y="407988"/>
          <p14:tracePt t="34347" x="3600450" y="388938"/>
          <p14:tracePt t="34351" x="3695700" y="376238"/>
          <p14:tracePt t="34353" x="3752850" y="363538"/>
          <p14:tracePt t="34359" x="3873500" y="350838"/>
          <p14:tracePt t="34360" x="3900488" y="350838"/>
          <p14:tracePt t="34362" x="3925888" y="350838"/>
          <p14:tracePt t="34363" x="3938588" y="344488"/>
          <p14:tracePt t="34367" x="4027488" y="338138"/>
          <p14:tracePt t="34369" x="4071938" y="338138"/>
          <p14:tracePt t="34375" x="4198938" y="325438"/>
          <p14:tracePt t="34377" x="4237038" y="325438"/>
          <p14:tracePt t="34378" x="4281488" y="319088"/>
          <p14:tracePt t="34380" x="4306888" y="319088"/>
          <p14:tracePt t="34383" x="4384675" y="319088"/>
          <p14:tracePt t="34385" x="4429125" y="319088"/>
          <p14:tracePt t="34389" x="4537075" y="319088"/>
          <p14:tracePt t="34392" x="4632325" y="319088"/>
          <p14:tracePt t="34393" x="4638675" y="319088"/>
          <p14:tracePt t="34394" x="4664075" y="319088"/>
          <p14:tracePt t="34396" x="4683125" y="319088"/>
          <p14:tracePt t="34398" x="4727575" y="319088"/>
          <p14:tracePt t="34401" x="4830763" y="319088"/>
          <p14:tracePt t="34407" x="4964113" y="319088"/>
          <p14:tracePt t="34409" x="5053013" y="319088"/>
          <p14:tracePt t="34411" x="5078413" y="319088"/>
          <p14:tracePt t="34413" x="5110163" y="319088"/>
          <p14:tracePt t="34417" x="5256213" y="331788"/>
          <p14:tracePt t="34419" x="5295900" y="331788"/>
          <p14:tracePt t="34422" x="5346700" y="338138"/>
          <p14:tracePt t="34426" x="5511800" y="357188"/>
          <p14:tracePt t="34427" x="5543550" y="363538"/>
          <p14:tracePt t="34429" x="5568950" y="363538"/>
          <p14:tracePt t="34431" x="5581650" y="363538"/>
          <p14:tracePt t="34434" x="5689600" y="388938"/>
          <p14:tracePt t="34436" x="5748338" y="395288"/>
          <p14:tracePt t="34439" x="5818188" y="407988"/>
          <p14:tracePt t="34442" x="5913438" y="427038"/>
          <p14:tracePt t="34444" x="5938838" y="427038"/>
          <p14:tracePt t="34445" x="6008688" y="446088"/>
          <p14:tracePt t="34447" x="6034088" y="458788"/>
          <p14:tracePt t="34451" x="6116638" y="477838"/>
          <p14:tracePt t="34453" x="6161088" y="484188"/>
          <p14:tracePt t="34455" x="6200775" y="503238"/>
          <p14:tracePt t="34460" x="6327775" y="534988"/>
          <p14:tracePt t="34462" x="6365875" y="541338"/>
          <p14:tracePt t="34468" x="6442075" y="566738"/>
          <p14:tracePt t="34470" x="6467475" y="573088"/>
          <p14:tracePt t="34476" x="6575425" y="611188"/>
          <p14:tracePt t="34479" x="6619875" y="623888"/>
          <p14:tracePt t="34484" x="6678613" y="644525"/>
          <p14:tracePt t="34486" x="6697663" y="657225"/>
          <p14:tracePt t="34491" x="6735763" y="663575"/>
          <p14:tracePt t="34495" x="6805613" y="695325"/>
          <p14:tracePt t="34497" x="6824663" y="701675"/>
          <p14:tracePt t="34501" x="6875463" y="720725"/>
          <p14:tracePt t="34503" x="6900863" y="727075"/>
          <p14:tracePt t="34508" x="6938963" y="739775"/>
          <p14:tracePt t="34513" x="6989763" y="758825"/>
          <p14:tracePt t="34518" x="7040563" y="784225"/>
          <p14:tracePt t="34521" x="7053263" y="790575"/>
          <p14:tracePt t="34525" x="7078663" y="796925"/>
          <p14:tracePt t="34529" x="7118350" y="815975"/>
          <p14:tracePt t="34531" x="7124700" y="815975"/>
          <p14:tracePt t="34535" x="7169150" y="835025"/>
          <p14:tracePt t="34538" x="7175500" y="841375"/>
          <p14:tracePt t="34544" x="7219950" y="854075"/>
          <p14:tracePt t="34546" x="7232650" y="866775"/>
          <p14:tracePt t="34552" x="7258050" y="879475"/>
          <p14:tracePt t="34553" x="7264400" y="879475"/>
          <p14:tracePt t="34558" x="7277100" y="885825"/>
          <p14:tracePt t="34561" x="7296150" y="898525"/>
          <p14:tracePt t="34568" x="7315200" y="911225"/>
          <p14:tracePt t="34571" x="7321550" y="917575"/>
          <p14:tracePt t="34576" x="7334250" y="930275"/>
          <p14:tracePt t="34578" x="7346950" y="942975"/>
          <p14:tracePt t="34585" x="7366000" y="955675"/>
          <p14:tracePt t="34589" x="7372350" y="968375"/>
          <p14:tracePt t="34594" x="7391400" y="987425"/>
          <p14:tracePt t="34596" x="7397750" y="1000125"/>
          <p14:tracePt t="34602" x="7410450" y="1025525"/>
          <p14:tracePt t="34604" x="7410450" y="1031875"/>
          <p14:tracePt t="34611" x="7429500" y="1077913"/>
          <p14:tracePt t="34613" x="7429500" y="1084263"/>
          <p14:tracePt t="34619" x="7435850" y="1128713"/>
          <p14:tracePt t="34624" x="7442200" y="1160463"/>
          <p14:tracePt t="34628" x="7442200" y="1185863"/>
          <p14:tracePt t="34630" x="7442200" y="1198563"/>
          <p14:tracePt t="34636" x="7442200" y="1236663"/>
          <p14:tracePt t="34639" x="7442200" y="1243013"/>
          <p14:tracePt t="34644" x="7435850" y="1281113"/>
          <p14:tracePt t="34646" x="7429500" y="1293813"/>
          <p14:tracePt t="34652" x="7423150" y="1319213"/>
          <p14:tracePt t="34658" x="7404100" y="1350963"/>
          <p14:tracePt t="34661" x="7385050" y="1376363"/>
          <p14:tracePt t="34664" x="7378700" y="1382713"/>
          <p14:tracePt t="34669" x="7346950" y="1414463"/>
          <p14:tracePt t="34671" x="7340600" y="1420813"/>
          <p14:tracePt t="34677" x="7289800" y="1458913"/>
          <p14:tracePt t="34679" x="7277100" y="1471613"/>
          <p14:tracePt t="34684" x="7239000" y="1497013"/>
          <p14:tracePt t="34687" x="7219950" y="1504950"/>
          <p14:tracePt t="34692" x="7175500" y="1530350"/>
          <p14:tracePt t="34695" x="7124700" y="1549400"/>
          <p14:tracePt t="34698" x="7118350" y="1555750"/>
          <p14:tracePt t="34701" x="7078663" y="1568450"/>
          <p14:tracePt t="34705" x="7034213" y="1587500"/>
          <p14:tracePt t="34710" x="6989763" y="1593850"/>
          <p14:tracePt t="34712" x="6970713" y="1600200"/>
          <p14:tracePt t="34719" x="6932613" y="1606550"/>
          <p14:tracePt t="34722" x="6913563" y="1612900"/>
          <p14:tracePt t="34726" x="6894513" y="1612900"/>
          <p14:tracePt t="34728" x="6881813" y="1619250"/>
          <p14:tracePt t="34730" x="6875463" y="1619250"/>
          <p14:tracePt t="34734" x="6856413" y="1619250"/>
          <p14:tracePt t="34742" x="6850063" y="1625600"/>
          <p14:tracePt t="34743" x="6843713" y="1625600"/>
          <p14:tracePt t="34750" x="6837363" y="1625600"/>
          <p14:tracePt t="34784" x="6831013" y="1625600"/>
          <p14:tracePt t="34808" x="6824663" y="1625600"/>
          <p14:tracePt t="34818" x="6818313" y="1625600"/>
          <p14:tracePt t="34826" x="6811963" y="1625600"/>
          <p14:tracePt t="34835" x="6805613" y="1625600"/>
          <p14:tracePt t="34842" x="6799263" y="1625600"/>
          <p14:tracePt t="34853" x="6792913" y="1625600"/>
          <p14:tracePt t="34878" x="6786563" y="1625600"/>
          <p14:tracePt t="34902" x="6780213" y="1631950"/>
          <p14:tracePt t="34912" x="6773863" y="1631950"/>
          <p14:tracePt t="34926" x="6767513" y="1631950"/>
          <p14:tracePt t="34939" x="6761163" y="1631950"/>
          <p14:tracePt t="34946" x="6761163" y="1638300"/>
          <p14:tracePt t="34954" x="6754813" y="1638300"/>
          <p14:tracePt t="34971" x="6748463" y="1638300"/>
          <p14:tracePt t="35048" x="6742113" y="1638300"/>
          <p14:tracePt t="35062" x="6735763" y="1638300"/>
          <p14:tracePt t="35080" x="6729413" y="1638300"/>
          <p14:tracePt t="35103" x="6723063" y="1638300"/>
          <p14:tracePt t="35120" x="6716713" y="1638300"/>
          <p14:tracePt t="35131" x="6710363" y="1644650"/>
          <p14:tracePt t="35138" x="6704013" y="1644650"/>
          <p14:tracePt t="35144" x="6691313" y="1644650"/>
          <p14:tracePt t="35158" x="6659563" y="1651000"/>
          <p14:tracePt t="35163" x="6646863" y="1651000"/>
          <p14:tracePt t="35172" x="6613525" y="1651000"/>
          <p14:tracePt t="35177" x="6594475" y="1651000"/>
          <p14:tracePt t="35182" x="6588125" y="1651000"/>
          <p14:tracePt t="35186" x="6562725" y="1651000"/>
          <p14:tracePt t="35189" x="6556375" y="1651000"/>
          <p14:tracePt t="35194" x="6537325" y="1651000"/>
          <p14:tracePt t="35195" x="6530975" y="1651000"/>
          <p14:tracePt t="35201" x="6518275" y="1651000"/>
          <p14:tracePt t="35204" x="6511925" y="1651000"/>
          <p14:tracePt t="35209" x="6505575" y="1651000"/>
          <p14:tracePt t="35211" x="6492875" y="1657350"/>
          <p14:tracePt t="35217" x="6486525" y="1657350"/>
          <p14:tracePt t="35219" x="6480175" y="1657350"/>
          <p14:tracePt t="35224" x="6473825" y="1657350"/>
          <p14:tracePt t="35227" x="6467475" y="1657350"/>
          <p14:tracePt t="35230" x="6461125" y="1657350"/>
          <p14:tracePt t="35234" x="6454775" y="1657350"/>
          <p14:tracePt t="35236" x="6448425" y="1657350"/>
          <p14:tracePt t="35238" x="6448425" y="1663700"/>
          <p14:tracePt t="35242" x="6435725" y="1663700"/>
          <p14:tracePt t="35244" x="6423025" y="1663700"/>
          <p14:tracePt t="35247" x="6416675" y="1663700"/>
          <p14:tracePt t="35251" x="6397625" y="1663700"/>
          <p14:tracePt t="35253" x="6391275" y="1663700"/>
          <p14:tracePt t="35259" x="6372225" y="1663700"/>
          <p14:tracePt t="35261" x="6359525" y="1663700"/>
          <p14:tracePt t="35263" x="6346825" y="1663700"/>
          <p14:tracePt t="35267" x="6321425" y="1663700"/>
          <p14:tracePt t="35270" x="6302375" y="1663700"/>
          <p14:tracePt t="35272" x="6289675" y="1663700"/>
          <p14:tracePt t="35277" x="6257925" y="1663700"/>
          <p14:tracePt t="35278" x="6245225" y="1663700"/>
          <p14:tracePt t="35281" x="6226175" y="1663700"/>
          <p14:tracePt t="35284" x="6200775" y="1663700"/>
          <p14:tracePt t="35286" x="6181725" y="1663700"/>
          <p14:tracePt t="35290" x="6161088" y="1663700"/>
          <p14:tracePt t="35293" x="6122988" y="1663700"/>
          <p14:tracePt t="35295" x="6110288" y="1663700"/>
          <p14:tracePt t="35297" x="6103938" y="1663700"/>
          <p14:tracePt t="35302" x="6072188" y="1663700"/>
          <p14:tracePt t="35305" x="6053138" y="1663700"/>
          <p14:tracePt t="35309" x="6027738" y="1663700"/>
          <p14:tracePt t="35311" x="6015038" y="1663700"/>
          <p14:tracePt t="35313" x="6002338" y="1663700"/>
          <p14:tracePt t="35318" x="5976938" y="1663700"/>
          <p14:tracePt t="35320" x="5964238" y="1663700"/>
          <p14:tracePt t="35323" x="5951538" y="1663700"/>
          <p14:tracePt t="35326" x="5938838" y="1663700"/>
          <p14:tracePt t="35328" x="5932488" y="1663700"/>
          <p14:tracePt t="35330" x="5926138" y="1663700"/>
          <p14:tracePt t="35334" x="5907088" y="1663700"/>
          <p14:tracePt t="35337" x="5900738" y="1663700"/>
          <p14:tracePt t="35342" x="5888038" y="1663700"/>
          <p14:tracePt t="35343" x="5881688" y="1663700"/>
          <p14:tracePt t="35346" x="5875338" y="1663700"/>
          <p14:tracePt t="35350" x="5862638" y="1663700"/>
          <p14:tracePt t="35353" x="5856288" y="1663700"/>
          <p14:tracePt t="35357" x="5843588" y="1663700"/>
          <p14:tracePt t="35360" x="5830888" y="1663700"/>
          <p14:tracePt t="35361" x="5824538" y="1663700"/>
          <p14:tracePt t="35363" x="5818188" y="1663700"/>
          <p14:tracePt t="35368" x="5799138" y="1663700"/>
          <p14:tracePt t="35370" x="5786438" y="1663700"/>
          <p14:tracePt t="35375" x="5767388" y="1670050"/>
          <p14:tracePt t="35377" x="5741988" y="1670050"/>
          <p14:tracePt t="35380" x="5729288" y="1670050"/>
          <p14:tracePt t="35386" x="5689600" y="1670050"/>
          <p14:tracePt t="35389" x="5664200" y="1670050"/>
          <p14:tracePt t="35394" x="5619750" y="1670050"/>
          <p14:tracePt t="35397" x="5613400" y="1670050"/>
          <p14:tracePt t="35402" x="5568950" y="1670050"/>
          <p14:tracePt t="35405" x="5537200" y="1670050"/>
          <p14:tracePt t="35410" x="5486400" y="1670050"/>
          <p14:tracePt t="35412" x="5467350" y="1670050"/>
          <p14:tracePt t="35418" x="5422900" y="1670050"/>
          <p14:tracePt t="35421" x="5397500" y="1670050"/>
          <p14:tracePt t="35426" x="5346700" y="1670050"/>
          <p14:tracePt t="35428" x="5334000" y="1670050"/>
          <p14:tracePt t="35431" x="5314950" y="1670050"/>
          <p14:tracePt t="35435" x="5276850" y="1663700"/>
          <p14:tracePt t="35438" x="5256213" y="1663700"/>
          <p14:tracePt t="35443" x="5218113" y="1663700"/>
          <p14:tracePt t="35444" x="5205413" y="1657350"/>
          <p14:tracePt t="35447" x="5192713" y="1657350"/>
          <p14:tracePt t="35450" x="5180013" y="1657350"/>
          <p14:tracePt t="35453" x="5160963" y="1657350"/>
          <p14:tracePt t="35456" x="5148263" y="1657350"/>
          <p14:tracePt t="35460" x="5129213" y="1657350"/>
          <p14:tracePt t="35462" x="5110163" y="1651000"/>
          <p14:tracePt t="35468" x="5091113" y="1651000"/>
          <p14:tracePt t="35471" x="5078413" y="1651000"/>
          <p14:tracePt t="35476" x="5053013" y="1651000"/>
          <p14:tracePt t="35477" x="5040313" y="1651000"/>
          <p14:tracePt t="35480" x="5027613" y="1651000"/>
          <p14:tracePt t="35486" x="5002213" y="1651000"/>
          <p14:tracePt t="35490" x="4976813" y="1651000"/>
          <p14:tracePt t="35494" x="4951413" y="1651000"/>
          <p14:tracePt t="35496" x="4938713" y="1651000"/>
          <p14:tracePt t="35500" x="4932363" y="1651000"/>
          <p14:tracePt t="35502" x="4900613" y="1651000"/>
          <p14:tracePt t="35505" x="4881563" y="1651000"/>
          <p14:tracePt t="35510" x="4843463" y="1651000"/>
          <p14:tracePt t="35512" x="4830763" y="1651000"/>
          <p14:tracePt t="35517" x="4805363" y="1651000"/>
          <p14:tracePt t="35519" x="4784725" y="1651000"/>
          <p14:tracePt t="35522" x="4772025" y="1651000"/>
          <p14:tracePt t="35526" x="4740275" y="1651000"/>
          <p14:tracePt t="35528" x="4733925" y="1651000"/>
          <p14:tracePt t="35529" x="4721225" y="1651000"/>
          <p14:tracePt t="35534" x="4695825" y="1651000"/>
          <p14:tracePt t="35536" x="4676775" y="1657350"/>
          <p14:tracePt t="35541" x="4657725" y="1657350"/>
          <p14:tracePt t="35544" x="4625975" y="1657350"/>
          <p14:tracePt t="35545" x="4619625" y="1657350"/>
          <p14:tracePt t="35547" x="4613275" y="1663700"/>
          <p14:tracePt t="35552" x="4581525" y="1663700"/>
          <p14:tracePt t="35555" x="4562475" y="1663700"/>
          <p14:tracePt t="35560" x="4549775" y="1663700"/>
          <p14:tracePt t="35561" x="4530725" y="1670050"/>
          <p14:tracePt t="35563" x="4524375" y="1670050"/>
          <p14:tracePt t="35567" x="4492625" y="1670050"/>
          <p14:tracePt t="35570" x="4479925" y="1676400"/>
          <p14:tracePt t="35575" x="4441825" y="1676400"/>
          <p14:tracePt t="35577" x="4422775" y="1676400"/>
          <p14:tracePt t="35579" x="4416425" y="1676400"/>
          <p14:tracePt t="35581" x="4403725" y="1676400"/>
          <p14:tracePt t="35585" x="4365625" y="1682750"/>
          <p14:tracePt t="35587" x="4352925" y="1682750"/>
          <p14:tracePt t="35592" x="4300538" y="1682750"/>
          <p14:tracePt t="35594" x="4281488" y="1682750"/>
          <p14:tracePt t="35595" x="4262438" y="1682750"/>
          <p14:tracePt t="35601" x="4224338" y="1682750"/>
          <p14:tracePt t="35602" x="4205288" y="1682750"/>
          <p14:tracePt t="35604" x="4186238" y="1682750"/>
          <p14:tracePt t="35607" x="4167188" y="1682750"/>
          <p14:tracePt t="35609" x="4135438" y="1682750"/>
          <p14:tracePt t="35611" x="4122738" y="1682750"/>
          <p14:tracePt t="35612" x="4110038" y="1682750"/>
          <p14:tracePt t="35617" x="4071938" y="1682750"/>
          <p14:tracePt t="35618" x="4052888" y="1682750"/>
          <p14:tracePt t="35623" x="4014788" y="1682750"/>
          <p14:tracePt t="35625" x="3995738" y="1682750"/>
          <p14:tracePt t="35627" x="3976688" y="1682750"/>
          <p14:tracePt t="35629" x="3970338" y="1682750"/>
          <p14:tracePt t="35631" x="3963988" y="1682750"/>
          <p14:tracePt t="35635" x="3925888" y="1682750"/>
          <p14:tracePt t="35637" x="3913188" y="1682750"/>
          <p14:tracePt t="35642" x="3879850" y="1682750"/>
          <p14:tracePt t="35644" x="3873500" y="1682750"/>
          <p14:tracePt t="35645" x="3860800" y="1682750"/>
          <p14:tracePt t="35650" x="3835400" y="1682750"/>
          <p14:tracePt t="35653" x="3829050" y="1682750"/>
          <p14:tracePt t="35656" x="3816350" y="1682750"/>
          <p14:tracePt t="35660" x="3797300" y="1676400"/>
          <p14:tracePt t="35662" x="3790950" y="1676400"/>
          <p14:tracePt t="35663" x="3784600" y="1676400"/>
          <p14:tracePt t="35667" x="3765550" y="1676400"/>
          <p14:tracePt t="35670" x="3759200" y="1676400"/>
          <p14:tracePt t="35673" x="3746500" y="1670050"/>
          <p14:tracePt t="35675" x="3733800" y="1670050"/>
          <p14:tracePt t="35677" x="3727450" y="1670050"/>
          <p14:tracePt t="35680" x="3721100" y="1670050"/>
          <p14:tracePt t="35684" x="3702050" y="1670050"/>
          <p14:tracePt t="35685" x="3695700" y="1663700"/>
          <p14:tracePt t="35687" x="3689350" y="1663700"/>
          <p14:tracePt t="35688" x="3683000" y="1663700"/>
          <p14:tracePt t="35692" x="3663950" y="1663700"/>
          <p14:tracePt t="35693" x="3657600" y="1663700"/>
          <p14:tracePt t="35694" x="3651250" y="1663700"/>
          <p14:tracePt t="35695" x="3644900" y="1663700"/>
          <p14:tracePt t="35700" x="3613150" y="1657350"/>
          <p14:tracePt t="35702" x="3606800" y="1657350"/>
          <p14:tracePt t="35703" x="3600450" y="1657350"/>
          <p14:tracePt t="35706" x="3587750" y="1657350"/>
          <p14:tracePt t="35709" x="3568700" y="1651000"/>
          <p14:tracePt t="35710" x="3556000" y="1651000"/>
          <p14:tracePt t="35711" x="3543300" y="1651000"/>
          <p14:tracePt t="35713" x="3536950" y="1651000"/>
          <p14:tracePt t="35717" x="3505200" y="1644650"/>
          <p14:tracePt t="35720" x="3492500" y="1644650"/>
          <p14:tracePt t="35724" x="3473450" y="1644650"/>
          <p14:tracePt t="35725" x="3448050" y="1638300"/>
          <p14:tracePt t="35727" x="3441700" y="1638300"/>
          <p14:tracePt t="35728" x="3435350" y="1638300"/>
          <p14:tracePt t="35730" x="3427413" y="1638300"/>
          <p14:tracePt t="35733" x="3402013" y="1638300"/>
          <p14:tracePt t="35735" x="3376613" y="1631950"/>
          <p14:tracePt t="35738" x="3370263" y="1631950"/>
          <p14:tracePt t="35742" x="3344863" y="1631950"/>
          <p14:tracePt t="35743" x="3332163" y="1631950"/>
          <p14:tracePt t="35745" x="3332163" y="1625600"/>
          <p14:tracePt t="35746" x="3319463" y="1625600"/>
          <p14:tracePt t="35750" x="3306763" y="1625600"/>
          <p14:tracePt t="35751" x="3300413" y="1625600"/>
          <p14:tracePt t="35752" x="3294063" y="1625600"/>
          <p14:tracePt t="35754" x="3287713" y="1625600"/>
          <p14:tracePt t="35758" x="3281363" y="1625600"/>
          <p14:tracePt t="35759" x="3275013" y="1625600"/>
          <p14:tracePt t="35761" x="3268663" y="1619250"/>
          <p14:tracePt t="35766" x="3262313" y="1619250"/>
          <p14:tracePt t="35769" x="3255963" y="1619250"/>
          <p14:tracePt t="35775" x="3249613" y="1619250"/>
          <p14:tracePt t="35783" x="3243263" y="1619250"/>
          <p14:tracePt t="35791" x="3236913" y="1619250"/>
          <p14:tracePt t="35800" x="3230563" y="1619250"/>
          <p14:tracePt t="35807" x="3224213" y="1619250"/>
          <p14:tracePt t="35812" x="3217863" y="1619250"/>
          <p14:tracePt t="35819" x="3211513" y="1619250"/>
          <p14:tracePt t="35828" x="3205163" y="1619250"/>
          <p14:tracePt t="35835" x="3198813" y="1619250"/>
          <p14:tracePt t="36189" x="3205163" y="1619250"/>
          <p14:tracePt t="36201" x="3211513" y="1619250"/>
          <p14:tracePt t="36211" x="3217863" y="1619250"/>
          <p14:tracePt t="36220" x="3224213" y="1619250"/>
          <p14:tracePt t="36223" x="3230563" y="1619250"/>
          <p14:tracePt t="36228" x="3236913" y="1619250"/>
          <p14:tracePt t="36237" x="3249613" y="1619250"/>
          <p14:tracePt t="36245" x="3262313" y="1619250"/>
          <p14:tracePt t="36248" x="3268663" y="1619250"/>
          <p14:tracePt t="36256" x="3287713" y="1619250"/>
          <p14:tracePt t="36262" x="3306763" y="1619250"/>
          <p14:tracePt t="36271" x="3338513" y="1619250"/>
          <p14:tracePt t="36277" x="3357563" y="1619250"/>
          <p14:tracePt t="36283" x="3370263" y="1619250"/>
          <p14:tracePt t="36291" x="3414713" y="1612900"/>
          <p14:tracePt t="36298" x="3435350" y="1612900"/>
          <p14:tracePt t="36304" x="3460750" y="1606550"/>
          <p14:tracePt t="36309" x="3479800" y="1600200"/>
          <p14:tracePt t="36315" x="3486150" y="1600200"/>
          <p14:tracePt t="36330" x="3530600" y="1581150"/>
          <p14:tracePt t="36334" x="3536950" y="1581150"/>
          <p14:tracePt t="36342" x="3568700" y="1568450"/>
          <p14:tracePt t="36350" x="3575050" y="1568450"/>
          <p14:tracePt t="36357" x="3613150" y="1555750"/>
          <p14:tracePt t="36363" x="3625850" y="1549400"/>
          <p14:tracePt t="36366" x="3632200" y="1549400"/>
          <p14:tracePt t="36374" x="3670300" y="1549400"/>
          <p14:tracePt t="36382" x="3695700" y="1543050"/>
          <p14:tracePt t="36387" x="3740150" y="1536700"/>
          <p14:tracePt t="36394" x="3778250" y="1530350"/>
          <p14:tracePt t="36399" x="3790950" y="1530350"/>
          <p14:tracePt t="36407" x="3841750" y="1524000"/>
          <p14:tracePt t="36413" x="3873500" y="1517650"/>
          <p14:tracePt t="36418" x="3906838" y="1517650"/>
          <p14:tracePt t="36424" x="3938588" y="1511300"/>
          <p14:tracePt t="36426" x="3944938" y="1511300"/>
          <p14:tracePt t="36429" x="3963988" y="1504950"/>
          <p14:tracePt t="36431" x="3970338" y="1504950"/>
          <p14:tracePt t="36433" x="3989388" y="1504950"/>
          <p14:tracePt t="36438" x="4002088" y="1504950"/>
          <p14:tracePt t="36443" x="4033838" y="1497013"/>
          <p14:tracePt t="36445" x="4040188" y="1497013"/>
          <p14:tracePt t="36451" x="4065588" y="1490663"/>
          <p14:tracePt t="36453" x="4071938" y="1490663"/>
          <p14:tracePt t="36455" x="4084638" y="1490663"/>
          <p14:tracePt t="36459" x="4097338" y="1490663"/>
          <p14:tracePt t="36461" x="4110038" y="1490663"/>
          <p14:tracePt t="36462" x="4116388" y="1490663"/>
          <p14:tracePt t="36467" x="4135438" y="1484313"/>
          <p14:tracePt t="36469" x="4148138" y="1484313"/>
          <p14:tracePt t="36473" x="4154488" y="1484313"/>
          <p14:tracePt t="36475" x="4173538" y="1477963"/>
          <p14:tracePt t="36477" x="4179888" y="1477963"/>
          <p14:tracePt t="36479" x="4186238" y="1477963"/>
          <p14:tracePt t="36480" x="4192588" y="1477963"/>
          <p14:tracePt t="36483" x="4205288" y="1477963"/>
          <p14:tracePt t="36486" x="4217988" y="1477963"/>
          <p14:tracePt t="36490" x="4230688" y="1477963"/>
          <p14:tracePt t="36492" x="4237038" y="1477963"/>
          <p14:tracePt t="36493" x="4243388" y="1477963"/>
          <p14:tracePt t="36494" x="4249738" y="1477963"/>
          <p14:tracePt t="36496" x="4249738" y="1471613"/>
          <p14:tracePt t="36500" x="4268788" y="1471613"/>
          <p14:tracePt t="36502" x="4275138" y="1471613"/>
          <p14:tracePt t="36508" x="4287838" y="1465263"/>
          <p14:tracePt t="36509" x="4294188" y="1465263"/>
          <p14:tracePt t="36511" x="4300538" y="1465263"/>
          <p14:tracePt t="36516" x="4313238" y="1465263"/>
          <p14:tracePt t="36519" x="4319588" y="1465263"/>
          <p14:tracePt t="36523" x="4325938" y="1458913"/>
          <p14:tracePt t="36524" x="4332288" y="1458913"/>
          <p14:tracePt t="36526" x="4338638" y="1458913"/>
          <p14:tracePt t="36530" x="4346575" y="1458913"/>
          <p14:tracePt t="36533" x="4352925" y="1458913"/>
          <p14:tracePt t="36536" x="4359275" y="1458913"/>
          <p14:tracePt t="36538" x="4365625" y="1458913"/>
          <p14:tracePt t="36541" x="4371975" y="1458913"/>
          <p14:tracePt t="36543" x="4378325" y="1458913"/>
          <p14:tracePt t="36545" x="4378325" y="1452563"/>
          <p14:tracePt t="36547" x="4384675" y="1452563"/>
          <p14:tracePt t="36550" x="4391025" y="1452563"/>
          <p14:tracePt t="36553" x="4397375" y="1452563"/>
          <p14:tracePt t="36558" x="4410075" y="1452563"/>
          <p14:tracePt t="36559" x="4416425" y="1452563"/>
          <p14:tracePt t="36563" x="4422775" y="1452563"/>
          <p14:tracePt t="36566" x="4435475" y="1452563"/>
          <p14:tracePt t="36569" x="4441825" y="1452563"/>
          <p14:tracePt t="36571" x="4454525" y="1452563"/>
          <p14:tracePt t="36575" x="4467225" y="1446213"/>
          <p14:tracePt t="36577" x="4479925" y="1446213"/>
          <p14:tracePt t="36580" x="4486275" y="1446213"/>
          <p14:tracePt t="36584" x="4505325" y="1446213"/>
          <p14:tracePt t="36586" x="4524375" y="1446213"/>
          <p14:tracePt t="36590" x="4530725" y="1446213"/>
          <p14:tracePt t="36593" x="4556125" y="1446213"/>
          <p14:tracePt t="36594" x="4562475" y="1446213"/>
          <p14:tracePt t="36596" x="4568825" y="1446213"/>
          <p14:tracePt t="36599" x="4587875" y="1446213"/>
          <p14:tracePt t="36602" x="4600575" y="1446213"/>
          <p14:tracePt t="36604" x="4613275" y="1446213"/>
          <p14:tracePt t="36608" x="4632325" y="1446213"/>
          <p14:tracePt t="36609" x="4638675" y="1446213"/>
          <p14:tracePt t="36612" x="4651375" y="1446213"/>
          <p14:tracePt t="36617" x="4670425" y="1446213"/>
          <p14:tracePt t="36619" x="4676775" y="1446213"/>
          <p14:tracePt t="36622" x="4689475" y="1446213"/>
          <p14:tracePt t="36625" x="4702175" y="1446213"/>
          <p14:tracePt t="36627" x="4714875" y="1446213"/>
          <p14:tracePt t="36629" x="4727575" y="1446213"/>
          <p14:tracePt t="36633" x="4740275" y="1446213"/>
          <p14:tracePt t="36635" x="4746625" y="1446213"/>
          <p14:tracePt t="36638" x="4752975" y="1446213"/>
          <p14:tracePt t="36642" x="4772025" y="1446213"/>
          <p14:tracePt t="36645" x="4778375" y="1446213"/>
          <p14:tracePt t="36646" x="4784725" y="1446213"/>
          <p14:tracePt t="36650" x="4797425" y="1446213"/>
          <p14:tracePt t="36653" x="4811713" y="1446213"/>
          <p14:tracePt t="36657" x="4824413" y="1439863"/>
          <p14:tracePt t="36660" x="4837113" y="1439863"/>
          <p14:tracePt t="36662" x="4849813" y="1439863"/>
          <p14:tracePt t="36667" x="4868863" y="1439863"/>
          <p14:tracePt t="36670" x="4881563" y="1439863"/>
          <p14:tracePt t="36674" x="4900613" y="1439863"/>
          <p14:tracePt t="36677" x="4919663" y="1439863"/>
          <p14:tracePt t="36679" x="4932363" y="1439863"/>
          <p14:tracePt t="36681" x="4938713" y="1439863"/>
          <p14:tracePt t="36686" x="4976813" y="1439863"/>
          <p14:tracePt t="36689" x="5008563" y="1439863"/>
          <p14:tracePt t="36694" x="5040313" y="1439863"/>
          <p14:tracePt t="36696" x="5053013" y="1439863"/>
          <p14:tracePt t="36702" x="5084763" y="1439863"/>
          <p14:tracePt t="36704" x="5091113" y="1439863"/>
          <p14:tracePt t="36708" x="5110163" y="1439863"/>
          <p14:tracePt t="36710" x="5122863" y="1439863"/>
          <p14:tracePt t="36718" x="5141913" y="1439863"/>
          <p14:tracePt t="36722" x="5148263" y="1439863"/>
          <p14:tracePt t="36726" x="5154613" y="1439863"/>
          <p14:tracePt t="36733" x="5160963" y="1433513"/>
          <p14:tracePt t="36742" x="5167313" y="1433513"/>
          <p14:tracePt t="36758" x="5173663" y="1433513"/>
          <p14:tracePt t="36767" x="5180013" y="1427163"/>
          <p14:tracePt t="36776" x="5186363" y="1427163"/>
          <p14:tracePt t="36788" x="5199063" y="1420813"/>
          <p14:tracePt t="36795" x="5211763" y="1420813"/>
          <p14:tracePt t="36805" x="5230813" y="1420813"/>
          <p14:tracePt t="36810" x="5243513" y="1420813"/>
          <p14:tracePt t="36814" x="5249863" y="1414463"/>
          <p14:tracePt t="36821" x="5264150" y="1414463"/>
          <p14:tracePt t="36829" x="5270500" y="1414463"/>
          <p14:tracePt t="36837" x="5276850" y="1414463"/>
          <p14:tracePt t="36841" x="5283200" y="1414463"/>
          <p14:tracePt t="36853" x="5289550" y="1414463"/>
          <p14:tracePt t="36855" x="5295900" y="1414463"/>
          <p14:tracePt t="36863" x="5302250" y="1414463"/>
          <p14:tracePt t="36870" x="5308600" y="1414463"/>
          <p14:tracePt t="36876" x="5314950" y="1414463"/>
          <p14:tracePt t="36882" x="5321300" y="1414463"/>
          <p14:tracePt t="36902" x="5340350" y="1414463"/>
          <p14:tracePt t="36904" x="5346700" y="1414463"/>
          <p14:tracePt t="36907" x="5353050" y="1414463"/>
          <p14:tracePt t="36914" x="5359400" y="1414463"/>
          <p14:tracePt t="36922" x="5365750" y="1414463"/>
          <p14:tracePt t="36927" x="5372100" y="1414463"/>
          <p14:tracePt t="36942" x="5378450" y="1414463"/>
          <p14:tracePt t="37349" x="5372100" y="1414463"/>
          <p14:tracePt t="37357" x="5365750" y="1414463"/>
          <p14:tracePt t="37362" x="5359400" y="1414463"/>
          <p14:tracePt t="37368" x="5353050" y="1414463"/>
          <p14:tracePt t="37371" x="5346700" y="1414463"/>
          <p14:tracePt t="37376" x="5340350" y="1414463"/>
          <p14:tracePt t="37380" x="5334000" y="1414463"/>
          <p14:tracePt t="37387" x="5321300" y="1414463"/>
          <p14:tracePt t="37391" x="5308600" y="1414463"/>
          <p14:tracePt t="37396" x="5295900" y="1414463"/>
          <p14:tracePt t="37407" x="5264150" y="1427163"/>
          <p14:tracePt t="37414" x="5237163" y="1433513"/>
          <p14:tracePt t="37421" x="5205413" y="1446213"/>
          <p14:tracePt t="37426" x="5173663" y="1452563"/>
          <p14:tracePt t="37431" x="5167313" y="1452563"/>
          <p14:tracePt t="37437" x="5116513" y="1465263"/>
          <p14:tracePt t="37441" x="5097463" y="1471613"/>
          <p14:tracePt t="37449" x="5065713" y="1477963"/>
          <p14:tracePt t="37457" x="5002213" y="1490663"/>
          <p14:tracePt t="37463" x="4983163" y="1497013"/>
          <p14:tracePt t="37467" x="4976813" y="1497013"/>
          <p14:tracePt t="37473" x="4938713" y="1511300"/>
          <p14:tracePt t="37479" x="4919663" y="1517650"/>
          <p14:tracePt t="37484" x="4913313" y="1517650"/>
          <p14:tracePt t="37489" x="4887913" y="1530350"/>
          <p14:tracePt t="37493" x="4875213" y="1530350"/>
          <p14:tracePt t="37498" x="4868863" y="1536700"/>
          <p14:tracePt t="37504" x="4856163" y="1543050"/>
          <p14:tracePt t="37508" x="4849813" y="1543050"/>
          <p14:tracePt t="37513" x="4843463" y="1549400"/>
          <p14:tracePt t="37519" x="4837113" y="1549400"/>
          <p14:tracePt t="37530" x="4830763" y="1549400"/>
          <p14:tracePt t="37542" x="4830763" y="1555750"/>
          <p14:tracePt t="37550" x="4824413" y="1555750"/>
          <p14:tracePt t="37558" x="4818063" y="1562100"/>
          <p14:tracePt t="37566" x="4811713" y="1562100"/>
          <p14:tracePt t="37569" x="4805363" y="1562100"/>
          <p14:tracePt t="37571" x="4805363" y="1568450"/>
          <p14:tracePt t="37575" x="4797425" y="1568450"/>
          <p14:tracePt t="37580" x="4791075" y="1568450"/>
          <p14:tracePt t="37583" x="4791075" y="1574800"/>
          <p14:tracePt t="37586" x="4784725" y="1574800"/>
          <p14:tracePt t="37592" x="4784725" y="1581150"/>
          <p14:tracePt t="37594" x="4778375" y="1581150"/>
          <p14:tracePt t="37602" x="4778375" y="1587500"/>
          <p14:tracePt t="37618" x="4778375" y="1593850"/>
          <p14:tracePt t="37628" x="4778375" y="1600200"/>
          <p14:tracePt t="37637" x="4784725" y="1606550"/>
          <p14:tracePt t="37641" x="4791075" y="1612900"/>
          <p14:tracePt t="37647" x="4805363" y="1625600"/>
          <p14:tracePt t="37656" x="4843463" y="1644650"/>
          <p14:tracePt t="37664" x="4875213" y="1657350"/>
          <p14:tracePt t="37672" x="4945063" y="1676400"/>
          <p14:tracePt t="37680" x="5027613" y="1695450"/>
          <p14:tracePt t="37690" x="5173663" y="1714500"/>
          <p14:tracePt t="37698" x="5283200" y="1733550"/>
          <p14:tracePt t="37710" x="5607050" y="1758950"/>
          <p14:tracePt t="37716" x="5683250" y="1758950"/>
          <p14:tracePt t="37722" x="5868988" y="1771650"/>
          <p14:tracePt t="37731" x="6021388" y="1784350"/>
          <p14:tracePt t="37737" x="6289675" y="1797050"/>
          <p14:tracePt t="37744" x="6543675" y="1809750"/>
          <p14:tracePt t="37750" x="6575425" y="1809750"/>
          <p14:tracePt t="37758" x="6894513" y="1822450"/>
          <p14:tracePt t="37765" x="7046913" y="1822450"/>
          <p14:tracePt t="37773" x="7264400" y="1822450"/>
          <p14:tracePt t="37783" x="7359650" y="1822450"/>
          <p14:tracePt t="37789" x="7480300" y="1822450"/>
          <p14:tracePt t="37792" x="7505700" y="1822450"/>
          <p14:tracePt t="37796" x="7545388" y="1816100"/>
          <p14:tracePt t="37802" x="7589838" y="1809750"/>
          <p14:tracePt t="37807" x="7615238" y="1803400"/>
          <p14:tracePt t="37810" x="7634288" y="1803400"/>
          <p14:tracePt t="37812" x="7646988" y="1803400"/>
          <p14:tracePt t="37817" x="7672388" y="1797050"/>
          <p14:tracePt t="37819" x="7672388" y="1790700"/>
          <p14:tracePt t="37824" x="7697788" y="1790700"/>
          <p14:tracePt t="37827" x="7716838" y="1784350"/>
          <p14:tracePt t="37834" x="7735888" y="1778000"/>
          <p14:tracePt t="37837" x="7748588" y="1771650"/>
          <p14:tracePt t="37840" x="7754938" y="1771650"/>
          <p14:tracePt t="37843" x="7767638" y="1765300"/>
          <p14:tracePt t="37845" x="7773988" y="1765300"/>
          <p14:tracePt t="37850" x="7786688" y="1758950"/>
          <p14:tracePt t="37855" x="7799388" y="1752600"/>
          <p14:tracePt t="37859" x="7805738" y="1746250"/>
          <p14:tracePt t="37861" x="7812088" y="1746250"/>
          <p14:tracePt t="37862" x="7818438" y="1739900"/>
          <p14:tracePt t="37866" x="7831138" y="1739900"/>
          <p14:tracePt t="37870" x="7831138" y="1733550"/>
          <p14:tracePt t="37873" x="7837488" y="1733550"/>
          <p14:tracePt t="37883" x="7856538" y="1727200"/>
          <p14:tracePt t="37886" x="7862888" y="1727200"/>
          <p14:tracePt t="37892" x="7869238" y="1720850"/>
          <p14:tracePt t="37900" x="7875588" y="1720850"/>
          <p14:tracePt t="37905" x="7881938" y="1720850"/>
          <p14:tracePt t="37913" x="7888288" y="1720850"/>
          <p14:tracePt t="37920" x="7900988" y="1720850"/>
          <p14:tracePt t="37926" x="7913688" y="1720850"/>
          <p14:tracePt t="37939" x="7951788" y="1720850"/>
          <p14:tracePt t="37944" x="7983538" y="1720850"/>
          <p14:tracePt t="37950" x="7989888" y="1720850"/>
          <p14:tracePt t="37957" x="8054975" y="1720850"/>
          <p14:tracePt t="37964" x="8086725" y="1720850"/>
          <p14:tracePt t="37970" x="8131175" y="1720850"/>
          <p14:tracePt t="37975" x="8181975" y="1720850"/>
          <p14:tracePt t="37982" x="8213725" y="1720850"/>
          <p14:tracePt t="37986" x="8220075" y="1720850"/>
          <p14:tracePt t="37990" x="8289925" y="1720850"/>
          <p14:tracePt t="37997" x="8334375" y="1720850"/>
          <p14:tracePt t="38000" x="8340725" y="1720850"/>
          <p14:tracePt t="38005" x="8378825" y="1720850"/>
          <p14:tracePt t="38010" x="8391525" y="1720850"/>
          <p14:tracePt t="38019" x="8397875" y="1720850"/>
          <p14:tracePt t="38021" x="8404225" y="1720850"/>
          <p14:tracePt t="38036" x="8410575" y="1714500"/>
          <p14:tracePt t="38061" x="8416925" y="1714500"/>
          <p14:tracePt t="38074" x="8423275" y="1714500"/>
          <p14:tracePt t="38089" x="8429625" y="1714500"/>
          <p14:tracePt t="38249" x="8423275" y="1714500"/>
          <p14:tracePt t="38254" x="8416925" y="1714500"/>
          <p14:tracePt t="38260" x="8397875" y="1714500"/>
          <p14:tracePt t="38265" x="8391525" y="1714500"/>
          <p14:tracePt t="38272" x="8340725" y="1714500"/>
          <p14:tracePt t="38280" x="8302625" y="1714500"/>
          <p14:tracePt t="38291" x="8226425" y="1714500"/>
          <p14:tracePt t="38299" x="8194675" y="1714500"/>
          <p14:tracePt t="38304" x="8124825" y="1708150"/>
          <p14:tracePt t="38310" x="8067675" y="1701800"/>
          <p14:tracePt t="38318" x="8042275" y="1701800"/>
          <p14:tracePt t="38324" x="7926388" y="1689100"/>
          <p14:tracePt t="38331" x="7869238" y="1682750"/>
          <p14:tracePt t="38336" x="7812088" y="1682750"/>
          <p14:tracePt t="38341" x="7742238" y="1676400"/>
          <p14:tracePt t="38348" x="7704138" y="1676400"/>
          <p14:tracePt t="38355" x="7577138" y="1663700"/>
          <p14:tracePt t="38361" x="7499350" y="1663700"/>
          <p14:tracePt t="38368" x="7410450" y="1651000"/>
          <p14:tracePt t="38372" x="7340600" y="1644650"/>
          <p14:tracePt t="38378" x="7251700" y="1644650"/>
          <p14:tracePt t="38384" x="7188200" y="1638300"/>
          <p14:tracePt t="38390" x="7118350" y="1631950"/>
          <p14:tracePt t="38396" x="7046913" y="1619250"/>
          <p14:tracePt t="38402" x="6989763" y="1612900"/>
          <p14:tracePt t="38407" x="6926263" y="1606550"/>
          <p14:tracePt t="38413" x="6875463" y="1593850"/>
          <p14:tracePt t="38419" x="6811963" y="1581150"/>
          <p14:tracePt t="38424" x="6780213" y="1581150"/>
          <p14:tracePt t="38428" x="6735763" y="1574800"/>
          <p14:tracePt t="38433" x="6723063" y="1568450"/>
          <p14:tracePt t="38438" x="6659563" y="1562100"/>
          <p14:tracePt t="38443" x="6619875" y="1549400"/>
          <p14:tracePt t="38448" x="6594475" y="1549400"/>
          <p14:tracePt t="38452" x="6556375" y="1543050"/>
          <p14:tracePt t="38457" x="6524625" y="1536700"/>
          <p14:tracePt t="38462" x="6499225" y="1536700"/>
          <p14:tracePt t="38467" x="6492875" y="1536700"/>
          <p14:tracePt t="38471" x="6461125" y="1530350"/>
          <p14:tracePt t="38475" x="6448425" y="1530350"/>
          <p14:tracePt t="38478" x="6435725" y="1530350"/>
          <p14:tracePt t="38486" x="6410325" y="1530350"/>
          <p14:tracePt t="38489" x="6403975" y="1530350"/>
          <p14:tracePt t="38492" x="6397625" y="1530350"/>
          <p14:tracePt t="38495" x="6391275" y="1530350"/>
          <p14:tracePt t="38501" x="6372225" y="1530350"/>
          <p14:tracePt t="38506" x="6353175" y="1530350"/>
          <p14:tracePt t="38511" x="6334125" y="1530350"/>
          <p14:tracePt t="38516" x="6327775" y="1530350"/>
          <p14:tracePt t="38521" x="6276975" y="1530350"/>
          <p14:tracePt t="38527" x="6245225" y="1530350"/>
          <p14:tracePt t="38532" x="6226175" y="1530350"/>
          <p14:tracePt t="38535" x="6188075" y="1530350"/>
          <p14:tracePt t="38539" x="6135688" y="1524000"/>
          <p14:tracePt t="38544" x="6078538" y="1524000"/>
          <p14:tracePt t="38549" x="6065838" y="1524000"/>
          <p14:tracePt t="38551" x="5976938" y="1524000"/>
          <p14:tracePt t="38553" x="5957888" y="1524000"/>
          <p14:tracePt t="38555" x="5938838" y="1524000"/>
          <p14:tracePt t="38556" x="5913438" y="1524000"/>
          <p14:tracePt t="38558" x="5900738" y="1524000"/>
          <p14:tracePt t="38559" x="5881688" y="1524000"/>
          <p14:tracePt t="38561" x="5862638" y="1524000"/>
          <p14:tracePt t="38564" x="5849938" y="1524000"/>
          <p14:tracePt t="38566" x="5805488" y="1524000"/>
          <p14:tracePt t="38568" x="5786438" y="1517650"/>
          <p14:tracePt t="38571" x="5735638" y="1517650"/>
          <p14:tracePt t="38575" x="5716588" y="1517650"/>
          <p14:tracePt t="38577" x="5664200" y="1517650"/>
          <p14:tracePt t="38580" x="5638800" y="1517650"/>
          <p14:tracePt t="38582" x="5619750" y="1517650"/>
          <p14:tracePt t="38585" x="5568950" y="1517650"/>
          <p14:tracePt t="38586" x="5562600" y="1517650"/>
          <p14:tracePt t="38588" x="5549900" y="1517650"/>
          <p14:tracePt t="38589" x="5530850" y="1517650"/>
          <p14:tracePt t="38590" x="5524500" y="1517650"/>
          <p14:tracePt t="38592" x="5505450" y="1517650"/>
          <p14:tracePt t="38593" x="5499100" y="1517650"/>
          <p14:tracePt t="38595" x="5486400" y="1517650"/>
          <p14:tracePt t="38596" x="5473700" y="1517650"/>
          <p14:tracePt t="38601" x="5441950" y="1517650"/>
          <p14:tracePt t="38603" x="5410200" y="1517650"/>
          <p14:tracePt t="38608" x="5365750" y="1517650"/>
          <p14:tracePt t="38610" x="5327650" y="1517650"/>
          <p14:tracePt t="38612" x="5308600" y="1517650"/>
          <p14:tracePt t="38614" x="5295900" y="1517650"/>
          <p14:tracePt t="38618" x="5243513" y="1517650"/>
          <p14:tracePt t="38620" x="5218113" y="1517650"/>
          <p14:tracePt t="38623" x="5192713" y="1517650"/>
          <p14:tracePt t="38627" x="5129213" y="1517650"/>
          <p14:tracePt t="38629" x="5116513" y="1517650"/>
          <p14:tracePt t="38634" x="5046663" y="1517650"/>
          <p14:tracePt t="38637" x="5021263" y="1517650"/>
          <p14:tracePt t="38641" x="4976813" y="1517650"/>
          <p14:tracePt t="38643" x="4938713" y="1517650"/>
          <p14:tracePt t="38645" x="4919663" y="1517650"/>
          <p14:tracePt t="38651" x="4868863" y="1517650"/>
          <p14:tracePt t="38654" x="4843463" y="1517650"/>
          <p14:tracePt t="38659" x="4791075" y="1517650"/>
          <p14:tracePt t="38661" x="4778375" y="1517650"/>
          <p14:tracePt t="38664" x="4772025" y="1517650"/>
          <p14:tracePt t="38667" x="4740275" y="1517650"/>
          <p14:tracePt t="38671" x="4727575" y="1517650"/>
          <p14:tracePt t="38674" x="4702175" y="1517650"/>
          <p14:tracePt t="38676" x="4689475" y="1511300"/>
          <p14:tracePt t="38678" x="4683125" y="1511300"/>
          <p14:tracePt t="38684" x="4664075" y="1511300"/>
          <p14:tracePt t="38686" x="4657725" y="1511300"/>
          <p14:tracePt t="38688" x="4651375" y="1511300"/>
          <p14:tracePt t="38692" x="4638675" y="1511300"/>
          <p14:tracePt t="38694" x="4632325" y="1511300"/>
          <p14:tracePt t="38696" x="4625975" y="1511300"/>
          <p14:tracePt t="38700" x="4619625" y="1511300"/>
          <p14:tracePt t="38701" x="4613275" y="1511300"/>
          <p14:tracePt t="38709" x="4606925" y="1511300"/>
          <p14:tracePt t="38717" x="4600575" y="1511300"/>
          <p14:tracePt t="38721" x="4600575" y="1504950"/>
          <p14:tracePt t="38844" x="4606925" y="1504950"/>
          <p14:tracePt t="38855" x="4613275" y="1504950"/>
          <p14:tracePt t="38861" x="4619625" y="1504950"/>
          <p14:tracePt t="38867" x="4632325" y="1511300"/>
          <p14:tracePt t="38872" x="4651375" y="1517650"/>
          <p14:tracePt t="38876" x="4676775" y="1530350"/>
          <p14:tracePt t="38877" x="4683125" y="1530350"/>
          <p14:tracePt t="38879" x="4689475" y="1536700"/>
          <p14:tracePt t="38886" x="4759325" y="1568450"/>
          <p14:tracePt t="38889" x="4797425" y="1574800"/>
          <p14:tracePt t="38893" x="4868863" y="1593850"/>
          <p14:tracePt t="38894" x="4906963" y="1612900"/>
          <p14:tracePt t="38896" x="4919663" y="1619250"/>
          <p14:tracePt t="38901" x="5033963" y="1644650"/>
          <p14:tracePt t="38903" x="5072063" y="1651000"/>
          <p14:tracePt t="38909" x="5160963" y="1676400"/>
          <p14:tracePt t="38912" x="5283200" y="1689100"/>
          <p14:tracePt t="38918" x="5543550" y="1746250"/>
          <p14:tracePt t="38921" x="5607050" y="1752600"/>
          <p14:tracePt t="38924" x="5748338" y="1778000"/>
          <p14:tracePt t="38927" x="5875338" y="1797050"/>
          <p14:tracePt t="38932" x="5957888" y="1809750"/>
          <p14:tracePt t="38935" x="6194425" y="1841500"/>
          <p14:tracePt t="38937" x="6264275" y="1854200"/>
          <p14:tracePt t="38939" x="6340475" y="1860550"/>
          <p14:tracePt t="38945" x="6691313" y="1911350"/>
          <p14:tracePt t="38950" x="6837363" y="1931988"/>
          <p14:tracePt t="38952" x="7008813" y="1963738"/>
          <p14:tracePt t="38960" x="7245350" y="1989138"/>
          <p14:tracePt t="38962" x="7340600" y="1995488"/>
          <p14:tracePt t="38964" x="7397750" y="2008188"/>
          <p14:tracePt t="38968" x="7640638" y="2027238"/>
          <p14:tracePt t="38971" x="7754938" y="2039938"/>
          <p14:tracePt t="38976" x="7996238" y="2058988"/>
          <p14:tracePt t="38978" x="8061325" y="2058988"/>
          <p14:tracePt t="38980" x="8086725" y="2058988"/>
          <p14:tracePt t="38984" x="8245475" y="2065338"/>
          <p14:tracePt t="38987" x="8347075" y="2071688"/>
          <p14:tracePt t="38993" x="8539163" y="2090738"/>
          <p14:tracePt t="38994" x="8621713" y="2090738"/>
          <p14:tracePt t="38997" x="8640763" y="2090738"/>
          <p14:tracePt t="39001" x="8780463" y="2103438"/>
          <p14:tracePt t="39003" x="8831263" y="2103438"/>
          <p14:tracePt t="39009" x="8978900" y="2109788"/>
          <p14:tracePt t="39011" x="9017000" y="2109788"/>
          <p14:tracePt t="39013" x="9029700" y="2109788"/>
          <p14:tracePt t="39017" x="9086850" y="2109788"/>
          <p14:tracePt t="39019" x="9124950" y="21097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Agenda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388843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EDA(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데이터 </a:t>
            </a:r>
            <a:r>
              <a:rPr kumimoji="0"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전처리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dirty="0"/>
              <a:t>Baseline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b="1" dirty="0"/>
              <a:t>Modeling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b="1" dirty="0"/>
              <a:t>Performance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b="1" dirty="0"/>
              <a:t>Conclusion</a:t>
            </a:r>
          </a:p>
        </p:txBody>
      </p:sp>
      <p:pic>
        <p:nvPicPr>
          <p:cNvPr id="4" name="그림 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36E961C-AF3C-4E81-BAF1-319BC9E27C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0FCAA6E-3B23-4932-8514-5B2B97E01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4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3"/>
    </mc:Choice>
    <mc:Fallback>
      <p:transition spd="slow" advTm="1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XGBoost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Regression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6BAEE1-6EAD-45AE-99AC-70DBE7A742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61"/>
            <a:ext cx="9036496" cy="342778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BD59C82-4D6B-4B59-9D86-19287067E7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619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94"/>
    </mc:Choice>
    <mc:Fallback xmlns="">
      <p:transition spd="slow" advTm="18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2" x="8978900" y="2505075"/>
          <p14:tracePt t="414" x="8907463" y="2492375"/>
          <p14:tracePt t="416" x="8824913" y="2473325"/>
          <p14:tracePt t="420" x="8672513" y="2460625"/>
          <p14:tracePt t="421" x="8621713" y="2460625"/>
          <p14:tracePt t="424" x="8539163" y="2441575"/>
          <p14:tracePt t="426" x="8469313" y="2428875"/>
          <p14:tracePt t="427" x="8321675" y="2409825"/>
          <p14:tracePt t="429" x="8226425" y="2403475"/>
          <p14:tracePt t="431" x="8162925" y="2390775"/>
          <p14:tracePt t="432" x="8118475" y="2384425"/>
          <p14:tracePt t="434" x="8080375" y="2384425"/>
          <p14:tracePt t="437" x="7900988" y="2359025"/>
          <p14:tracePt t="439" x="7761288" y="2338388"/>
          <p14:tracePt t="442" x="7634288" y="2332038"/>
          <p14:tracePt t="448" x="7194550" y="2300288"/>
          <p14:tracePt t="451" x="7137400" y="2300288"/>
          <p14:tracePt t="454" x="6786563" y="2274888"/>
          <p14:tracePt t="457" x="6653213" y="2274888"/>
          <p14:tracePt t="464" x="6181725" y="2255838"/>
          <p14:tracePt t="467" x="6065838" y="2255838"/>
          <p14:tracePt t="471" x="5670550" y="2243138"/>
          <p14:tracePt t="479" x="5327650" y="2236788"/>
          <p14:tracePt t="482" x="5103813" y="2224088"/>
          <p14:tracePt t="484" x="5072063" y="2224088"/>
          <p14:tracePt t="488" x="4702175" y="2217738"/>
          <p14:tracePt t="491" x="4530725" y="2217738"/>
          <p14:tracePt t="497" x="4230688" y="2205038"/>
          <p14:tracePt t="499" x="4154488" y="2205038"/>
          <p14:tracePt t="505" x="3919538" y="2198688"/>
          <p14:tracePt t="508" x="3816350" y="2185988"/>
          <p14:tracePt t="512" x="3632200" y="2166938"/>
          <p14:tracePt t="514" x="3594100" y="2166938"/>
          <p14:tracePt t="517" x="3492500" y="2160588"/>
          <p14:tracePt t="521" x="3363913" y="2154238"/>
          <p14:tracePt t="525" x="3313113" y="2141538"/>
          <p14:tracePt t="531" x="3198813" y="2135188"/>
          <p14:tracePt t="534" x="3186113" y="2135188"/>
          <p14:tracePt t="539" x="3116263" y="2128838"/>
          <p14:tracePt t="545" x="3078163" y="2122488"/>
          <p14:tracePt t="549" x="3040063" y="2116138"/>
          <p14:tracePt t="554" x="3021013" y="2116138"/>
          <p14:tracePt t="557" x="3014663" y="2116138"/>
          <p14:tracePt t="562" x="3001963" y="2116138"/>
          <p14:tracePt t="564" x="2995613" y="2109788"/>
          <p14:tracePt t="566" x="2989263" y="2109788"/>
          <p14:tracePt t="571" x="2982913" y="2109788"/>
          <p14:tracePt t="579" x="2976563" y="2109788"/>
          <p14:tracePt t="604" x="2968625" y="2109788"/>
          <p14:tracePt t="613" x="2968625" y="2103438"/>
          <p14:tracePt t="620" x="2962275" y="2103438"/>
          <p14:tracePt t="639" x="2962275" y="2097088"/>
          <p14:tracePt t="1582" x="2968625" y="2097088"/>
          <p14:tracePt t="1625" x="2976563" y="2097088"/>
          <p14:tracePt t="1656" x="2982913" y="2097088"/>
          <p14:tracePt t="1665" x="2989263" y="2097088"/>
          <p14:tracePt t="1674" x="2995613" y="2097088"/>
          <p14:tracePt t="1676" x="3001963" y="2097088"/>
          <p14:tracePt t="1682" x="3008313" y="2097088"/>
          <p14:tracePt t="1685" x="3014663" y="2103438"/>
          <p14:tracePt t="1691" x="3033713" y="2103438"/>
          <p14:tracePt t="1701" x="3059113" y="2109788"/>
          <p14:tracePt t="1710" x="3103563" y="2122488"/>
          <p14:tracePt t="1717" x="3128963" y="2135188"/>
          <p14:tracePt t="1724" x="3167063" y="2147888"/>
          <p14:tracePt t="1729" x="3205163" y="2160588"/>
          <p14:tracePt t="1735" x="3230563" y="2173288"/>
          <p14:tracePt t="1740" x="3281363" y="2185988"/>
          <p14:tracePt t="1746" x="3344863" y="2211388"/>
          <p14:tracePt t="1752" x="3395663" y="2230438"/>
          <p14:tracePt t="1758" x="3530600" y="2287588"/>
          <p14:tracePt t="1763" x="3638550" y="2332038"/>
          <p14:tracePt t="1769" x="3683000" y="2351088"/>
          <p14:tracePt t="1778" x="3835400" y="2422525"/>
          <p14:tracePt t="1783" x="3919538" y="2460625"/>
          <p14:tracePt t="1800" x="4071938" y="2549525"/>
          <p14:tracePt t="1806" x="4116388" y="2581275"/>
          <p14:tracePt t="1809" x="4129088" y="2593975"/>
          <p14:tracePt t="1814" x="4141788" y="2606675"/>
          <p14:tracePt t="1818" x="4154488" y="2625725"/>
          <p14:tracePt t="1822" x="4173538" y="2651125"/>
          <p14:tracePt t="1824" x="4179888" y="2663825"/>
          <p14:tracePt t="1826" x="4186238" y="2670175"/>
          <p14:tracePt t="1829" x="4192588" y="2682875"/>
          <p14:tracePt t="1832" x="4192588" y="2695575"/>
          <p14:tracePt t="1834" x="4198938" y="2695575"/>
          <p14:tracePt t="1837" x="4205288" y="2720975"/>
          <p14:tracePt t="1840" x="4205288" y="2733675"/>
          <p14:tracePt t="1846" x="4205288" y="2759075"/>
          <p14:tracePt t="1848" x="4205288" y="2771775"/>
          <p14:tracePt t="1854" x="4205288" y="2798763"/>
          <p14:tracePt t="1857" x="4205288" y="2811463"/>
          <p14:tracePt t="1862" x="4205288" y="2830513"/>
          <p14:tracePt t="1864" x="4205288" y="2843213"/>
          <p14:tracePt t="1866" x="4205288" y="2849563"/>
          <p14:tracePt t="1871" x="4192588" y="2874963"/>
          <p14:tracePt t="1874" x="4186238" y="2894013"/>
          <p14:tracePt t="1879" x="4173538" y="2919413"/>
          <p14:tracePt t="1881" x="4167188" y="2932113"/>
          <p14:tracePt t="1883" x="4167188" y="2938463"/>
          <p14:tracePt t="1889" x="4148138" y="2970213"/>
          <p14:tracePt t="1892" x="4135438" y="2989263"/>
          <p14:tracePt t="1896" x="4122738" y="3014663"/>
          <p14:tracePt t="1898" x="4110038" y="3033713"/>
          <p14:tracePt t="1900" x="4103688" y="3040063"/>
          <p14:tracePt t="1903" x="4084638" y="3065463"/>
          <p14:tracePt t="1906" x="4078288" y="3071813"/>
          <p14:tracePt t="1911" x="4059238" y="3097213"/>
          <p14:tracePt t="1914" x="4040188" y="3116263"/>
          <p14:tracePt t="1916" x="4027488" y="3128963"/>
          <p14:tracePt t="1921" x="4014788" y="3148013"/>
          <p14:tracePt t="1923" x="4002088" y="3160713"/>
          <p14:tracePt t="1929" x="3976688" y="3192463"/>
          <p14:tracePt t="1932" x="3963988" y="3205163"/>
          <p14:tracePt t="1937" x="3944938" y="3232150"/>
          <p14:tracePt t="1939" x="3938588" y="3238500"/>
          <p14:tracePt t="1945" x="3919538" y="3282950"/>
          <p14:tracePt t="1947" x="3913188" y="3289300"/>
          <p14:tracePt t="1949" x="3906838" y="3295650"/>
          <p14:tracePt t="1953" x="3900488" y="3314700"/>
          <p14:tracePt t="1955" x="3900488" y="3327400"/>
          <p14:tracePt t="1961" x="3879850" y="3359150"/>
          <p14:tracePt t="1963" x="3873500" y="3371850"/>
          <p14:tracePt t="1965" x="3867150" y="3384550"/>
          <p14:tracePt t="1967" x="3867150" y="3390900"/>
          <p14:tracePt t="1971" x="3854450" y="3422650"/>
          <p14:tracePt t="1974" x="3848100" y="3435350"/>
          <p14:tracePt t="1980" x="3822700" y="3473450"/>
          <p14:tracePt t="1982" x="3822700" y="3486150"/>
          <p14:tracePt t="1988" x="3797300" y="3530600"/>
          <p14:tracePt t="1990" x="3790950" y="3543300"/>
          <p14:tracePt t="1996" x="3765550" y="3587750"/>
          <p14:tracePt t="1998" x="3752850" y="3606800"/>
          <p14:tracePt t="2000" x="3746500" y="3613150"/>
          <p14:tracePt t="2004" x="3727450" y="3659188"/>
          <p14:tracePt t="2007" x="3714750" y="3684588"/>
          <p14:tracePt t="2013" x="3676650" y="3748088"/>
          <p14:tracePt t="2015" x="3663950" y="3773488"/>
          <p14:tracePt t="2017" x="3657600" y="3779838"/>
          <p14:tracePt t="2022" x="3606800" y="3875088"/>
          <p14:tracePt t="2026" x="3587750" y="3906838"/>
          <p14:tracePt t="2031" x="3549650" y="3976688"/>
          <p14:tracePt t="2034" x="3524250" y="4008438"/>
          <p14:tracePt t="2038" x="3486150" y="4079875"/>
          <p14:tracePt t="2042" x="3454400" y="4117975"/>
          <p14:tracePt t="2045" x="3427413" y="4156075"/>
          <p14:tracePt t="2048" x="3395663" y="4187825"/>
          <p14:tracePt t="2052" x="3389313" y="4194175"/>
          <p14:tracePt t="2056" x="3319463" y="4264025"/>
          <p14:tracePt t="2059" x="3300413" y="4283075"/>
          <p14:tracePt t="2067" x="3268663" y="4308475"/>
          <p14:tracePt t="2071" x="3211513" y="4346575"/>
          <p14:tracePt t="2074" x="3186113" y="4365625"/>
          <p14:tracePt t="2081" x="3135313" y="4391025"/>
          <p14:tracePt t="2084" x="3128963" y="4397375"/>
          <p14:tracePt t="2088" x="3078163" y="4410075"/>
          <p14:tracePt t="2090" x="3065463" y="4416425"/>
          <p14:tracePt t="2097" x="3001963" y="4441825"/>
          <p14:tracePt t="2099" x="2982913" y="4448175"/>
          <p14:tracePt t="2105" x="2943225" y="4460875"/>
          <p14:tracePt t="2110" x="2905125" y="4473575"/>
          <p14:tracePt t="2114" x="2841625" y="4486275"/>
          <p14:tracePt t="2117" x="2822575" y="4486275"/>
          <p14:tracePt t="2120" x="2790825" y="4492625"/>
          <p14:tracePt t="2123" x="2746375" y="4506913"/>
          <p14:tracePt t="2130" x="2651125" y="4513263"/>
          <p14:tracePt t="2133" x="2625725" y="4513263"/>
          <p14:tracePt t="2138" x="2530475" y="4513263"/>
          <p14:tracePt t="2140" x="2490788" y="4513263"/>
          <p14:tracePt t="2146" x="2401888" y="4513263"/>
          <p14:tracePt t="2148" x="2363788" y="4513263"/>
          <p14:tracePt t="2150" x="2351088" y="4513263"/>
          <p14:tracePt t="2155" x="2236788" y="4498975"/>
          <p14:tracePt t="2158" x="2198688" y="4492625"/>
          <p14:tracePt t="2162" x="2128838" y="4479925"/>
          <p14:tracePt t="2165" x="2051050" y="4460875"/>
          <p14:tracePt t="2167" x="2038350" y="4454525"/>
          <p14:tracePt t="2171" x="1943100" y="4441825"/>
          <p14:tracePt t="2173" x="1917700" y="4429125"/>
          <p14:tracePt t="2179" x="1809750" y="4410075"/>
          <p14:tracePt t="2181" x="1758950" y="4391025"/>
          <p14:tracePt t="2183" x="1746250" y="4384675"/>
          <p14:tracePt t="2187" x="1638300" y="4352925"/>
          <p14:tracePt t="2190" x="1598613" y="4346575"/>
          <p14:tracePt t="2196" x="1477963" y="4295775"/>
          <p14:tracePt t="2198" x="1446213" y="4283075"/>
          <p14:tracePt t="2200" x="1420813" y="4276725"/>
          <p14:tracePt t="2205" x="1338263" y="4238625"/>
          <p14:tracePt t="2209" x="1268413" y="4213225"/>
          <p14:tracePt t="2214" x="1166813" y="4156075"/>
          <p14:tracePt t="2216" x="1154113" y="4149725"/>
          <p14:tracePt t="2217" x="1133475" y="4137025"/>
          <p14:tracePt t="2221" x="1057275" y="4098925"/>
          <p14:tracePt t="2224" x="1019175" y="4073525"/>
          <p14:tracePt t="2230" x="911225" y="3995738"/>
          <p14:tracePt t="2232" x="879475" y="3970338"/>
          <p14:tracePt t="2237" x="822325" y="3925888"/>
          <p14:tracePt t="2240" x="784225" y="3894138"/>
          <p14:tracePt t="2246" x="701675" y="3817938"/>
          <p14:tracePt t="2248" x="668338" y="3798888"/>
          <p14:tracePt t="2250" x="649288" y="3779838"/>
          <p14:tracePt t="2254" x="579438" y="3722688"/>
          <p14:tracePt t="2257" x="560388" y="3690938"/>
          <p14:tracePt t="2263" x="446088" y="3575050"/>
          <p14:tracePt t="2265" x="414338" y="3543300"/>
          <p14:tracePt t="2267" x="407988" y="3530600"/>
          <p14:tracePt t="2271" x="338138" y="3454400"/>
          <p14:tracePt t="2273" x="306388" y="3429000"/>
          <p14:tracePt t="2280" x="209550" y="3327400"/>
          <p14:tracePt t="2282" x="171450" y="3270250"/>
          <p14:tracePt t="2287" x="95250" y="3192463"/>
          <p14:tracePt t="2290" x="57150" y="3128963"/>
          <p14:tracePt t="2381" x="101600" y="1727200"/>
          <p14:tracePt t="2383" x="114300" y="1714500"/>
          <p14:tracePt t="2387" x="203200" y="1638300"/>
          <p14:tracePt t="2390" x="280988" y="1574800"/>
          <p14:tracePt t="2392" x="319088" y="1536700"/>
          <p14:tracePt t="2394" x="382588" y="1490663"/>
          <p14:tracePt t="2396" x="458788" y="1439863"/>
          <p14:tracePt t="2397" x="484188" y="1427163"/>
          <p14:tracePt t="2399" x="541338" y="1389063"/>
          <p14:tracePt t="2403" x="668338" y="1312863"/>
          <p14:tracePt t="2406" x="758825" y="1268413"/>
          <p14:tracePt t="2413" x="1006475" y="1147763"/>
          <p14:tracePt t="2415" x="1089025" y="1109663"/>
          <p14:tracePt t="2416" x="1120775" y="1090613"/>
          <p14:tracePt t="2420" x="1281113" y="1038225"/>
          <p14:tracePt t="2423" x="1427163" y="987425"/>
          <p14:tracePt t="2429" x="1585913" y="930275"/>
          <p14:tracePt t="2432" x="1778000" y="879475"/>
          <p14:tracePt t="2436" x="1943100" y="828675"/>
          <p14:tracePt t="2439" x="2128838" y="784225"/>
          <p14:tracePt t="2446" x="2465388" y="708025"/>
          <p14:tracePt t="2449" x="2587625" y="688975"/>
          <p14:tracePt t="2454" x="2854325" y="636588"/>
          <p14:tracePt t="2459" x="3027363" y="617538"/>
          <p14:tracePt t="2464" x="3306763" y="598488"/>
          <p14:tracePt t="2466" x="3395663" y="598488"/>
          <p14:tracePt t="2471" x="3644900" y="592138"/>
          <p14:tracePt t="2474" x="3778250" y="592138"/>
          <p14:tracePt t="2479" x="4002088" y="592138"/>
          <p14:tracePt t="2481" x="4122738" y="592138"/>
          <p14:tracePt t="2485" x="4173538" y="592138"/>
          <p14:tracePt t="2489" x="4486275" y="617538"/>
          <p14:tracePt t="2494" x="4746625" y="644525"/>
          <p14:tracePt t="2497" x="4932363" y="676275"/>
          <p14:tracePt t="2498" x="5065713" y="695325"/>
          <p14:tracePt t="2503" x="5270500" y="733425"/>
          <p14:tracePt t="2505" x="5378450" y="746125"/>
          <p14:tracePt t="2508" x="5461000" y="765175"/>
          <p14:tracePt t="2512" x="5670550" y="809625"/>
          <p14:tracePt t="2513" x="5748338" y="822325"/>
          <p14:tracePt t="2514" x="5818188" y="841375"/>
          <p14:tracePt t="2516" x="5856288" y="854075"/>
          <p14:tracePt t="2520" x="6008688" y="885825"/>
          <p14:tracePt t="2522" x="6091238" y="904875"/>
          <p14:tracePt t="2526" x="6194425" y="936625"/>
          <p14:tracePt t="2529" x="6270625" y="962025"/>
          <p14:tracePt t="2531" x="6340475" y="981075"/>
          <p14:tracePt t="2532" x="6365875" y="987425"/>
          <p14:tracePt t="2536" x="6442075" y="1012825"/>
          <p14:tracePt t="2538" x="6480175" y="1025525"/>
          <p14:tracePt t="2540" x="6511925" y="1044575"/>
          <p14:tracePt t="2546" x="6581775" y="1069975"/>
          <p14:tracePt t="2547" x="6600825" y="1077913"/>
          <p14:tracePt t="2548" x="6613525" y="1084263"/>
          <p14:tracePt t="2550" x="6619875" y="1084263"/>
          <p14:tracePt t="2553" x="6665913" y="1116013"/>
          <p14:tracePt t="2555" x="6684963" y="1128713"/>
          <p14:tracePt t="2557" x="6697663" y="1135063"/>
          <p14:tracePt t="2563" x="6729413" y="1160463"/>
          <p14:tracePt t="2564" x="6735763" y="1166813"/>
          <p14:tracePt t="2566" x="6742113" y="1173163"/>
          <p14:tracePt t="2571" x="6761163" y="1185863"/>
          <p14:tracePt t="2573" x="6767513" y="1198563"/>
          <p14:tracePt t="2579" x="6780213" y="1204913"/>
          <p14:tracePt t="2581" x="6780213" y="1211263"/>
          <p14:tracePt t="2582" x="6786563" y="1217613"/>
          <p14:tracePt t="2587" x="6786563" y="1223963"/>
          <p14:tracePt t="2594" x="6786563" y="1230313"/>
          <p14:tracePt t="2606" x="6786563" y="1236663"/>
          <p14:tracePt t="2638" x="6786563" y="1243013"/>
          <p14:tracePt t="2711" x="6786563" y="1249363"/>
          <p14:tracePt t="2733" x="6786563" y="1255713"/>
          <p14:tracePt t="2746" x="6786563" y="1262063"/>
          <p14:tracePt t="2758" x="6786563" y="1268413"/>
          <p14:tracePt t="2779" x="6786563" y="1274763"/>
          <p14:tracePt t="2891" x="6780213" y="1274763"/>
          <p14:tracePt t="2964" x="6773863" y="1274763"/>
          <p14:tracePt t="2972" x="6767513" y="1274763"/>
          <p14:tracePt t="2977" x="6754813" y="1274763"/>
          <p14:tracePt t="2981" x="6742113" y="1274763"/>
          <p14:tracePt t="2993" x="6704013" y="1274763"/>
          <p14:tracePt t="3001" x="6678613" y="1268413"/>
          <p14:tracePt t="3021" x="6594475" y="1255713"/>
          <p14:tracePt t="3026" x="6550025" y="1243013"/>
          <p14:tracePt t="3032" x="6530975" y="1236663"/>
          <p14:tracePt t="3042" x="6492875" y="1223963"/>
          <p14:tracePt t="3048" x="6467475" y="1217613"/>
          <p14:tracePt t="3061" x="6410325" y="1192213"/>
          <p14:tracePt t="3066" x="6372225" y="1179513"/>
          <p14:tracePt t="3080" x="6270625" y="1141413"/>
          <p14:tracePt t="3088" x="6257925" y="1135063"/>
          <p14:tracePt t="3096" x="6135688" y="1084263"/>
          <p14:tracePt t="3103" x="6116638" y="1077913"/>
          <p14:tracePt t="3112" x="5995988" y="1019175"/>
          <p14:tracePt t="3117" x="5970588" y="1006475"/>
          <p14:tracePt t="3126" x="5926138" y="981075"/>
          <p14:tracePt t="3133" x="5894388" y="962025"/>
          <p14:tracePt t="3138" x="5888038" y="955675"/>
          <p14:tracePt t="3140" x="5881688" y="955675"/>
          <p14:tracePt t="3142" x="5875338" y="955675"/>
          <p14:tracePt t="3144" x="5875338" y="949325"/>
          <p14:tracePt t="3148" x="5868988" y="949325"/>
          <p14:tracePt t="3157" x="5868988" y="942975"/>
          <p14:tracePt t="3170" x="5862638" y="942975"/>
          <p14:tracePt t="3184" x="5862638" y="936625"/>
          <p14:tracePt t="3206" x="5856288" y="936625"/>
          <p14:tracePt t="3238" x="5856288" y="930275"/>
          <p14:tracePt t="5767" x="5856288" y="936625"/>
          <p14:tracePt t="5773" x="5856288" y="942975"/>
          <p14:tracePt t="5779" x="5856288" y="949325"/>
          <p14:tracePt t="5786" x="5856288" y="962025"/>
          <p14:tracePt t="5790" x="5856288" y="968375"/>
          <p14:tracePt t="5794" x="5856288" y="981075"/>
          <p14:tracePt t="5797" x="5856288" y="1000125"/>
          <p14:tracePt t="5799" x="5856288" y="1012825"/>
          <p14:tracePt t="5802" x="5856288" y="1025525"/>
          <p14:tracePt t="5804" x="5856288" y="1038225"/>
          <p14:tracePt t="5807" x="5856288" y="1057275"/>
          <p14:tracePt t="5812" x="5856288" y="1090613"/>
          <p14:tracePt t="5815" x="5856288" y="1116013"/>
          <p14:tracePt t="5819" x="5856288" y="1147763"/>
          <p14:tracePt t="5822" x="5856288" y="1173163"/>
          <p14:tracePt t="5826" x="5856288" y="1198563"/>
          <p14:tracePt t="5829" x="5856288" y="1217613"/>
          <p14:tracePt t="5832" x="5856288" y="1243013"/>
          <p14:tracePt t="5836" x="5856288" y="1268413"/>
          <p14:tracePt t="5838" x="5856288" y="1281113"/>
          <p14:tracePt t="5843" x="5856288" y="1300163"/>
          <p14:tracePt t="5846" x="5856288" y="1325563"/>
          <p14:tracePt t="5849" x="5856288" y="1338263"/>
          <p14:tracePt t="5852" x="5856288" y="1363663"/>
          <p14:tracePt t="5854" x="5856288" y="1370013"/>
          <p14:tracePt t="5857" x="5856288" y="1382713"/>
          <p14:tracePt t="5862" x="5849938" y="1420813"/>
          <p14:tracePt t="5864" x="5843588" y="1433513"/>
          <p14:tracePt t="5870" x="5837238" y="1458913"/>
          <p14:tracePt t="5872" x="5837238" y="1471613"/>
          <p14:tracePt t="5874" x="5830888" y="1484313"/>
          <p14:tracePt t="5877" x="5824538" y="1504950"/>
          <p14:tracePt t="5880" x="5818188" y="1524000"/>
          <p14:tracePt t="5883" x="5818188" y="1530350"/>
          <p14:tracePt t="5886" x="5805488" y="1555750"/>
          <p14:tracePt t="5889" x="5799138" y="1568450"/>
          <p14:tracePt t="5894" x="5792788" y="1587500"/>
          <p14:tracePt t="5896" x="5786438" y="1600200"/>
          <p14:tracePt t="5898" x="5773738" y="1606550"/>
          <p14:tracePt t="5900" x="5773738" y="1619250"/>
          <p14:tracePt t="5903" x="5761038" y="1638300"/>
          <p14:tracePt t="5905" x="5754688" y="1644650"/>
          <p14:tracePt t="5908" x="5748338" y="1651000"/>
          <p14:tracePt t="5912" x="5735638" y="1670050"/>
          <p14:tracePt t="5914" x="5735638" y="1676400"/>
          <p14:tracePt t="5916" x="5729288" y="1682750"/>
          <p14:tracePt t="5920" x="5722938" y="1695450"/>
          <p14:tracePt t="5922" x="5716588" y="1701800"/>
          <p14:tracePt t="5925" x="5708650" y="1714500"/>
          <p14:tracePt t="5929" x="5695950" y="1727200"/>
          <p14:tracePt t="5933" x="5689600" y="1739900"/>
          <p14:tracePt t="5936" x="5676900" y="1752600"/>
          <p14:tracePt t="5941" x="5664200" y="1765300"/>
          <p14:tracePt t="5945" x="5651500" y="1778000"/>
          <p14:tracePt t="5947" x="5651500" y="1784350"/>
          <p14:tracePt t="5949" x="5645150" y="1790700"/>
          <p14:tracePt t="5952" x="5632450" y="1803400"/>
          <p14:tracePt t="5955" x="5626100" y="1816100"/>
          <p14:tracePt t="5962" x="5600700" y="1835150"/>
          <p14:tracePt t="5964" x="5594350" y="1841500"/>
          <p14:tracePt t="5967" x="5588000" y="1847850"/>
          <p14:tracePt t="5970" x="5562600" y="1860550"/>
          <p14:tracePt t="5973" x="5549900" y="1873250"/>
          <p14:tracePt t="5980" x="5511800" y="1898650"/>
          <p14:tracePt t="5982" x="5499100" y="1905000"/>
          <p14:tracePt t="5987" x="5473700" y="1924050"/>
          <p14:tracePt t="5988" x="5467350" y="1924050"/>
          <p14:tracePt t="5994" x="5441950" y="1944688"/>
          <p14:tracePt t="5997" x="5416550" y="1957388"/>
          <p14:tracePt t="5999" x="5410200" y="1957388"/>
          <p14:tracePt t="6005" x="5372100" y="1970088"/>
          <p14:tracePt t="6010" x="5346700" y="1982788"/>
          <p14:tracePt t="6014" x="5321300" y="1982788"/>
          <p14:tracePt t="6016" x="5314950" y="1982788"/>
          <p14:tracePt t="6019" x="5289550" y="1989138"/>
          <p14:tracePt t="6024" x="5276850" y="1989138"/>
          <p14:tracePt t="6027" x="5264150" y="1989138"/>
          <p14:tracePt t="6031" x="5249863" y="1989138"/>
          <p14:tracePt t="6034" x="5243513" y="1989138"/>
          <p14:tracePt t="6037" x="5230813" y="1989138"/>
          <p14:tracePt t="6040" x="5224463" y="1989138"/>
          <p14:tracePt t="6045" x="5211763" y="1989138"/>
          <p14:tracePt t="6048" x="5211763" y="1995488"/>
          <p14:tracePt t="6052" x="5205413" y="1995488"/>
          <p14:tracePt t="6054" x="5199063" y="1995488"/>
          <p14:tracePt t="6062" x="5192713" y="1995488"/>
          <p14:tracePt t="6065" x="5186363" y="2001838"/>
          <p14:tracePt t="6076" x="5160963" y="2001838"/>
          <p14:tracePt t="6080" x="5154613" y="2001838"/>
          <p14:tracePt t="6085" x="5141913" y="2001838"/>
          <p14:tracePt t="6092" x="5097463" y="2001838"/>
          <p14:tracePt t="6100" x="5059363" y="2001838"/>
          <p14:tracePt t="6110" x="4989513" y="2001838"/>
          <p14:tracePt t="6117" x="4926013" y="2008188"/>
          <p14:tracePt t="6123" x="4881563" y="2020888"/>
          <p14:tracePt t="6129" x="4837113" y="2039938"/>
          <p14:tracePt t="6135" x="4811713" y="2052638"/>
          <p14:tracePt t="6144" x="4733925" y="2103438"/>
          <p14:tracePt t="6151" x="4708525" y="2128838"/>
          <p14:tracePt t="6161" x="4638675" y="2192338"/>
          <p14:tracePt t="6170" x="4619625" y="2205038"/>
          <p14:tracePt t="6176" x="4549775" y="2249488"/>
          <p14:tracePt t="6179" x="4530725" y="2262188"/>
          <p14:tracePt t="6181" x="4505325" y="2274888"/>
          <p14:tracePt t="6187" x="4460875" y="2293938"/>
          <p14:tracePt t="6192" x="4441825" y="2306638"/>
          <p14:tracePt t="6197" x="4391025" y="2325688"/>
          <p14:tracePt t="6199" x="4365625" y="2338388"/>
          <p14:tracePt t="6204" x="4325938" y="2351088"/>
          <p14:tracePt t="6206" x="4300538" y="2365375"/>
          <p14:tracePt t="6213" x="4217988" y="2397125"/>
          <p14:tracePt t="6215" x="4192588" y="2403475"/>
          <p14:tracePt t="6219" x="4148138" y="2416175"/>
          <p14:tracePt t="6222" x="4090988" y="2435225"/>
          <p14:tracePt t="6229" x="4014788" y="2447925"/>
          <p14:tracePt t="6231" x="3995738" y="2454275"/>
          <p14:tracePt t="6233" x="3989388" y="2454275"/>
          <p14:tracePt t="6236" x="3957638" y="2460625"/>
          <p14:tracePt t="6238" x="3938588" y="2460625"/>
          <p14:tracePt t="6244" x="3900488" y="2466975"/>
          <p14:tracePt t="6246" x="3879850" y="2473325"/>
          <p14:tracePt t="6248" x="3873500" y="2473325"/>
          <p14:tracePt t="6251" x="3867150" y="2473325"/>
          <p14:tracePt t="6253" x="3848100" y="2473325"/>
          <p14:tracePt t="6257" x="3841750" y="2473325"/>
          <p14:tracePt t="6261" x="3835400" y="2473325"/>
          <p14:tracePt t="6262" x="3829050" y="2473325"/>
          <p14:tracePt t="6269" x="3822700" y="2473325"/>
          <p14:tracePt t="6271" x="3816350" y="2473325"/>
          <p14:tracePt t="6277" x="3810000" y="2466975"/>
          <p14:tracePt t="6278" x="3803650" y="2466975"/>
          <p14:tracePt t="6279" x="3803650" y="2460625"/>
          <p14:tracePt t="6281" x="3797300" y="2460625"/>
          <p14:tracePt t="6285" x="3790950" y="2454275"/>
          <p14:tracePt t="6286" x="3784600" y="2447925"/>
          <p14:tracePt t="6288" x="3778250" y="2447925"/>
          <p14:tracePt t="6292" x="3765550" y="2441575"/>
          <p14:tracePt t="6294" x="3759200" y="2435225"/>
          <p14:tracePt t="6296" x="3746500" y="2428875"/>
          <p14:tracePt t="6297" x="3740150" y="2428875"/>
          <p14:tracePt t="6298" x="3740150" y="2422525"/>
          <p14:tracePt t="6302" x="3721100" y="2416175"/>
          <p14:tracePt t="6304" x="3708400" y="2409825"/>
          <p14:tracePt t="6310" x="3676650" y="2397125"/>
          <p14:tracePt t="6312" x="3657600" y="2390775"/>
          <p14:tracePt t="6313" x="3651250" y="2390775"/>
          <p14:tracePt t="6315" x="3638550" y="2384425"/>
          <p14:tracePt t="6320" x="3606800" y="2378075"/>
          <p14:tracePt t="6322" x="3594100" y="2371725"/>
          <p14:tracePt t="6325" x="3575050" y="2365375"/>
          <p14:tracePt t="6329" x="3549650" y="2359025"/>
          <p14:tracePt t="6332" x="3530600" y="2351088"/>
          <p14:tracePt t="6335" x="3517900" y="2344738"/>
          <p14:tracePt t="6337" x="3505200" y="2344738"/>
          <p14:tracePt t="6339" x="3498850" y="2344738"/>
          <p14:tracePt t="6344" x="3479800" y="2338388"/>
          <p14:tracePt t="6345" x="3473450" y="2338388"/>
          <p14:tracePt t="6347" x="3467100" y="2338388"/>
          <p14:tracePt t="6349" x="3460750" y="2338388"/>
          <p14:tracePt t="6352" x="3454400" y="2338388"/>
          <p14:tracePt t="6353" x="3448050" y="2338388"/>
          <p14:tracePt t="6356" x="3441700" y="2338388"/>
          <p14:tracePt t="6358" x="3435350" y="2338388"/>
          <p14:tracePt t="6361" x="3421063" y="2338388"/>
          <p14:tracePt t="6362" x="3414713" y="2338388"/>
          <p14:tracePt t="6364" x="3408363" y="2338388"/>
          <p14:tracePt t="6366" x="3408363" y="2344738"/>
          <p14:tracePt t="6370" x="3382963" y="2351088"/>
          <p14:tracePt t="6373" x="3370263" y="2365375"/>
          <p14:tracePt t="6377" x="3351213" y="2378075"/>
          <p14:tracePt t="6380" x="3306763" y="2409825"/>
          <p14:tracePt t="6383" x="3300413" y="2416175"/>
          <p14:tracePt t="6386" x="3249613" y="2454275"/>
          <p14:tracePt t="6388" x="3217863" y="2479675"/>
          <p14:tracePt t="6394" x="3122613" y="2555875"/>
          <p14:tracePt t="6396" x="3084513" y="2587625"/>
          <p14:tracePt t="6397" x="3040063" y="2619375"/>
          <p14:tracePt t="6403" x="2930525" y="2708275"/>
          <p14:tracePt t="6405" x="2911475" y="2740025"/>
          <p14:tracePt t="6412" x="2714625" y="2919413"/>
          <p14:tracePt t="6414" x="2682875" y="2938463"/>
          <p14:tracePt t="6416" x="2657475" y="2963863"/>
          <p14:tracePt t="6420" x="2503488" y="3090863"/>
          <p14:tracePt t="6423" x="2452688" y="3135313"/>
          <p14:tracePt t="6429" x="2281238" y="3270250"/>
          <p14:tracePt t="6431" x="2243138" y="3295650"/>
          <p14:tracePt t="6433" x="2217738" y="3314700"/>
          <p14:tracePt t="6437" x="2109788" y="3384550"/>
          <p14:tracePt t="6440" x="2071688" y="3416300"/>
          <p14:tracePt t="6446" x="1924050" y="3505200"/>
          <p14:tracePt t="6448" x="1892300" y="3524250"/>
          <p14:tracePt t="6453" x="1797050" y="3568700"/>
          <p14:tracePt t="6455" x="1765300" y="3587750"/>
          <p14:tracePt t="6461" x="1689100" y="3625850"/>
          <p14:tracePt t="6463" x="1644650" y="3638550"/>
          <p14:tracePt t="6465" x="1612900" y="3646488"/>
          <p14:tracePt t="6470" x="1554163" y="3671888"/>
          <p14:tracePt t="6472" x="1528763" y="3678238"/>
          <p14:tracePt t="6479" x="1446213" y="3697288"/>
          <p14:tracePt t="6481" x="1433513" y="3703638"/>
          <p14:tracePt t="6483" x="1420813" y="3709988"/>
          <p14:tracePt t="6487" x="1389063" y="3716338"/>
          <p14:tracePt t="6489" x="1382713" y="3716338"/>
          <p14:tracePt t="6491" x="1376363" y="3722688"/>
          <p14:tracePt t="6495" x="1357313" y="3722688"/>
          <p14:tracePt t="6498" x="1350963" y="3722688"/>
          <p14:tracePt t="6502" x="1350963" y="3729038"/>
          <p14:tracePt t="6524" x="1350963" y="3722688"/>
          <p14:tracePt t="6530" x="1350963" y="3709988"/>
          <p14:tracePt t="6534" x="1357313" y="3697288"/>
          <p14:tracePt t="6544" x="1408113" y="3594100"/>
          <p14:tracePt t="6552" x="1439863" y="3530600"/>
          <p14:tracePt t="6559" x="1535113" y="3327400"/>
          <p14:tracePt t="6567" x="1592263" y="3186113"/>
          <p14:tracePt t="6571" x="1612900" y="3160713"/>
          <p14:tracePt t="6577" x="1752600" y="2887663"/>
          <p14:tracePt t="6583" x="1866900" y="2714625"/>
          <p14:tracePt t="6595" x="2065338" y="2447925"/>
          <p14:tracePt t="6603" x="2122488" y="2384425"/>
          <p14:tracePt t="6610" x="2382838" y="2141538"/>
          <p14:tracePt t="6616" x="2497138" y="2033588"/>
          <p14:tracePt t="6626" x="2663825" y="1879600"/>
          <p14:tracePt t="6634" x="2765425" y="1790700"/>
          <p14:tracePt t="6639" x="2886075" y="1676400"/>
          <p14:tracePt t="6642" x="2962275" y="1612900"/>
          <p14:tracePt t="6644" x="2995613" y="1581150"/>
          <p14:tracePt t="6646" x="3033713" y="1524000"/>
          <p14:tracePt t="6648" x="3065463" y="1497013"/>
          <p14:tracePt t="6654" x="3154363" y="1408113"/>
          <p14:tracePt t="6658" x="3211513" y="1350963"/>
          <p14:tracePt t="6662" x="3281363" y="1281113"/>
          <p14:tracePt t="6664" x="3313113" y="1262063"/>
          <p14:tracePt t="6668" x="3319463" y="1255713"/>
          <p14:tracePt t="6671" x="3376613" y="1204913"/>
          <p14:tracePt t="6673" x="3414713" y="1166813"/>
          <p14:tracePt t="6674" x="3448050" y="1147763"/>
          <p14:tracePt t="6675" x="3467100" y="1135063"/>
          <p14:tracePt t="6677" x="3486150" y="1122363"/>
          <p14:tracePt t="6679" x="3517900" y="1096963"/>
          <p14:tracePt t="6682" x="3530600" y="1090613"/>
          <p14:tracePt t="6684" x="3549650" y="1084263"/>
          <p14:tracePt t="6686" x="3606800" y="1044575"/>
          <p14:tracePt t="6688" x="3638550" y="1025525"/>
          <p14:tracePt t="6690" x="3651250" y="1019175"/>
          <p14:tracePt t="6694" x="3714750" y="987425"/>
          <p14:tracePt t="6696" x="3746500" y="981075"/>
          <p14:tracePt t="6697" x="3759200" y="974725"/>
          <p14:tracePt t="6698" x="3771900" y="974725"/>
          <p14:tracePt t="6702" x="3835400" y="949325"/>
          <p14:tracePt t="6705" x="3887788" y="942975"/>
          <p14:tracePt t="6708" x="3919538" y="936625"/>
          <p14:tracePt t="6711" x="3976688" y="930275"/>
          <p14:tracePt t="6713" x="3995738" y="930275"/>
          <p14:tracePt t="6714" x="4002088" y="930275"/>
          <p14:tracePt t="6715" x="4014788" y="930275"/>
          <p14:tracePt t="6719" x="4052888" y="930275"/>
          <p14:tracePt t="6721" x="4065588" y="930275"/>
          <p14:tracePt t="6728" x="4103688" y="930275"/>
          <p14:tracePt t="6729" x="4110038" y="930275"/>
          <p14:tracePt t="6731" x="4122738" y="930275"/>
          <p14:tracePt t="6733" x="4129088" y="930275"/>
          <p14:tracePt t="6736" x="4141788" y="930275"/>
          <p14:tracePt t="6739" x="4148138" y="936625"/>
          <p14:tracePt t="6742" x="4154488" y="936625"/>
          <p14:tracePt t="6745" x="4167188" y="942975"/>
          <p14:tracePt t="6747" x="4173538" y="942975"/>
          <p14:tracePt t="6750" x="4173538" y="949325"/>
          <p14:tracePt t="6753" x="4186238" y="949325"/>
          <p14:tracePt t="6756" x="4192588" y="955675"/>
          <p14:tracePt t="6759" x="4205288" y="962025"/>
          <p14:tracePt t="6762" x="4217988" y="968375"/>
          <p14:tracePt t="6764" x="4230688" y="974725"/>
          <p14:tracePt t="6766" x="4237038" y="981075"/>
          <p14:tracePt t="6770" x="4268788" y="993775"/>
          <p14:tracePt t="6773" x="4294188" y="1012825"/>
          <p14:tracePt t="6779" x="4352925" y="1044575"/>
          <p14:tracePt t="6781" x="4371975" y="1057275"/>
          <p14:tracePt t="6783" x="4378325" y="1063625"/>
          <p14:tracePt t="6787" x="4460875" y="1116013"/>
          <p14:tracePt t="6790" x="4492625" y="1135063"/>
          <p14:tracePt t="6796" x="4651375" y="1249363"/>
          <p14:tracePt t="6798" x="4702175" y="1287463"/>
          <p14:tracePt t="6804" x="4830763" y="1382713"/>
          <p14:tracePt t="6807" x="4900613" y="1433513"/>
          <p14:tracePt t="6813" x="5180013" y="1657350"/>
          <p14:tracePt t="6815" x="5243513" y="1714500"/>
          <p14:tracePt t="6820" x="5403850" y="1841500"/>
          <p14:tracePt t="6824" x="5499100" y="1911350"/>
          <p14:tracePt t="6830" x="5761038" y="2147888"/>
          <p14:tracePt t="6833" x="5805488" y="2179638"/>
          <p14:tracePt t="6837" x="5983288" y="2332038"/>
          <p14:tracePt t="6840" x="6059488" y="2390775"/>
          <p14:tracePt t="6847" x="6245225" y="2536825"/>
          <p14:tracePt t="6848" x="6296025" y="2574925"/>
          <p14:tracePt t="6854" x="6435725" y="2663825"/>
          <p14:tracePt t="6857" x="6518275" y="2714625"/>
          <p14:tracePt t="6862" x="6691313" y="2830513"/>
          <p14:tracePt t="6864" x="6767513" y="2874963"/>
          <p14:tracePt t="6866" x="6792913" y="2894013"/>
          <p14:tracePt t="6871" x="6983413" y="2995613"/>
          <p14:tracePt t="6874" x="7027863" y="3021013"/>
          <p14:tracePt t="6880" x="7175500" y="3103563"/>
          <p14:tracePt t="6883" x="7213600" y="3116263"/>
          <p14:tracePt t="6888" x="7315200" y="3167063"/>
          <p14:tracePt t="6891" x="7346950" y="3186113"/>
          <p14:tracePt t="6896" x="7404100" y="3211513"/>
          <p14:tracePt t="6899" x="7423150" y="3225800"/>
          <p14:tracePt t="6904" x="7448550" y="3238500"/>
          <p14:tracePt t="6907" x="7461250" y="3244850"/>
          <p14:tracePt t="6912" x="7467600" y="3244850"/>
          <p14:tracePt t="6920" x="7467600" y="3251200"/>
          <p14:tracePt t="7199" x="7461250" y="3251200"/>
          <p14:tracePt t="7204" x="7454900" y="3251200"/>
          <p14:tracePt t="7209" x="7448550" y="3251200"/>
          <p14:tracePt t="7213" x="7442200" y="3244850"/>
          <p14:tracePt t="7217" x="7435850" y="3244850"/>
          <p14:tracePt t="7222" x="7429500" y="3238500"/>
          <p14:tracePt t="7229" x="7423150" y="3238500"/>
          <p14:tracePt t="7235" x="7416800" y="3238500"/>
          <p14:tracePt t="7241" x="7410450" y="3232150"/>
          <p14:tracePt t="7247" x="7404100" y="3232150"/>
          <p14:tracePt t="7259" x="7378700" y="3219450"/>
          <p14:tracePt t="7265" x="7366000" y="3211513"/>
          <p14:tracePt t="7276" x="7340600" y="3198813"/>
          <p14:tracePt t="7286" x="7321550" y="3192463"/>
          <p14:tracePt t="7291" x="7283450" y="3186113"/>
          <p14:tracePt t="7296" x="7251700" y="3173413"/>
          <p14:tracePt t="7302" x="7239000" y="3173413"/>
          <p14:tracePt t="7306" x="7207250" y="3167063"/>
          <p14:tracePt t="7311" x="7188200" y="3160713"/>
          <p14:tracePt t="7318" x="7175500" y="3160713"/>
          <p14:tracePt t="7323" x="7124700" y="3160713"/>
          <p14:tracePt t="7328" x="7092950" y="3160713"/>
          <p14:tracePt t="7331" x="7065963" y="3160713"/>
          <p14:tracePt t="7342" x="6977063" y="3160713"/>
          <p14:tracePt t="7347" x="6932613" y="3167063"/>
          <p14:tracePt t="7359" x="6824663" y="3173413"/>
          <p14:tracePt t="7365" x="6780213" y="3173413"/>
          <p14:tracePt t="7382" x="6607175" y="3173413"/>
          <p14:tracePt t="7391" x="6543675" y="3173413"/>
          <p14:tracePt t="7398" x="6499225" y="3173413"/>
          <p14:tracePt t="7400" x="6492875" y="3173413"/>
          <p14:tracePt t="7405" x="6461125" y="3173413"/>
          <p14:tracePt t="7412" x="6442075" y="3173413"/>
          <p14:tracePt t="7413" x="6429375" y="3173413"/>
          <p14:tracePt t="7419" x="6416675" y="3173413"/>
          <p14:tracePt t="7424" x="6410325" y="3173413"/>
          <p14:tracePt t="7428" x="6403975" y="3173413"/>
          <p14:tracePt t="7441" x="6397625" y="3173413"/>
          <p14:tracePt t="7447" x="6391275" y="3173413"/>
          <p14:tracePt t="7454" x="6391275" y="3179763"/>
          <p14:tracePt t="7456" x="6384925" y="3179763"/>
          <p14:tracePt t="7461" x="6378575" y="3186113"/>
          <p14:tracePt t="7469" x="6372225" y="3186113"/>
          <p14:tracePt t="7470" x="6365875" y="3186113"/>
          <p14:tracePt t="7475" x="6359525" y="3192463"/>
          <p14:tracePt t="7478" x="6353175" y="3192463"/>
          <p14:tracePt t="7480" x="6353175" y="3198813"/>
          <p14:tracePt t="7482" x="6346825" y="3198813"/>
          <p14:tracePt t="7487" x="6340475" y="3198813"/>
          <p14:tracePt t="7491" x="6334125" y="3205163"/>
          <p14:tracePt t="7496" x="6327775" y="3205163"/>
          <p14:tracePt t="7502" x="6321425" y="3205163"/>
          <p14:tracePt t="7510" x="6315075" y="3205163"/>
          <p14:tracePt t="7516" x="6315075" y="3211513"/>
          <p14:tracePt t="7520" x="6308725" y="3211513"/>
          <p14:tracePt t="7533" x="6308725" y="3219450"/>
          <p14:tracePt t="7537" x="6302375" y="3219450"/>
          <p14:tracePt t="7557" x="6296025" y="3219450"/>
          <p14:tracePt t="7562" x="6296025" y="3225800"/>
          <p14:tracePt t="7578" x="6289675" y="3225800"/>
          <p14:tracePt t="7591" x="6289675" y="3232150"/>
          <p14:tracePt t="7600" x="6283325" y="3232150"/>
          <p14:tracePt t="7676" x="6276975" y="3232150"/>
          <p14:tracePt t="7688" x="6264275" y="3232150"/>
          <p14:tracePt t="7697" x="6251575" y="3232150"/>
          <p14:tracePt t="7707" x="6238875" y="3232150"/>
          <p14:tracePt t="7712" x="6232525" y="3232150"/>
          <p14:tracePt t="7717" x="6226175" y="3232150"/>
          <p14:tracePt t="7725" x="6213475" y="3225800"/>
          <p14:tracePt t="7729" x="6207125" y="3219450"/>
          <p14:tracePt t="7739" x="6200775" y="3219450"/>
          <p14:tracePt t="7811" x="6194425" y="3219450"/>
          <p14:tracePt t="7823" x="6188075" y="3219450"/>
          <p14:tracePt t="7833" x="6181725" y="3219450"/>
          <p14:tracePt t="7840" x="6175375" y="3219450"/>
          <p14:tracePt t="7854" x="6167438" y="3219450"/>
          <p14:tracePt t="7872" x="6161088" y="3219450"/>
          <p14:tracePt t="7878" x="6154738" y="3219450"/>
          <p14:tracePt t="7883" x="6148388" y="3219450"/>
          <p14:tracePt t="7891" x="6129338" y="3211513"/>
          <p14:tracePt t="7896" x="6116638" y="3211513"/>
          <p14:tracePt t="7901" x="6103938" y="3211513"/>
          <p14:tracePt t="7908" x="6078538" y="3211513"/>
          <p14:tracePt t="7912" x="6072188" y="3211513"/>
          <p14:tracePt t="7919" x="6059488" y="3211513"/>
          <p14:tracePt t="7923" x="6034088" y="3211513"/>
          <p14:tracePt t="7931" x="6015038" y="3211513"/>
          <p14:tracePt t="7941" x="5995988" y="3211513"/>
          <p14:tracePt t="7944" x="5989638" y="3211513"/>
          <p14:tracePt t="7950" x="5983288" y="3211513"/>
          <p14:tracePt t="7956" x="5957888" y="3211513"/>
          <p14:tracePt t="7960" x="5945188" y="3211513"/>
          <p14:tracePt t="7967" x="5926138" y="3205163"/>
          <p14:tracePt t="7976" x="5868988" y="3198813"/>
          <p14:tracePt t="7985" x="5843588" y="3192463"/>
          <p14:tracePt t="7990" x="5780088" y="3173413"/>
          <p14:tracePt t="7995" x="5722938" y="3160713"/>
          <p14:tracePt t="8001" x="5702300" y="3160713"/>
          <p14:tracePt t="8008" x="5600700" y="3135313"/>
          <p14:tracePt t="8017" x="5518150" y="3122613"/>
          <p14:tracePt t="8020" x="5435600" y="3103563"/>
          <p14:tracePt t="8025" x="5372100" y="3078163"/>
          <p14:tracePt t="8028" x="5340350" y="3071813"/>
          <p14:tracePt t="8030" x="5308600" y="3065463"/>
          <p14:tracePt t="8033" x="5289550" y="3059113"/>
          <p14:tracePt t="8041" x="5167313" y="3021013"/>
          <p14:tracePt t="8046" x="5103813" y="3001963"/>
          <p14:tracePt t="8048" x="5059363" y="2982913"/>
          <p14:tracePt t="8054" x="4983163" y="2963863"/>
          <p14:tracePt t="8056" x="4957763" y="2957513"/>
          <p14:tracePt t="8058" x="4932363" y="2944813"/>
          <p14:tracePt t="8062" x="4894263" y="2932113"/>
          <p14:tracePt t="8067" x="4856163" y="2919413"/>
          <p14:tracePt t="8072" x="4784725" y="2894013"/>
          <p14:tracePt t="8075" x="4765675" y="2887663"/>
          <p14:tracePt t="8082" x="4689475" y="2862263"/>
          <p14:tracePt t="8087" x="4651375" y="2843213"/>
          <p14:tracePt t="8090" x="4625975" y="2836863"/>
          <p14:tracePt t="8097" x="4568825" y="2811463"/>
          <p14:tracePt t="8100" x="4562475" y="2811463"/>
          <p14:tracePt t="8104" x="4511675" y="2798763"/>
          <p14:tracePt t="8107" x="4492625" y="2784475"/>
          <p14:tracePt t="8111" x="4454525" y="2771775"/>
          <p14:tracePt t="8113" x="4435475" y="2759075"/>
          <p14:tracePt t="8114" x="4429125" y="2759075"/>
          <p14:tracePt t="8116" x="4422775" y="2759075"/>
          <p14:tracePt t="8120" x="4391025" y="2740025"/>
          <p14:tracePt t="8123" x="4371975" y="2733675"/>
          <p14:tracePt t="8127" x="4352925" y="2720975"/>
          <p14:tracePt t="8129" x="4338638" y="2714625"/>
          <p14:tracePt t="8130" x="4332288" y="2714625"/>
          <p14:tracePt t="8133" x="4325938" y="2714625"/>
          <p14:tracePt t="8136" x="4306888" y="2701925"/>
          <p14:tracePt t="8139" x="4300538" y="2695575"/>
          <p14:tracePt t="8142" x="4287838" y="2695575"/>
          <p14:tracePt t="8145" x="4281488" y="2689225"/>
          <p14:tracePt t="8147" x="4275138" y="2689225"/>
          <p14:tracePt t="8152" x="4268788" y="2682875"/>
          <p14:tracePt t="8154" x="4262438" y="2682875"/>
          <p14:tracePt t="8156" x="4256088" y="2682875"/>
          <p14:tracePt t="8162" x="4243388" y="2676525"/>
          <p14:tracePt t="8163" x="4237038" y="2676525"/>
          <p14:tracePt t="8165" x="4230688" y="2676525"/>
          <p14:tracePt t="8170" x="4217988" y="2670175"/>
          <p14:tracePt t="8173" x="4211638" y="2663825"/>
          <p14:tracePt t="8177" x="4198938" y="2663825"/>
          <p14:tracePt t="8180" x="4173538" y="2657475"/>
          <p14:tracePt t="8183" x="4167188" y="2657475"/>
          <p14:tracePt t="8186" x="4148138" y="2651125"/>
          <p14:tracePt t="8190" x="4129088" y="2644775"/>
          <p14:tracePt t="8194" x="4097338" y="2638425"/>
          <p14:tracePt t="8196" x="4084638" y="2638425"/>
          <p14:tracePt t="8198" x="4071938" y="2638425"/>
          <p14:tracePt t="8203" x="4033838" y="2632075"/>
          <p14:tracePt t="8205" x="4027488" y="2632075"/>
          <p14:tracePt t="8211" x="3983038" y="2632075"/>
          <p14:tracePt t="8214" x="3938588" y="2632075"/>
          <p14:tracePt t="8216" x="3925888" y="2632075"/>
          <p14:tracePt t="8219" x="3879850" y="2632075"/>
          <p14:tracePt t="8221" x="3867150" y="2632075"/>
          <p14:tracePt t="8223" x="3841750" y="2632075"/>
          <p14:tracePt t="8228" x="3771900" y="2632075"/>
          <p14:tracePt t="8230" x="3740150" y="2632075"/>
          <p14:tracePt t="8231" x="3727450" y="2632075"/>
          <p14:tracePt t="8233" x="3714750" y="2632075"/>
          <p14:tracePt t="8236" x="3638550" y="2644775"/>
          <p14:tracePt t="8238" x="3600450" y="2644775"/>
          <p14:tracePt t="8242" x="3543300" y="2651125"/>
          <p14:tracePt t="8245" x="3479800" y="2657475"/>
          <p14:tracePt t="8246" x="3467100" y="2657475"/>
          <p14:tracePt t="8248" x="3427413" y="2657475"/>
          <p14:tracePt t="8253" x="3325813" y="2663825"/>
          <p14:tracePt t="8255" x="3294063" y="2663825"/>
          <p14:tracePt t="8257" x="3262313" y="2676525"/>
          <p14:tracePt t="8261" x="3211513" y="2676525"/>
          <p14:tracePt t="8262" x="3173413" y="2676525"/>
          <p14:tracePt t="8264" x="3154363" y="2676525"/>
          <p14:tracePt t="8265" x="3141663" y="2676525"/>
          <p14:tracePt t="8269" x="3090863" y="2682875"/>
          <p14:tracePt t="8272" x="3059113" y="2682875"/>
          <p14:tracePt t="8275" x="3040063" y="2682875"/>
          <p14:tracePt t="8278" x="3008313" y="2682875"/>
          <p14:tracePt t="8279" x="2995613" y="2682875"/>
          <p14:tracePt t="8281" x="2982913" y="2682875"/>
          <p14:tracePt t="8283" x="2976563" y="2682875"/>
          <p14:tracePt t="8287" x="2955925" y="2682875"/>
          <p14:tracePt t="8289" x="2936875" y="2682875"/>
          <p14:tracePt t="8292" x="2924175" y="2682875"/>
          <p14:tracePt t="8294" x="2911475" y="2682875"/>
          <p14:tracePt t="8297" x="2905125" y="2682875"/>
          <p14:tracePt t="8298" x="2898775" y="2682875"/>
          <p14:tracePt t="8302" x="2892425" y="2682875"/>
          <p14:tracePt t="8309" x="2886075" y="2682875"/>
          <p14:tracePt t="8322" x="2879725" y="2676525"/>
          <p14:tracePt t="8339" x="2879725" y="2670175"/>
          <p14:tracePt t="8346" x="2879725" y="2663825"/>
          <p14:tracePt t="8350" x="2873375" y="2657475"/>
          <p14:tracePt t="8358" x="2867025" y="2632075"/>
          <p14:tracePt t="8365" x="2860675" y="2606675"/>
          <p14:tracePt t="8381" x="2854325" y="2543175"/>
          <p14:tracePt t="8387" x="2847975" y="2543175"/>
          <p14:tracePt t="8394" x="2847975" y="2492375"/>
          <p14:tracePt t="8401" x="2847975" y="2479675"/>
          <p14:tracePt t="8409" x="2847975" y="2460625"/>
          <p14:tracePt t="8417" x="2847975" y="2454275"/>
          <p14:tracePt t="8425" x="2847975" y="2447925"/>
          <p14:tracePt t="8428" x="2847975" y="2441575"/>
          <p14:tracePt t="8442" x="2841625" y="2435225"/>
          <p14:tracePt t="8448" x="2835275" y="2435225"/>
          <p14:tracePt t="8459" x="2816225" y="2435225"/>
          <p14:tracePt t="8464" x="2809875" y="2428875"/>
          <p14:tracePt t="8472" x="2790825" y="2428875"/>
          <p14:tracePt t="8475" x="2784475" y="2428875"/>
          <p14:tracePt t="8480" x="2778125" y="2422525"/>
          <p14:tracePt t="8481" x="2771775" y="2422525"/>
          <p14:tracePt t="8502" x="2771775" y="2428875"/>
          <p14:tracePt t="8508" x="2784475" y="2435225"/>
          <p14:tracePt t="8512" x="2809875" y="2447925"/>
          <p14:tracePt t="8514" x="2822575" y="2454275"/>
          <p14:tracePt t="8516" x="2828925" y="2460625"/>
          <p14:tracePt t="8520" x="2867025" y="2473325"/>
          <p14:tracePt t="8523" x="2892425" y="2479675"/>
          <p14:tracePt t="8529" x="2968625" y="2505075"/>
          <p14:tracePt t="8531" x="2989263" y="2505075"/>
          <p14:tracePt t="8533" x="3008313" y="2505075"/>
          <p14:tracePt t="8536" x="3065463" y="2511425"/>
          <p14:tracePt t="8538" x="3090863" y="2511425"/>
          <p14:tracePt t="8543" x="3148013" y="2511425"/>
          <p14:tracePt t="8545" x="3160713" y="2511425"/>
          <p14:tracePt t="8546" x="3167063" y="2511425"/>
          <p14:tracePt t="8547" x="3179763" y="2511425"/>
          <p14:tracePt t="8549" x="3186113" y="2511425"/>
          <p14:tracePt t="8553" x="3230563" y="2511425"/>
          <p14:tracePt t="8555" x="3243263" y="2511425"/>
          <p14:tracePt t="8557" x="3268663" y="2511425"/>
          <p14:tracePt t="8562" x="3294063" y="2505075"/>
          <p14:tracePt t="8563" x="3300413" y="2505075"/>
          <p14:tracePt t="8564" x="3306763" y="2505075"/>
          <p14:tracePt t="8566" x="3313113" y="2498725"/>
          <p14:tracePt t="8569" x="3332163" y="2492375"/>
          <p14:tracePt t="8571" x="3344863" y="2486025"/>
          <p14:tracePt t="8573" x="3351213" y="2486025"/>
          <p14:tracePt t="8577" x="3370263" y="2473325"/>
          <p14:tracePt t="8579" x="3376613" y="2473325"/>
          <p14:tracePt t="8581" x="3389313" y="2466975"/>
          <p14:tracePt t="8582" x="3389313" y="2460625"/>
          <p14:tracePt t="8585" x="3408363" y="2454275"/>
          <p14:tracePt t="8587" x="3414713" y="2447925"/>
          <p14:tracePt t="8594" x="3448050" y="2428875"/>
          <p14:tracePt t="8596" x="3467100" y="2422525"/>
          <p14:tracePt t="8597" x="3473450" y="2416175"/>
          <p14:tracePt t="8603" x="3505200" y="2403475"/>
          <p14:tracePt t="8606" x="3517900" y="2397125"/>
          <p14:tracePt t="8611" x="3536950" y="2390775"/>
          <p14:tracePt t="8613" x="3556000" y="2378075"/>
          <p14:tracePt t="8614" x="3562350" y="2378075"/>
          <p14:tracePt t="8616" x="3568700" y="2378075"/>
          <p14:tracePt t="8619" x="3581400" y="2371725"/>
          <p14:tracePt t="8621" x="3587750" y="2371725"/>
          <p14:tracePt t="8623" x="3594100" y="2365375"/>
          <p14:tracePt t="8627" x="3600450" y="2365375"/>
          <p14:tracePt t="8628" x="3606800" y="2365375"/>
          <p14:tracePt t="8631" x="3606800" y="2359025"/>
          <p14:tracePt t="8635" x="3613150" y="2359025"/>
          <p14:tracePt t="8643" x="3619500" y="2359025"/>
          <p14:tracePt t="8648" x="3619500" y="2351088"/>
          <p14:tracePt t="8652" x="3625850" y="2351088"/>
          <p14:tracePt t="8655" x="3632200" y="2351088"/>
          <p14:tracePt t="8662" x="3644900" y="2351088"/>
          <p14:tracePt t="8665" x="3651250" y="2351088"/>
          <p14:tracePt t="8674" x="3676650" y="2351088"/>
          <p14:tracePt t="8678" x="3689350" y="2351088"/>
          <p14:tracePt t="8684" x="3708400" y="2351088"/>
          <p14:tracePt t="8696" x="3771900" y="2344738"/>
          <p14:tracePt t="8702" x="3778250" y="2344738"/>
          <p14:tracePt t="8710" x="3835400" y="2344738"/>
          <p14:tracePt t="8717" x="3854450" y="2344738"/>
          <p14:tracePt t="8726" x="3873500" y="2338388"/>
          <p14:tracePt t="8754" x="3867150" y="2338388"/>
          <p14:tracePt t="8758" x="3860800" y="2338388"/>
          <p14:tracePt t="8767" x="3829050" y="2344738"/>
          <p14:tracePt t="8777" x="3765550" y="2365375"/>
          <p14:tracePt t="8785" x="3733800" y="2378075"/>
          <p14:tracePt t="8795" x="3625850" y="2384425"/>
          <p14:tracePt t="8804" x="3613150" y="2384425"/>
          <p14:tracePt t="8815" x="3448050" y="2371725"/>
          <p14:tracePt t="8824" x="3344863" y="2338388"/>
          <p14:tracePt t="8830" x="3294063" y="2312988"/>
          <p14:tracePt t="8834" x="3275013" y="2306638"/>
          <p14:tracePt t="8838" x="3205163" y="2268538"/>
          <p14:tracePt t="8842" x="3173413" y="2243138"/>
          <p14:tracePt t="8846" x="3128963" y="2205038"/>
          <p14:tracePt t="8848" x="3103563" y="2192338"/>
          <p14:tracePt t="8853" x="3059113" y="2154238"/>
          <p14:tracePt t="8857" x="3021013" y="2122488"/>
          <p14:tracePt t="8862" x="2968625" y="2071688"/>
          <p14:tracePt t="8864" x="2955925" y="2058988"/>
          <p14:tracePt t="8866" x="2949575" y="2052638"/>
          <p14:tracePt t="8870" x="2917825" y="2008188"/>
          <p14:tracePt t="8873" x="2905125" y="1982788"/>
          <p14:tracePt t="8878" x="2873375" y="1938338"/>
          <p14:tracePt t="8880" x="2867025" y="1924050"/>
          <p14:tracePt t="8882" x="2860675" y="1911350"/>
          <p14:tracePt t="8887" x="2841625" y="1873250"/>
          <p14:tracePt t="8890" x="2841625" y="1854200"/>
          <p14:tracePt t="8896" x="2835275" y="1790700"/>
          <p14:tracePt t="8898" x="2835275" y="1778000"/>
          <p14:tracePt t="8903" x="2835275" y="1746250"/>
          <p14:tracePt t="8906" x="2835275" y="1733550"/>
          <p14:tracePt t="8911" x="2835275" y="1708150"/>
          <p14:tracePt t="8912" x="2847975" y="1689100"/>
          <p14:tracePt t="8915" x="2854325" y="1676400"/>
          <p14:tracePt t="8920" x="2879725" y="1644650"/>
          <p14:tracePt t="8923" x="2892425" y="1625600"/>
          <p14:tracePt t="8929" x="2930525" y="1593850"/>
          <p14:tracePt t="8931" x="2943225" y="1581150"/>
          <p14:tracePt t="8937" x="2982913" y="1549400"/>
          <p14:tracePt t="8939" x="3001963" y="1543050"/>
          <p14:tracePt t="8945" x="3046413" y="1517650"/>
          <p14:tracePt t="8948" x="3059113" y="1511300"/>
          <p14:tracePt t="8950" x="3065463" y="1504950"/>
          <p14:tracePt t="8954" x="3103563" y="1484313"/>
          <p14:tracePt t="8956" x="3141663" y="1471613"/>
          <p14:tracePt t="8963" x="3198813" y="1446213"/>
          <p14:tracePt t="8965" x="3211513" y="1439863"/>
          <p14:tracePt t="8970" x="3255963" y="1420813"/>
          <p14:tracePt t="8972" x="3275013" y="1414463"/>
          <p14:tracePt t="8979" x="3344863" y="1382713"/>
          <p14:tracePt t="8981" x="3363913" y="1376363"/>
          <p14:tracePt t="8987" x="3427413" y="1357313"/>
          <p14:tracePt t="8990" x="3448050" y="1350963"/>
          <p14:tracePt t="8997" x="3530600" y="1338263"/>
          <p14:tracePt t="8999" x="3536950" y="1338263"/>
          <p14:tracePt t="9004" x="3587750" y="1331913"/>
          <p14:tracePt t="9010" x="3644900" y="1325563"/>
          <p14:tracePt t="9013" x="3695700" y="1325563"/>
          <p14:tracePt t="9016" x="3714750" y="1325563"/>
          <p14:tracePt t="9024" x="3803650" y="1325563"/>
          <p14:tracePt t="9030" x="3867150" y="1325563"/>
          <p14:tracePt t="9032" x="3906838" y="1325563"/>
          <p14:tracePt t="9036" x="3976688" y="1331913"/>
          <p14:tracePt t="9040" x="4021138" y="1338263"/>
          <p14:tracePt t="9045" x="4110038" y="1357313"/>
          <p14:tracePt t="9047" x="4167188" y="1363663"/>
          <p14:tracePt t="9050" x="4192588" y="1370013"/>
          <p14:tracePt t="9054" x="4294188" y="1395413"/>
          <p14:tracePt t="9057" x="4359275" y="1408113"/>
          <p14:tracePt t="9060" x="4397375" y="1420813"/>
          <p14:tracePt t="9063" x="4448175" y="1433513"/>
          <p14:tracePt t="9068" x="4473575" y="1439863"/>
          <p14:tracePt t="9072" x="4562475" y="1484313"/>
          <p14:tracePt t="9074" x="4575175" y="1490663"/>
          <p14:tracePt t="9082" x="4625975" y="1530350"/>
          <p14:tracePt t="9087" x="4645025" y="1549400"/>
          <p14:tracePt t="9092" x="4657725" y="1568450"/>
          <p14:tracePt t="9098" x="4670425" y="1606550"/>
          <p14:tracePt t="9103" x="4676775" y="1625600"/>
          <p14:tracePt t="9107" x="4683125" y="1644650"/>
          <p14:tracePt t="9111" x="4683125" y="1657350"/>
          <p14:tracePt t="9114" x="4683125" y="1682750"/>
          <p14:tracePt t="9116" x="4683125" y="1689100"/>
          <p14:tracePt t="9120" x="4683125" y="1708150"/>
          <p14:tracePt t="9124" x="4683125" y="1727200"/>
          <p14:tracePt t="9128" x="4683125" y="1746250"/>
          <p14:tracePt t="9131" x="4676775" y="1758950"/>
          <p14:tracePt t="9133" x="4670425" y="1765300"/>
          <p14:tracePt t="9137" x="4657725" y="1790700"/>
          <p14:tracePt t="9141" x="4651375" y="1803400"/>
          <p14:tracePt t="9145" x="4638675" y="1828800"/>
          <p14:tracePt t="9147" x="4632325" y="1835150"/>
          <p14:tracePt t="9154" x="4606925" y="1866900"/>
          <p14:tracePt t="9159" x="4587875" y="1885950"/>
          <p14:tracePt t="9163" x="4568825" y="1911350"/>
          <p14:tracePt t="9165" x="4562475" y="1911350"/>
          <p14:tracePt t="9170" x="4543425" y="1938338"/>
          <p14:tracePt t="9173" x="4530725" y="1944688"/>
          <p14:tracePt t="9179" x="4498975" y="1976438"/>
          <p14:tracePt t="9181" x="4492625" y="1982788"/>
          <p14:tracePt t="9182" x="4486275" y="1989138"/>
          <p14:tracePt t="9187" x="4460875" y="2008188"/>
          <p14:tracePt t="9190" x="4448175" y="2014538"/>
          <p14:tracePt t="9196" x="4416425" y="2033588"/>
          <p14:tracePt t="9198" x="4397375" y="2039938"/>
          <p14:tracePt t="9203" x="4352925" y="2052638"/>
          <p14:tracePt t="9206" x="4332288" y="2065338"/>
          <p14:tracePt t="9212" x="4287838" y="2078038"/>
          <p14:tracePt t="9214" x="4275138" y="2078038"/>
          <p14:tracePt t="9216" x="4268788" y="2078038"/>
          <p14:tracePt t="9221" x="4230688" y="2090738"/>
          <p14:tracePt t="9223" x="4217988" y="2090738"/>
          <p14:tracePt t="9229" x="4167188" y="2097088"/>
          <p14:tracePt t="9231" x="4148138" y="2097088"/>
          <p14:tracePt t="9237" x="4103688" y="2097088"/>
          <p14:tracePt t="9241" x="4065588" y="2097088"/>
          <p14:tracePt t="9246" x="4027488" y="2097088"/>
          <p14:tracePt t="9248" x="4014788" y="2097088"/>
          <p14:tracePt t="9253" x="3976688" y="2097088"/>
          <p14:tracePt t="9257" x="3951288" y="2097088"/>
          <p14:tracePt t="9262" x="3906838" y="2097088"/>
          <p14:tracePt t="9264" x="3887788" y="2097088"/>
          <p14:tracePt t="9266" x="3879850" y="2097088"/>
          <p14:tracePt t="9271" x="3829050" y="2097088"/>
          <p14:tracePt t="9273" x="3816350" y="2090738"/>
          <p14:tracePt t="9277" x="3784600" y="2090738"/>
          <p14:tracePt t="9280" x="3752850" y="2090738"/>
          <p14:tracePt t="9282" x="3740150" y="2090738"/>
          <p14:tracePt t="9285" x="3733800" y="2084388"/>
          <p14:tracePt t="9289" x="3670300" y="2084388"/>
          <p14:tracePt t="9295" x="3619500" y="2078038"/>
          <p14:tracePt t="9297" x="3587750" y="2078038"/>
          <p14:tracePt t="9299" x="3575050" y="2078038"/>
          <p14:tracePt t="9304" x="3524250" y="2078038"/>
          <p14:tracePt t="9306" x="3498850" y="2071688"/>
          <p14:tracePt t="9312" x="3435350" y="2071688"/>
          <p14:tracePt t="9313" x="3427413" y="2071688"/>
          <p14:tracePt t="9315" x="3402013" y="2065338"/>
          <p14:tracePt t="9320" x="3338513" y="2058988"/>
          <p14:tracePt t="9324" x="3300413" y="2052638"/>
          <p14:tracePt t="9329" x="3243263" y="2046288"/>
          <p14:tracePt t="9331" x="3224213" y="2039938"/>
          <p14:tracePt t="9337" x="3173413" y="2027238"/>
          <p14:tracePt t="9342" x="3141663" y="2014538"/>
          <p14:tracePt t="9346" x="3103563" y="1995488"/>
          <p14:tracePt t="9348" x="3090863" y="1989138"/>
          <p14:tracePt t="9354" x="3059113" y="1970088"/>
          <p14:tracePt t="9357" x="3046413" y="1963738"/>
          <p14:tracePt t="9363" x="3008313" y="1938338"/>
          <p14:tracePt t="9365" x="3001963" y="1924050"/>
          <p14:tracePt t="9369" x="2995613" y="1924050"/>
          <p14:tracePt t="9371" x="2976563" y="1905000"/>
          <p14:tracePt t="9373" x="2968625" y="1892300"/>
          <p14:tracePt t="9379" x="2943225" y="1866900"/>
          <p14:tracePt t="9381" x="2936875" y="1860550"/>
          <p14:tracePt t="9383" x="2930525" y="1854200"/>
          <p14:tracePt t="9387" x="2917825" y="1835150"/>
          <p14:tracePt t="9389" x="2911475" y="1828800"/>
          <p14:tracePt t="9395" x="2898775" y="1803400"/>
          <p14:tracePt t="9398" x="2886075" y="1790700"/>
          <p14:tracePt t="9403" x="2879725" y="1765300"/>
          <p14:tracePt t="9405" x="2873375" y="1758950"/>
          <p14:tracePt t="9410" x="2867025" y="1746250"/>
          <p14:tracePt t="9413" x="2867025" y="1727200"/>
          <p14:tracePt t="9417" x="2860675" y="1720850"/>
          <p14:tracePt t="9421" x="2860675" y="1695450"/>
          <p14:tracePt t="9427" x="2854325" y="1670050"/>
          <p14:tracePt t="9430" x="2854325" y="1644650"/>
          <p14:tracePt t="9433" x="2854325" y="1638300"/>
          <p14:tracePt t="9437" x="2854325" y="1612900"/>
          <p14:tracePt t="9439" x="2854325" y="1600200"/>
          <p14:tracePt t="9443" x="2854325" y="1581150"/>
          <p14:tracePt t="9446" x="2854325" y="1549400"/>
          <p14:tracePt t="9448" x="2854325" y="1536700"/>
          <p14:tracePt t="9453" x="2860675" y="1511300"/>
          <p14:tracePt t="9456" x="2867025" y="1484313"/>
          <p14:tracePt t="9460" x="2873375" y="1465263"/>
          <p14:tracePt t="9464" x="2886075" y="1427163"/>
          <p14:tracePt t="9466" x="2886075" y="1420813"/>
          <p14:tracePt t="9470" x="2905125" y="1389063"/>
          <p14:tracePt t="9476" x="2924175" y="1338263"/>
          <p14:tracePt t="9479" x="2930525" y="1312863"/>
          <p14:tracePt t="9482" x="2936875" y="1300163"/>
          <p14:tracePt t="9487" x="2949575" y="1262063"/>
          <p14:tracePt t="9490" x="2955925" y="1243013"/>
          <p14:tracePt t="9495" x="2976563" y="1198563"/>
          <p14:tracePt t="9498" x="2982913" y="1185863"/>
          <p14:tracePt t="9503" x="3001963" y="1141413"/>
          <p14:tracePt t="9506" x="3008313" y="1128713"/>
          <p14:tracePt t="9512" x="3033713" y="1084263"/>
          <p14:tracePt t="9514" x="3040063" y="1077913"/>
          <p14:tracePt t="9520" x="3059113" y="1044575"/>
          <p14:tracePt t="9522" x="3071813" y="1025525"/>
          <p14:tracePt t="9529" x="3109913" y="981075"/>
          <p14:tracePt t="9531" x="3122613" y="974725"/>
          <p14:tracePt t="9536" x="3148013" y="949325"/>
          <p14:tracePt t="9538" x="3154363" y="942975"/>
          <p14:tracePt t="9545" x="3192463" y="911225"/>
          <p14:tracePt t="9547" x="3205163" y="898525"/>
          <p14:tracePt t="9548" x="3211513" y="892175"/>
          <p14:tracePt t="9554" x="3243263" y="879475"/>
          <p14:tracePt t="9556" x="3262313" y="866775"/>
          <p14:tracePt t="9564" x="3325813" y="841375"/>
          <p14:tracePt t="9567" x="3332163" y="835025"/>
          <p14:tracePt t="9571" x="3357563" y="822325"/>
          <p14:tracePt t="9574" x="3389313" y="815975"/>
          <p14:tracePt t="9580" x="3441700" y="803275"/>
          <p14:tracePt t="9582" x="3454400" y="803275"/>
          <p14:tracePt t="9586" x="3492500" y="796925"/>
          <p14:tracePt t="9591" x="3524250" y="796925"/>
          <p14:tracePt t="9595" x="3556000" y="796925"/>
          <p14:tracePt t="9597" x="3575050" y="796925"/>
          <p14:tracePt t="9599" x="3581400" y="796925"/>
          <p14:tracePt t="9603" x="3619500" y="796925"/>
          <p14:tracePt t="9606" x="3638550" y="796925"/>
          <p14:tracePt t="9612" x="3676650" y="803275"/>
          <p14:tracePt t="9613" x="3683000" y="803275"/>
          <p14:tracePt t="9615" x="3702050" y="809625"/>
          <p14:tracePt t="9620" x="3727450" y="815975"/>
          <p14:tracePt t="9623" x="3759200" y="828675"/>
          <p14:tracePt t="9628" x="3790950" y="847725"/>
          <p14:tracePt t="9630" x="3810000" y="854075"/>
          <p14:tracePt t="9632" x="3822700" y="866775"/>
          <p14:tracePt t="9636" x="3854450" y="892175"/>
          <p14:tracePt t="9640" x="3887788" y="904875"/>
          <p14:tracePt t="9644" x="3932238" y="936625"/>
          <p14:tracePt t="9647" x="3938588" y="942975"/>
          <p14:tracePt t="9648" x="3957638" y="955675"/>
          <p14:tracePt t="9653" x="4008438" y="1000125"/>
          <p14:tracePt t="9655" x="4021138" y="1012825"/>
          <p14:tracePt t="9660" x="4040188" y="1031875"/>
          <p14:tracePt t="9662" x="4065588" y="1057275"/>
          <p14:tracePt t="9664" x="4078288" y="1069975"/>
          <p14:tracePt t="9666" x="4084638" y="1077913"/>
          <p14:tracePt t="9670" x="4116388" y="1109663"/>
          <p14:tracePt t="9671" x="4122738" y="1116013"/>
          <p14:tracePt t="9673" x="4135438" y="1128713"/>
          <p14:tracePt t="9680" x="4173538" y="1173163"/>
          <p14:tracePt t="9682" x="4186238" y="1192213"/>
          <p14:tracePt t="9687" x="4205288" y="1217613"/>
          <p14:tracePt t="9690" x="4217988" y="1236663"/>
          <p14:tracePt t="9695" x="4249738" y="1274763"/>
          <p14:tracePt t="9697" x="4256088" y="1287463"/>
          <p14:tracePt t="9699" x="4262438" y="1293813"/>
          <p14:tracePt t="9703" x="4281488" y="1325563"/>
          <p14:tracePt t="9706" x="4287838" y="1338263"/>
          <p14:tracePt t="9712" x="4313238" y="1376363"/>
          <p14:tracePt t="9714" x="4319588" y="1389063"/>
          <p14:tracePt t="9716" x="4319588" y="1395413"/>
          <p14:tracePt t="9721" x="4332288" y="1420813"/>
          <p14:tracePt t="9723" x="4338638" y="1433513"/>
          <p14:tracePt t="9729" x="4346575" y="1465263"/>
          <p14:tracePt t="9731" x="4352925" y="1471613"/>
          <p14:tracePt t="9734" x="4352925" y="1477963"/>
          <p14:tracePt t="9736" x="4359275" y="1497013"/>
          <p14:tracePt t="9738" x="4359275" y="1504950"/>
          <p14:tracePt t="9741" x="4359275" y="1511300"/>
          <p14:tracePt t="9745" x="4359275" y="1530350"/>
          <p14:tracePt t="9747" x="4359275" y="1543050"/>
          <p14:tracePt t="9754" x="4359275" y="1568450"/>
          <p14:tracePt t="9758" x="4359275" y="1581150"/>
          <p14:tracePt t="9762" x="4359275" y="1593850"/>
          <p14:tracePt t="9764" x="4359275" y="1600200"/>
          <p14:tracePt t="9769" x="4359275" y="1612900"/>
          <p14:tracePt t="9771" x="4359275" y="1619250"/>
          <p14:tracePt t="9774" x="4359275" y="1625600"/>
          <p14:tracePt t="9777" x="4352925" y="1631950"/>
          <p14:tracePt t="9778" x="4346575" y="1638300"/>
          <p14:tracePt t="9779" x="4346575" y="1644650"/>
          <p14:tracePt t="9781" x="4346575" y="1651000"/>
          <p14:tracePt t="9785" x="4332288" y="1663700"/>
          <p14:tracePt t="9789" x="4325938" y="1670050"/>
          <p14:tracePt t="9792" x="4319588" y="1676400"/>
          <p14:tracePt t="9794" x="4306888" y="1689100"/>
          <p14:tracePt t="9797" x="4300538" y="1689100"/>
          <p14:tracePt t="9799" x="4300538" y="1695450"/>
          <p14:tracePt t="9803" x="4287838" y="1701800"/>
          <p14:tracePt t="9805" x="4281488" y="1708150"/>
          <p14:tracePt t="9807" x="4275138" y="1714500"/>
          <p14:tracePt t="9810" x="4268788" y="1714500"/>
          <p14:tracePt t="9812" x="4256088" y="1720850"/>
          <p14:tracePt t="9814" x="4249738" y="1727200"/>
          <p14:tracePt t="9815" x="4243388" y="1727200"/>
          <p14:tracePt t="9818" x="4237038" y="1733550"/>
          <p14:tracePt t="9819" x="4230688" y="1733550"/>
          <p14:tracePt t="9821" x="4224338" y="1739900"/>
          <p14:tracePt t="9825" x="4211638" y="1739900"/>
          <p14:tracePt t="9827" x="4198938" y="1746250"/>
          <p14:tracePt t="9829" x="4192588" y="1746250"/>
          <p14:tracePt t="9831" x="4186238" y="1752600"/>
          <p14:tracePt t="9836" x="4167188" y="1758950"/>
          <p14:tracePt t="9838" x="4160838" y="1758950"/>
          <p14:tracePt t="9840" x="4154488" y="1758950"/>
          <p14:tracePt t="9844" x="4141788" y="1765300"/>
          <p14:tracePt t="9845" x="4135438" y="1765300"/>
          <p14:tracePt t="9847" x="4122738" y="1765300"/>
          <p14:tracePt t="9852" x="4110038" y="1771650"/>
          <p14:tracePt t="9854" x="4103688" y="1771650"/>
          <p14:tracePt t="9855" x="4097338" y="1771650"/>
          <p14:tracePt t="9858" x="4090988" y="1771650"/>
          <p14:tracePt t="9861" x="4078288" y="1778000"/>
          <p14:tracePt t="9863" x="4071938" y="1778000"/>
          <p14:tracePt t="9865" x="4065588" y="1778000"/>
          <p14:tracePt t="9869" x="4059238" y="1778000"/>
          <p14:tracePt t="9870" x="4052888" y="1778000"/>
          <p14:tracePt t="9874" x="4046538" y="1784350"/>
          <p14:tracePt t="9876" x="4040188" y="1784350"/>
          <p14:tracePt t="9878" x="4033838" y="1784350"/>
          <p14:tracePt t="9881" x="4027488" y="1784350"/>
          <p14:tracePt t="9886" x="4021138" y="1784350"/>
          <p14:tracePt t="9888" x="4021138" y="1790700"/>
          <p14:tracePt t="9891" x="4014788" y="1790700"/>
          <p14:tracePt t="9897" x="4008438" y="1790700"/>
          <p14:tracePt t="9910" x="4002088" y="1797050"/>
          <p14:tracePt t="9919" x="3995738" y="1797050"/>
          <p14:tracePt t="9922" x="3995738" y="1803400"/>
          <p14:tracePt t="9929" x="3989388" y="1803400"/>
          <p14:tracePt t="9939" x="3983038" y="1809750"/>
          <p14:tracePt t="9941" x="3976688" y="1809750"/>
          <p14:tracePt t="9945" x="3976688" y="1816100"/>
          <p14:tracePt t="9950" x="3970338" y="1816100"/>
          <p14:tracePt t="9955" x="3970338" y="1822450"/>
          <p14:tracePt t="9973" x="3963988" y="1828800"/>
          <p14:tracePt t="10052" x="3970338" y="1828800"/>
          <p14:tracePt t="10059" x="3976688" y="1835150"/>
          <p14:tracePt t="10065" x="3983038" y="1835150"/>
          <p14:tracePt t="10072" x="3989388" y="1841500"/>
          <p14:tracePt t="10076" x="3995738" y="1841500"/>
          <p14:tracePt t="10082" x="4002088" y="1847850"/>
          <p14:tracePt t="10091" x="4021138" y="1860550"/>
          <p14:tracePt t="10100" x="4046538" y="1873250"/>
          <p14:tracePt t="10111" x="4097338" y="1905000"/>
          <p14:tracePt t="10119" x="4110038" y="1917700"/>
          <p14:tracePt t="10127" x="4167188" y="1957388"/>
          <p14:tracePt t="10135" x="4173538" y="1963738"/>
          <p14:tracePt t="10143" x="4205288" y="2001838"/>
          <p14:tracePt t="10150" x="4211638" y="2020888"/>
          <p14:tracePt t="10159" x="4224338" y="2065338"/>
          <p14:tracePt t="10161" x="4224338" y="2071688"/>
          <p14:tracePt t="10166" x="4224338" y="2084388"/>
          <p14:tracePt t="10177" x="4224338" y="2128838"/>
          <p14:tracePt t="10185" x="4230688" y="2141538"/>
          <p14:tracePt t="10192" x="4230688" y="2185988"/>
          <p14:tracePt t="10200" x="4230688" y="2211388"/>
          <p14:tracePt t="10206" x="4230688" y="2243138"/>
          <p14:tracePt t="10210" x="4230688" y="2255838"/>
          <p14:tracePt t="10214" x="4230688" y="2274888"/>
          <p14:tracePt t="10220" x="4230688" y="2293938"/>
          <p14:tracePt t="10222" x="4230688" y="2306638"/>
          <p14:tracePt t="10226" x="4230688" y="2319338"/>
          <p14:tracePt t="10229" x="4230688" y="2338388"/>
          <p14:tracePt t="10231" x="4230688" y="2351088"/>
          <p14:tracePt t="10236" x="4224338" y="2371725"/>
          <p14:tracePt t="10240" x="4217988" y="2390775"/>
          <p14:tracePt t="10244" x="4211638" y="2409825"/>
          <p14:tracePt t="10247" x="4198938" y="2428875"/>
          <p14:tracePt t="10249" x="4192588" y="2428875"/>
          <p14:tracePt t="10253" x="4186238" y="2447925"/>
          <p14:tracePt t="10256" x="4173538" y="2466975"/>
          <p14:tracePt t="10262" x="4148138" y="2498725"/>
          <p14:tracePt t="10264" x="4141788" y="2498725"/>
          <p14:tracePt t="10265" x="4135438" y="2511425"/>
          <p14:tracePt t="10269" x="4116388" y="2530475"/>
          <p14:tracePt t="10271" x="4110038" y="2536825"/>
          <p14:tracePt t="10278" x="4078288" y="2568575"/>
          <p14:tracePt t="10280" x="4065588" y="2581275"/>
          <p14:tracePt t="10282" x="4059238" y="2581275"/>
          <p14:tracePt t="10287" x="4040188" y="2606675"/>
          <p14:tracePt t="10290" x="4027488" y="2619375"/>
          <p14:tracePt t="10294" x="4014788" y="2625725"/>
          <p14:tracePt t="10296" x="3995738" y="2644775"/>
          <p14:tracePt t="10298" x="3989388" y="2651125"/>
          <p14:tracePt t="10303" x="3970338" y="2670175"/>
          <p14:tracePt t="10305" x="3963988" y="2676525"/>
          <p14:tracePt t="10311" x="3944938" y="2689225"/>
          <p14:tracePt t="10312" x="3938588" y="2695575"/>
          <p14:tracePt t="10314" x="3932238" y="2701925"/>
          <p14:tracePt t="10316" x="3932238" y="2708275"/>
          <p14:tracePt t="10319" x="3925888" y="2708275"/>
          <p14:tracePt t="10320" x="3919538" y="2720975"/>
          <p14:tracePt t="10323" x="3913188" y="2720975"/>
          <p14:tracePt t="10327" x="3906838" y="2740025"/>
          <p14:tracePt t="10328" x="3900488" y="2740025"/>
          <p14:tracePt t="10330" x="3894138" y="2746375"/>
          <p14:tracePt t="10335" x="3887788" y="2759075"/>
          <p14:tracePt t="10337" x="3887788" y="2765425"/>
          <p14:tracePt t="10340" x="3879850" y="2765425"/>
          <p14:tracePt t="10343" x="3873500" y="2778125"/>
          <p14:tracePt t="10347" x="3867150" y="2784475"/>
          <p14:tracePt t="10352" x="3860800" y="2798763"/>
          <p14:tracePt t="10355" x="3860800" y="2805113"/>
          <p14:tracePt t="10357" x="3854450" y="2805113"/>
          <p14:tracePt t="10361" x="3848100" y="2817813"/>
          <p14:tracePt t="10363" x="3841750" y="2824163"/>
          <p14:tracePt t="10366" x="3841750" y="2830513"/>
          <p14:tracePt t="10369" x="3835400" y="2836863"/>
          <p14:tracePt t="10372" x="3829050" y="2843213"/>
          <p14:tracePt t="10377" x="3822700" y="2855913"/>
          <p14:tracePt t="10379" x="3810000" y="2868613"/>
          <p14:tracePt t="10381" x="3803650" y="2874963"/>
          <p14:tracePt t="10387" x="3790950" y="2894013"/>
          <p14:tracePt t="10389" x="3784600" y="2900363"/>
          <p14:tracePt t="10395" x="3752850" y="2932113"/>
          <p14:tracePt t="10396" x="3746500" y="2932113"/>
          <p14:tracePt t="10398" x="3740150" y="2944813"/>
          <p14:tracePt t="10403" x="3708400" y="2970213"/>
          <p14:tracePt t="10405" x="3695700" y="2976563"/>
          <p14:tracePt t="10411" x="3644900" y="3008313"/>
          <p14:tracePt t="10413" x="3632200" y="3021013"/>
          <p14:tracePt t="10415" x="3613150" y="3033713"/>
          <p14:tracePt t="10419" x="3587750" y="3052763"/>
          <p14:tracePt t="10422" x="3568700" y="3065463"/>
          <p14:tracePt t="10427" x="3549650" y="3071813"/>
          <p14:tracePt t="10430" x="3524250" y="3090863"/>
          <p14:tracePt t="10431" x="3517900" y="3097213"/>
          <p14:tracePt t="10436" x="3492500" y="3109913"/>
          <p14:tracePt t="10438" x="3479800" y="3116263"/>
          <p14:tracePt t="10445" x="3454400" y="3135313"/>
          <p14:tracePt t="10446" x="3448050" y="3135313"/>
          <p14:tracePt t="10448" x="3441700" y="3148013"/>
          <p14:tracePt t="10452" x="3421063" y="3154363"/>
          <p14:tracePt t="10460" x="3402013" y="3173413"/>
          <p14:tracePt t="10461" x="3389313" y="3179763"/>
          <p14:tracePt t="10464" x="3382963" y="3179763"/>
          <p14:tracePt t="10465" x="3382963" y="3186113"/>
          <p14:tracePt t="10468" x="3370263" y="3192463"/>
          <p14:tracePt t="10471" x="3357563" y="3198813"/>
          <p14:tracePt t="10475" x="3351213" y="3205163"/>
          <p14:tracePt t="10478" x="3338513" y="3211513"/>
          <p14:tracePt t="10480" x="3325813" y="3211513"/>
          <p14:tracePt t="10481" x="3325813" y="3219450"/>
          <p14:tracePt t="10485" x="3313113" y="3219450"/>
          <p14:tracePt t="10488" x="3306763" y="3225800"/>
          <p14:tracePt t="10490" x="3300413" y="3225800"/>
          <p14:tracePt t="10492" x="3294063" y="3225800"/>
          <p14:tracePt t="10494" x="3281363" y="3232150"/>
          <p14:tracePt t="10497" x="3275013" y="3232150"/>
          <p14:tracePt t="10502" x="3262313" y="3238500"/>
          <p14:tracePt t="10505" x="3249613" y="3238500"/>
          <p14:tracePt t="10508" x="3243263" y="3238500"/>
          <p14:tracePt t="10510" x="3236913" y="3238500"/>
          <p14:tracePt t="10512" x="3230563" y="3238500"/>
          <p14:tracePt t="10513" x="3224213" y="3238500"/>
          <p14:tracePt t="10515" x="3217863" y="3238500"/>
          <p14:tracePt t="10519" x="3211513" y="3238500"/>
          <p14:tracePt t="10521" x="3198813" y="3238500"/>
          <p14:tracePt t="10527" x="3186113" y="3238500"/>
          <p14:tracePt t="10529" x="3179763" y="3238500"/>
          <p14:tracePt t="10531" x="3173413" y="3238500"/>
          <p14:tracePt t="10535" x="3167063" y="3238500"/>
          <p14:tracePt t="10537" x="3160713" y="3238500"/>
          <p14:tracePt t="10541" x="3154363" y="3238500"/>
          <p14:tracePt t="10544" x="3148013" y="3232150"/>
          <p14:tracePt t="10546" x="3141663" y="3232150"/>
          <p14:tracePt t="10552" x="3135313" y="3232150"/>
          <p14:tracePt t="10554" x="3128963" y="3225800"/>
          <p14:tracePt t="10561" x="3122613" y="3225800"/>
          <p14:tracePt t="10563" x="3116263" y="3225800"/>
          <p14:tracePt t="10568" x="3109913" y="3225800"/>
          <p14:tracePt t="10571" x="3103563" y="3225800"/>
          <p14:tracePt t="10578" x="3097213" y="3219450"/>
          <p14:tracePt t="10583" x="3090863" y="3219450"/>
          <p14:tracePt t="10590" x="3084513" y="3219450"/>
          <p14:tracePt t="10593" x="3078163" y="3219450"/>
          <p14:tracePt t="10600" x="3071813" y="3219450"/>
          <p14:tracePt t="10607" x="3065463" y="3219450"/>
          <p14:tracePt t="10610" x="3059113" y="3219450"/>
          <p14:tracePt t="10616" x="3052763" y="3219450"/>
          <p14:tracePt t="10625" x="3040063" y="3219450"/>
          <p14:tracePt t="10629" x="3033713" y="3219450"/>
          <p14:tracePt t="10634" x="3027363" y="3219450"/>
          <p14:tracePt t="10642" x="3008313" y="3219450"/>
          <p14:tracePt t="10647" x="3001963" y="3211513"/>
          <p14:tracePt t="10657" x="2982913" y="3205163"/>
          <p14:tracePt t="10662" x="2976563" y="3198813"/>
          <p14:tracePt t="10667" x="2968625" y="3198813"/>
          <p14:tracePt t="10683" x="2962275" y="3198813"/>
          <p14:tracePt t="10699" x="2955925" y="3198813"/>
          <p14:tracePt t="10707" x="2943225" y="3198813"/>
          <p14:tracePt t="10712" x="2936875" y="3198813"/>
          <p14:tracePt t="10716" x="2924175" y="3211513"/>
          <p14:tracePt t="10725" x="2898775" y="3225800"/>
          <p14:tracePt t="10734" x="2873375" y="3244850"/>
          <p14:tracePt t="10740" x="2847975" y="3263900"/>
          <p14:tracePt t="10746" x="2835275" y="3276600"/>
          <p14:tracePt t="10751" x="2828925" y="3276600"/>
          <p14:tracePt t="10758" x="2809875" y="3289300"/>
          <p14:tracePt t="10766" x="2803525" y="3289300"/>
          <p14:tracePt t="10773" x="2803525" y="3295650"/>
          <p14:tracePt t="10778" x="2797175" y="3295650"/>
          <p14:tracePt t="10789" x="2790825" y="3295650"/>
          <p14:tracePt t="10791" x="2784475" y="3295650"/>
          <p14:tracePt t="10795" x="2778125" y="3295650"/>
          <p14:tracePt t="10798" x="2765425" y="3295650"/>
          <p14:tracePt t="10808" x="2727325" y="3295650"/>
          <p14:tracePt t="10815" x="2701925" y="3295650"/>
          <p14:tracePt t="10827" x="2619375" y="3270250"/>
          <p14:tracePt t="10833" x="2581275" y="3257550"/>
          <p14:tracePt t="10842" x="2497138" y="3232150"/>
          <p14:tracePt t="10850" x="2452688" y="3205163"/>
          <p14:tracePt t="10858" x="2376488" y="3167063"/>
          <p14:tracePt t="10863" x="2338388" y="3141663"/>
          <p14:tracePt t="10865" x="2325688" y="3135313"/>
          <p14:tracePt t="10870" x="2300288" y="3109913"/>
          <p14:tracePt t="10872" x="2281238" y="3103563"/>
          <p14:tracePt t="10875" x="2255838" y="3084513"/>
          <p14:tracePt t="10878" x="2230438" y="3071813"/>
          <p14:tracePt t="10880" x="2217738" y="3059113"/>
          <p14:tracePt t="10882" x="2211388" y="3059113"/>
          <p14:tracePt t="10886" x="2173288" y="3033713"/>
          <p14:tracePt t="10888" x="2166938" y="3027363"/>
          <p14:tracePt t="10894" x="2128838" y="3001963"/>
          <p14:tracePt t="10896" x="2116138" y="2989263"/>
          <p14:tracePt t="10897" x="2109788" y="2982913"/>
          <p14:tracePt t="10899" x="2103438" y="2982913"/>
          <p14:tracePt t="10903" x="2078038" y="2957513"/>
          <p14:tracePt t="10905" x="2065338" y="2951163"/>
          <p14:tracePt t="10910" x="2038350" y="2925763"/>
          <p14:tracePt t="10912" x="2032000" y="2913063"/>
          <p14:tracePt t="10913" x="2025650" y="2913063"/>
          <p14:tracePt t="10915" x="2012950" y="2900363"/>
          <p14:tracePt t="10919" x="2000250" y="2881313"/>
          <p14:tracePt t="10922" x="1993900" y="2868613"/>
          <p14:tracePt t="10926" x="1974850" y="2849563"/>
          <p14:tracePt t="10928" x="1962150" y="2836863"/>
          <p14:tracePt t="10930" x="1955800" y="2824163"/>
          <p14:tracePt t="10932" x="1955800" y="2817813"/>
          <p14:tracePt t="10936" x="1943100" y="2805113"/>
          <p14:tracePt t="10938" x="1930400" y="2784475"/>
          <p14:tracePt t="10942" x="1924050" y="2771775"/>
          <p14:tracePt t="10945" x="1911350" y="2740025"/>
          <p14:tracePt t="10946" x="1911350" y="2733675"/>
          <p14:tracePt t="10948" x="1905000" y="2720975"/>
          <p14:tracePt t="10952" x="1898650" y="2695575"/>
          <p14:tracePt t="10954" x="1892300" y="2682875"/>
          <p14:tracePt t="10959" x="1885950" y="2644775"/>
          <p14:tracePt t="10962" x="1879600" y="2619375"/>
          <p14:tracePt t="10963" x="1879600" y="2613025"/>
          <p14:tracePt t="10964" x="1873250" y="2606675"/>
          <p14:tracePt t="10965" x="1873250" y="2600325"/>
          <p14:tracePt t="10968" x="1873250" y="2574925"/>
          <p14:tracePt t="10970" x="1866900" y="2562225"/>
          <p14:tracePt t="10973" x="1866900" y="2543175"/>
          <p14:tracePt t="10979" x="1860550" y="2498725"/>
          <p14:tracePt t="10980" x="1860550" y="2492375"/>
          <p14:tracePt t="10982" x="1860550" y="2486025"/>
          <p14:tracePt t="10986" x="1860550" y="2460625"/>
          <p14:tracePt t="10989" x="1860550" y="2447925"/>
          <p14:tracePt t="10992" x="1860550" y="2435225"/>
          <p14:tracePt t="10994" x="1860550" y="2416175"/>
          <p14:tracePt t="10997" x="1860550" y="2409825"/>
          <p14:tracePt t="10998" x="1860550" y="2403475"/>
          <p14:tracePt t="11002" x="1860550" y="2390775"/>
          <p14:tracePt t="11004" x="1860550" y="2384425"/>
          <p14:tracePt t="11007" x="1866900" y="2371725"/>
          <p14:tracePt t="11012" x="1873250" y="2359025"/>
          <p14:tracePt t="11013" x="1879600" y="2351088"/>
          <p14:tracePt t="11015" x="1885950" y="2344738"/>
          <p14:tracePt t="11035" x="1955800" y="2255838"/>
          <p14:tracePt t="11037" x="1962150" y="2249488"/>
          <p14:tracePt t="11040" x="1974850" y="2236788"/>
          <p14:tracePt t="11046" x="2012950" y="2198688"/>
          <p14:tracePt t="11047" x="2019300" y="2192338"/>
          <p14:tracePt t="11049" x="2019300" y="2185988"/>
          <p14:tracePt t="11053" x="2051050" y="2166938"/>
          <p14:tracePt t="11055" x="2065338" y="2154238"/>
          <p14:tracePt t="11057" x="2071688" y="2141538"/>
          <p14:tracePt t="11059" x="2084388" y="2135188"/>
          <p14:tracePt t="11061" x="2097088" y="2122488"/>
          <p14:tracePt t="11063" x="2103438" y="2116138"/>
          <p14:tracePt t="11067" x="2116138" y="2103438"/>
          <p14:tracePt t="11070" x="2147888" y="2078038"/>
          <p14:tracePt t="11071" x="2160588" y="2065338"/>
          <p14:tracePt t="11073" x="2173288" y="2058988"/>
          <p14:tracePt t="11078" x="2198688" y="2039938"/>
          <p14:tracePt t="11080" x="2211388" y="2020888"/>
          <p14:tracePt t="11082" x="2217738" y="2014538"/>
          <p14:tracePt t="11085" x="2249488" y="1995488"/>
          <p14:tracePt t="11087" x="2262188" y="1989138"/>
          <p14:tracePt t="11091" x="2281238" y="1970088"/>
          <p14:tracePt t="11097" x="2351088" y="1931988"/>
          <p14:tracePt t="11099" x="2357438" y="1924050"/>
          <p14:tracePt t="11102" x="2389188" y="1905000"/>
          <p14:tracePt t="11104" x="2408238" y="1898650"/>
          <p14:tracePt t="11109" x="2452688" y="1873250"/>
          <p14:tracePt t="11112" x="2490788" y="1860550"/>
          <p14:tracePt t="11113" x="2497138" y="1854200"/>
          <p14:tracePt t="11116" x="2509838" y="1854200"/>
          <p14:tracePt t="11119" x="2555875" y="1841500"/>
          <p14:tracePt t="11121" x="2581275" y="1835150"/>
          <p14:tracePt t="11125" x="2613025" y="1835150"/>
          <p14:tracePt t="11128" x="2651125" y="1828800"/>
          <p14:tracePt t="11129" x="2663825" y="1828800"/>
          <p14:tracePt t="11131" x="2682875" y="1828800"/>
          <p14:tracePt t="11135" x="2714625" y="1828800"/>
          <p14:tracePt t="11137" x="2733675" y="1828800"/>
          <p14:tracePt t="11144" x="2778125" y="1828800"/>
          <p14:tracePt t="11146" x="2797175" y="1828800"/>
          <p14:tracePt t="11147" x="2816225" y="1828800"/>
          <p14:tracePt t="11149" x="2822575" y="1828800"/>
          <p14:tracePt t="11152" x="2847975" y="1835150"/>
          <p14:tracePt t="11154" x="2860675" y="1841500"/>
          <p14:tracePt t="11157" x="2873375" y="1841500"/>
          <p14:tracePt t="11160" x="2892425" y="1854200"/>
          <p14:tracePt t="11162" x="2905125" y="1854200"/>
          <p14:tracePt t="11164" x="2911475" y="1860550"/>
          <p14:tracePt t="11166" x="2917825" y="1860550"/>
          <p14:tracePt t="11169" x="2936875" y="1866900"/>
          <p14:tracePt t="11172" x="2949575" y="1873250"/>
          <p14:tracePt t="11174" x="2955925" y="1873250"/>
          <p14:tracePt t="11177" x="2968625" y="1879600"/>
          <p14:tracePt t="11179" x="2982913" y="1885950"/>
          <p14:tracePt t="11186" x="3001963" y="1892300"/>
          <p14:tracePt t="11189" x="3014663" y="1892300"/>
          <p14:tracePt t="11194" x="3027363" y="1898650"/>
          <p14:tracePt t="11196" x="3046413" y="1905000"/>
          <p14:tracePt t="11199" x="3052763" y="1911350"/>
          <p14:tracePt t="11203" x="3071813" y="1911350"/>
          <p14:tracePt t="11207" x="3090863" y="1917700"/>
          <p14:tracePt t="11212" x="3122613" y="1931988"/>
          <p14:tracePt t="11214" x="3135313" y="1931988"/>
          <p14:tracePt t="11216" x="3141663" y="1938338"/>
          <p14:tracePt t="11220" x="3179763" y="1944688"/>
          <p14:tracePt t="11227" x="3230563" y="1957388"/>
          <p14:tracePt t="11230" x="3262313" y="1963738"/>
          <p14:tracePt t="11233" x="3268663" y="1970088"/>
          <p14:tracePt t="11237" x="3306763" y="1982788"/>
          <p14:tracePt t="11240" x="3332163" y="1989138"/>
          <p14:tracePt t="11246" x="3382963" y="2008188"/>
          <p14:tracePt t="11248" x="3402013" y="2020888"/>
          <p14:tracePt t="11253" x="3441700" y="2033588"/>
          <p14:tracePt t="11259" x="3473450" y="2052638"/>
          <p14:tracePt t="11263" x="3511550" y="2071688"/>
          <p14:tracePt t="11266" x="3524250" y="2084388"/>
          <p14:tracePt t="11269" x="3549650" y="2097088"/>
          <p14:tracePt t="11271" x="3556000" y="2097088"/>
          <p14:tracePt t="11274" x="3562350" y="2109788"/>
          <p14:tracePt t="11280" x="3587750" y="2128838"/>
          <p14:tracePt t="11283" x="3594100" y="2135188"/>
          <p14:tracePt t="11287" x="3606800" y="2154238"/>
          <p14:tracePt t="11293" x="3619500" y="2166938"/>
          <p14:tracePt t="11296" x="3625850" y="2185988"/>
          <p14:tracePt t="11298" x="3632200" y="2192338"/>
          <p14:tracePt t="11303" x="3638550" y="2211388"/>
          <p14:tracePt t="11307" x="3644900" y="2217738"/>
          <p14:tracePt t="11311" x="3651250" y="2236788"/>
          <p14:tracePt t="11313" x="3651250" y="2243138"/>
          <p14:tracePt t="11315" x="3657600" y="2249488"/>
          <p14:tracePt t="11320" x="3663950" y="2268538"/>
          <p14:tracePt t="11322" x="3663950" y="2274888"/>
          <p14:tracePt t="11327" x="3670300" y="2287588"/>
          <p14:tracePt t="11330" x="3676650" y="2306638"/>
          <p14:tracePt t="11332" x="3676650" y="2312988"/>
          <p14:tracePt t="11336" x="3683000" y="2332038"/>
          <p14:tracePt t="11338" x="3683000" y="2338388"/>
          <p14:tracePt t="11344" x="3689350" y="2365375"/>
          <p14:tracePt t="11346" x="3695700" y="2378075"/>
          <p14:tracePt t="11348" x="3695700" y="2390775"/>
          <p14:tracePt t="11353" x="3695700" y="2416175"/>
          <p14:tracePt t="11356" x="3695700" y="2422525"/>
          <p14:tracePt t="11361" x="3695700" y="2454275"/>
          <p14:tracePt t="11363" x="3695700" y="2473325"/>
          <p14:tracePt t="11365" x="3695700" y="2479675"/>
          <p14:tracePt t="11370" x="3695700" y="2511425"/>
          <p14:tracePt t="11374" x="3695700" y="2530475"/>
          <p14:tracePt t="11379" x="3695700" y="2555875"/>
          <p14:tracePt t="11380" x="3689350" y="2568575"/>
          <p14:tracePt t="11382" x="3689350" y="2581275"/>
          <p14:tracePt t="11386" x="3676650" y="2606675"/>
          <p14:tracePt t="11390" x="3670300" y="2625725"/>
          <p14:tracePt t="11395" x="3657600" y="2657475"/>
          <p14:tracePt t="11397" x="3657600" y="2663825"/>
          <p14:tracePt t="11399" x="3651250" y="2670175"/>
          <p14:tracePt t="11403" x="3638550" y="2689225"/>
          <p14:tracePt t="11408" x="3625850" y="2708275"/>
          <p14:tracePt t="11412" x="3606800" y="2727325"/>
          <p14:tracePt t="11414" x="3600450" y="2733675"/>
          <p14:tracePt t="11416" x="3594100" y="2740025"/>
          <p14:tracePt t="11419" x="3575050" y="2752725"/>
          <p14:tracePt t="11427" x="3549650" y="2771775"/>
          <p14:tracePt t="11430" x="3524250" y="2784475"/>
          <p14:tracePt t="11432" x="3524250" y="2792413"/>
          <p14:tracePt t="11436" x="3498850" y="2805113"/>
          <p14:tracePt t="11441" x="3479800" y="2817813"/>
          <p14:tracePt t="11447" x="3454400" y="2836863"/>
          <p14:tracePt t="11449" x="3448050" y="2836863"/>
          <p14:tracePt t="11453" x="3427413" y="2849563"/>
          <p14:tracePt t="11456" x="3414713" y="2855913"/>
          <p14:tracePt t="11459" x="3408363" y="2862263"/>
          <p14:tracePt t="11462" x="3395663" y="2868613"/>
          <p14:tracePt t="11464" x="3389313" y="2874963"/>
          <p14:tracePt t="11469" x="3376613" y="2881313"/>
          <p14:tracePt t="11473" x="3370263" y="2887663"/>
          <p14:tracePt t="11478" x="3363913" y="2887663"/>
          <p14:tracePt t="11479" x="3363913" y="2894013"/>
          <p14:tracePt t="11481" x="3357563" y="2894013"/>
          <p14:tracePt t="11526" x="3363913" y="2894013"/>
          <p14:tracePt t="11528" x="3370263" y="2887663"/>
          <p14:tracePt t="11531" x="3382963" y="2881313"/>
          <p14:tracePt t="11536" x="3408363" y="2868613"/>
          <p14:tracePt t="11541" x="3435350" y="2855913"/>
          <p14:tracePt t="11546" x="3486150" y="2836863"/>
          <p14:tracePt t="11548" x="3517900" y="2830513"/>
          <p14:tracePt t="11552" x="3562350" y="2811463"/>
          <p14:tracePt t="11556" x="3606800" y="2798763"/>
          <p14:tracePt t="11561" x="3708400" y="2771775"/>
          <p14:tracePt t="11563" x="3759200" y="2759075"/>
          <p14:tracePt t="11565" x="3778250" y="2759075"/>
          <p14:tracePt t="11567" x="3797300" y="2759075"/>
          <p14:tracePt t="11569" x="3906838" y="2740025"/>
          <p14:tracePt t="11571" x="3957638" y="2733675"/>
          <p14:tracePt t="11577" x="4071938" y="2714625"/>
          <p14:tracePt t="11579" x="4154488" y="2714625"/>
          <p14:tracePt t="11581" x="4211638" y="2708275"/>
          <p14:tracePt t="11586" x="4365625" y="2708275"/>
          <p14:tracePt t="11588" x="4422775" y="2708275"/>
          <p14:tracePt t="11594" x="4581525" y="2708275"/>
          <p14:tracePt t="11595" x="4600575" y="2708275"/>
          <p14:tracePt t="11597" x="4657725" y="2708275"/>
          <p14:tracePt t="11599" x="4702175" y="2708275"/>
          <p14:tracePt t="11603" x="4830763" y="2708275"/>
          <p14:tracePt t="11605" x="4887913" y="2708275"/>
          <p14:tracePt t="11608" x="4932363" y="2708275"/>
          <p14:tracePt t="11611" x="5065713" y="2708275"/>
          <p14:tracePt t="11613" x="5072063" y="2708275"/>
          <p14:tracePt t="11614" x="5097463" y="2708275"/>
          <p14:tracePt t="11619" x="5205413" y="2708275"/>
          <p14:tracePt t="11621" x="5256213" y="2708275"/>
          <p14:tracePt t="11625" x="5334000" y="2708275"/>
          <p14:tracePt t="11628" x="5422900" y="2708275"/>
          <p14:tracePt t="11629" x="5448300" y="2708275"/>
          <p14:tracePt t="11631" x="5473700" y="2708275"/>
          <p14:tracePt t="11635" x="5537200" y="2708275"/>
          <p14:tracePt t="11637" x="5575300" y="2708275"/>
          <p14:tracePt t="11639" x="5607050" y="2708275"/>
          <p14:tracePt t="11643" x="5689600" y="2708275"/>
          <p14:tracePt t="11645" x="5702300" y="2708275"/>
          <p14:tracePt t="11646" x="5716588" y="2708275"/>
          <p14:tracePt t="11648" x="5754688" y="2708275"/>
          <p14:tracePt t="11652" x="5805488" y="2708275"/>
          <p14:tracePt t="11654" x="5824538" y="2714625"/>
          <p14:tracePt t="11656" x="5849938" y="2714625"/>
          <p14:tracePt t="11660" x="5900738" y="2714625"/>
          <p14:tracePt t="11662" x="5919788" y="2714625"/>
          <p14:tracePt t="11664" x="5938838" y="2720975"/>
          <p14:tracePt t="11665" x="5945188" y="2720975"/>
          <p14:tracePt t="11670" x="5976938" y="2720975"/>
          <p14:tracePt t="11672" x="5995988" y="2727325"/>
          <p14:tracePt t="11677" x="6021388" y="2727325"/>
          <p14:tracePt t="11679" x="6034088" y="2727325"/>
          <p14:tracePt t="11681" x="6046788" y="2733675"/>
          <p14:tracePt t="11686" x="6065838" y="2733675"/>
          <p14:tracePt t="11688" x="6072188" y="2733675"/>
          <p14:tracePt t="11692" x="6078538" y="2740025"/>
          <p14:tracePt t="11695" x="6084888" y="2740025"/>
          <p14:tracePt t="11702" x="6091238" y="2740025"/>
          <p14:tracePt t="11710" x="6097588" y="2740025"/>
          <p14:tracePt t="11776" x="6103938" y="2740025"/>
          <p14:tracePt t="11787" x="6110288" y="2740025"/>
          <p14:tracePt t="11798" x="6122988" y="2740025"/>
          <p14:tracePt t="11806" x="6135688" y="2746375"/>
          <p14:tracePt t="11863" x="6129338" y="2746375"/>
          <p14:tracePt t="11876" x="6122988" y="2746375"/>
          <p14:tracePt t="11891" x="6116638" y="2752725"/>
          <p14:tracePt t="11907" x="6110288" y="2759075"/>
          <p14:tracePt t="11918" x="6103938" y="2765425"/>
          <p14:tracePt t="11927" x="6078538" y="2771775"/>
          <p14:tracePt t="11934" x="6059488" y="2778125"/>
          <p14:tracePt t="11939" x="6021388" y="2784475"/>
          <p14:tracePt t="11946" x="5989638" y="2798763"/>
          <p14:tracePt t="11951" x="5976938" y="2798763"/>
          <p14:tracePt t="11960" x="5894388" y="2824163"/>
          <p14:tracePt t="11967" x="5868988" y="2843213"/>
          <p14:tracePt t="11974" x="5805488" y="2881313"/>
          <p14:tracePt t="11981" x="5748338" y="2913063"/>
          <p14:tracePt t="11987" x="5716588" y="2938463"/>
          <p14:tracePt t="11993" x="5676900" y="2957513"/>
          <p14:tracePt t="11999" x="5626100" y="3001963"/>
          <p14:tracePt t="12004" x="5575300" y="3021013"/>
          <p14:tracePt t="12009" x="5543550" y="3046413"/>
          <p14:tracePt t="12013" x="5511800" y="3059113"/>
          <p14:tracePt t="12018" x="5505450" y="3065463"/>
          <p14:tracePt t="12024" x="5422900" y="3090863"/>
          <p14:tracePt t="12029" x="5384800" y="3097213"/>
          <p14:tracePt t="12034" x="5353050" y="3103563"/>
          <p14:tracePt t="12040" x="5289550" y="3116263"/>
          <p14:tracePt t="12044" x="5256213" y="3122613"/>
          <p14:tracePt t="12050" x="5205413" y="3128963"/>
          <p14:tracePt t="12055" x="5154613" y="3135313"/>
          <p14:tracePt t="12058" x="5129213" y="3135313"/>
          <p14:tracePt t="12063" x="5097463" y="3141663"/>
          <p14:tracePt t="12067" x="5084763" y="3141663"/>
          <p14:tracePt t="12077" x="4995863" y="3154363"/>
          <p14:tracePt t="12082" x="4957763" y="3160713"/>
          <p14:tracePt t="12095" x="4881563" y="3173413"/>
          <p14:tracePt t="12100" x="4868863" y="3173413"/>
          <p14:tracePt t="12115" x="4784725" y="3186113"/>
          <p14:tracePt t="12120" x="4765675" y="3186113"/>
          <p14:tracePt t="12127" x="4721225" y="3186113"/>
          <p14:tracePt t="12129" x="4702175" y="3186113"/>
          <p14:tracePt t="12132" x="4689475" y="3186113"/>
          <p14:tracePt t="12136" x="4657725" y="3186113"/>
          <p14:tracePt t="12138" x="4645025" y="3186113"/>
          <p14:tracePt t="12143" x="4619625" y="3186113"/>
          <p14:tracePt t="12148" x="4568825" y="3186113"/>
          <p14:tracePt t="12150" x="4556125" y="3186113"/>
          <p14:tracePt t="12154" x="4518025" y="3179763"/>
          <p14:tracePt t="12157" x="4492625" y="3173413"/>
          <p14:tracePt t="12159" x="4473575" y="3167063"/>
          <p14:tracePt t="12161" x="4460875" y="3160713"/>
          <p14:tracePt t="12162" x="4454525" y="3160713"/>
          <p14:tracePt t="12163" x="4435475" y="3148013"/>
          <p14:tracePt t="12169" x="4397375" y="3135313"/>
          <p14:tracePt t="12172" x="4371975" y="3128963"/>
          <p14:tracePt t="12174" x="4346575" y="3116263"/>
          <p14:tracePt t="12178" x="4313238" y="3097213"/>
          <p14:tracePt t="12180" x="4300538" y="3084513"/>
          <p14:tracePt t="12182" x="4287838" y="3071813"/>
          <p14:tracePt t="12186" x="4256088" y="3046413"/>
          <p14:tracePt t="12188" x="4243388" y="3040063"/>
          <p14:tracePt t="12195" x="4205288" y="3008313"/>
          <p14:tracePt t="12197" x="4198938" y="2995613"/>
          <p14:tracePt t="12198" x="4192588" y="2989263"/>
          <p14:tracePt t="12203" x="4173538" y="2963863"/>
          <p14:tracePt t="12204" x="4167188" y="2951163"/>
          <p14:tracePt t="12212" x="4141788" y="2906713"/>
          <p14:tracePt t="12213" x="4135438" y="2894013"/>
          <p14:tracePt t="12215" x="4135438" y="2887663"/>
          <p14:tracePt t="12219" x="4122738" y="2855913"/>
          <p14:tracePt t="12222" x="4116388" y="2830513"/>
          <p14:tracePt t="12228" x="4110038" y="2798763"/>
          <p14:tracePt t="12229" x="4103688" y="2778125"/>
          <p14:tracePt t="12231" x="4103688" y="2765425"/>
          <p14:tracePt t="12236" x="4103688" y="2733675"/>
          <p14:tracePt t="12240" x="4103688" y="2708275"/>
          <p14:tracePt t="12244" x="4103688" y="2670175"/>
          <p14:tracePt t="12246" x="4103688" y="2651125"/>
          <p14:tracePt t="12248" x="4103688" y="2638425"/>
          <p14:tracePt t="12252" x="4103688" y="2606675"/>
          <p14:tracePt t="12255" x="4103688" y="2581275"/>
          <p14:tracePt t="12261" x="4116388" y="2530475"/>
          <p14:tracePt t="12263" x="4122738" y="2511425"/>
          <p14:tracePt t="12264" x="4122738" y="2505075"/>
          <p14:tracePt t="12270" x="4141788" y="2460625"/>
          <p14:tracePt t="12272" x="4141788" y="2454275"/>
          <p14:tracePt t="12276" x="4154488" y="2435225"/>
          <p14:tracePt t="12279" x="4160838" y="2416175"/>
          <p14:tracePt t="12281" x="4167188" y="2403475"/>
          <p14:tracePt t="12285" x="4186238" y="2384425"/>
          <p14:tracePt t="12289" x="4198938" y="2371725"/>
          <p14:tracePt t="12294" x="4217988" y="2351088"/>
          <p14:tracePt t="12296" x="4230688" y="2332038"/>
          <p14:tracePt t="12297" x="4237038" y="2332038"/>
          <p14:tracePt t="12299" x="4243388" y="2325688"/>
          <p14:tracePt t="12303" x="4268788" y="2312988"/>
          <p14:tracePt t="12305" x="4287838" y="2293938"/>
          <p14:tracePt t="12312" x="4346575" y="2255838"/>
          <p14:tracePt t="12314" x="4378325" y="2249488"/>
          <p14:tracePt t="12319" x="4435475" y="2211388"/>
          <p14:tracePt t="12322" x="4467225" y="2198688"/>
          <p14:tracePt t="12329" x="4606925" y="2128838"/>
          <p14:tracePt t="12331" x="4625975" y="2116138"/>
          <p14:tracePt t="12336" x="4708525" y="2078038"/>
          <p14:tracePt t="12339" x="4740275" y="2058988"/>
          <p14:tracePt t="12345" x="4830763" y="2020888"/>
          <p14:tracePt t="12347" x="4868863" y="2008188"/>
          <p14:tracePt t="12349" x="4881563" y="2001838"/>
          <p14:tracePt t="12352" x="4926013" y="1982788"/>
          <p14:tracePt t="12354" x="4951413" y="1976438"/>
          <p14:tracePt t="12361" x="5002213" y="1957388"/>
          <p14:tracePt t="12363" x="5027613" y="1951038"/>
          <p14:tracePt t="12365" x="5033963" y="1944688"/>
          <p14:tracePt t="12369" x="5072063" y="1931988"/>
          <p14:tracePt t="12371" x="5078413" y="1931988"/>
          <p14:tracePt t="12378" x="5122863" y="1917700"/>
          <p14:tracePt t="12380" x="5135563" y="1917700"/>
          <p14:tracePt t="12382" x="5141913" y="1911350"/>
          <p14:tracePt t="12386" x="5173663" y="1905000"/>
          <p14:tracePt t="12391" x="5199063" y="1905000"/>
          <p14:tracePt t="12395" x="5237163" y="1905000"/>
          <p14:tracePt t="12397" x="5249863" y="1905000"/>
          <p14:tracePt t="12403" x="5314950" y="1905000"/>
          <p14:tracePt t="12406" x="5340350" y="1905000"/>
          <p14:tracePt t="12411" x="5359400" y="1905000"/>
          <p14:tracePt t="12414" x="5403850" y="1905000"/>
          <p14:tracePt t="12416" x="5422900" y="1905000"/>
          <p14:tracePt t="12419" x="5492750" y="1917700"/>
          <p14:tracePt t="12422" x="5537200" y="1924050"/>
          <p14:tracePt t="12428" x="5645150" y="1944688"/>
          <p14:tracePt t="12431" x="5683250" y="1963738"/>
          <p14:tracePt t="12432" x="5708650" y="1963738"/>
          <p14:tracePt t="12436" x="5805488" y="1995488"/>
          <p14:tracePt t="12439" x="5843588" y="2008188"/>
          <p14:tracePt t="12444" x="5938838" y="2039938"/>
          <p14:tracePt t="12446" x="5976938" y="2052638"/>
          <p14:tracePt t="12448" x="6008688" y="2071688"/>
          <p14:tracePt t="12453" x="6078538" y="2097088"/>
          <p14:tracePt t="12455" x="6103938" y="2116138"/>
          <p14:tracePt t="12459" x="6148388" y="2135188"/>
          <p14:tracePt t="12464" x="6188075" y="2154238"/>
          <p14:tracePt t="12469" x="6232525" y="2179638"/>
          <p14:tracePt t="12472" x="6245225" y="2192338"/>
          <p14:tracePt t="12478" x="6264275" y="2211388"/>
          <p14:tracePt t="12480" x="6270625" y="2217738"/>
          <p14:tracePt t="12482" x="6276975" y="2224088"/>
          <p14:tracePt t="12486" x="6289675" y="2243138"/>
          <p14:tracePt t="12488" x="6289675" y="2249488"/>
          <p14:tracePt t="12493" x="6296025" y="2262188"/>
          <p14:tracePt t="12497" x="6308725" y="2281238"/>
          <p14:tracePt t="12503" x="6308725" y="2300288"/>
          <p14:tracePt t="12506" x="6315075" y="2312988"/>
          <p14:tracePt t="12511" x="6321425" y="2338388"/>
          <p14:tracePt t="12513" x="6321425" y="2344738"/>
          <p14:tracePt t="12515" x="6327775" y="2351088"/>
          <p14:tracePt t="12519" x="6327775" y="2378075"/>
          <p14:tracePt t="12523" x="6334125" y="2390775"/>
          <p14:tracePt t="12527" x="6334125" y="2409825"/>
          <p14:tracePt t="12529" x="6334125" y="2422525"/>
          <p14:tracePt t="12531" x="6334125" y="2435225"/>
          <p14:tracePt t="12536" x="6334125" y="2460625"/>
          <p14:tracePt t="12539" x="6334125" y="2466975"/>
          <p14:tracePt t="12543" x="6334125" y="2486025"/>
          <p14:tracePt t="12546" x="6334125" y="2511425"/>
          <p14:tracePt t="12549" x="6334125" y="2517775"/>
          <p14:tracePt t="12553" x="6334125" y="2543175"/>
          <p14:tracePt t="12556" x="6334125" y="2549525"/>
          <p14:tracePt t="12561" x="6334125" y="2568575"/>
          <p14:tracePt t="12563" x="6334125" y="2581275"/>
          <p14:tracePt t="12570" x="6327775" y="2606675"/>
          <p14:tracePt t="12577" x="6321425" y="2619375"/>
          <p14:tracePt t="12579" x="6315075" y="2625725"/>
          <p14:tracePt t="12582" x="6308725" y="2632075"/>
          <p14:tracePt t="12586" x="6302375" y="2644775"/>
          <p14:tracePt t="12589" x="6296025" y="2651125"/>
          <p14:tracePt t="12591" x="6289675" y="2657475"/>
          <p14:tracePt t="12594" x="6283325" y="2663825"/>
          <p14:tracePt t="12595" x="6283325" y="2670175"/>
          <p14:tracePt t="12596" x="6276975" y="2676525"/>
          <p14:tracePt t="12602" x="6264275" y="2689225"/>
          <p14:tracePt t="12606" x="6257925" y="2695575"/>
          <p14:tracePt t="12608" x="6257925" y="2701925"/>
          <p14:tracePt t="12611" x="6251575" y="2708275"/>
          <p14:tracePt t="12612" x="6245225" y="2714625"/>
          <p14:tracePt t="12614" x="6238875" y="2720975"/>
          <p14:tracePt t="12618" x="6232525" y="2727325"/>
          <p14:tracePt t="12621" x="6226175" y="2733675"/>
          <p14:tracePt t="12622" x="6219825" y="2740025"/>
          <p14:tracePt t="12627" x="6213475" y="2752725"/>
          <p14:tracePt t="12628" x="6207125" y="2752725"/>
          <p14:tracePt t="12630" x="6200775" y="2765425"/>
          <p14:tracePt t="12635" x="6188075" y="2778125"/>
          <p14:tracePt t="12638" x="6181725" y="2792413"/>
          <p14:tracePt t="12644" x="6167438" y="2805113"/>
          <p14:tracePt t="12645" x="6161088" y="2811463"/>
          <p14:tracePt t="12646" x="6161088" y="2817813"/>
          <p14:tracePt t="12649" x="6154738" y="2817813"/>
          <p14:tracePt t="12652" x="6148388" y="2830513"/>
          <p14:tracePt t="12654" x="6148388" y="2836863"/>
          <p14:tracePt t="12657" x="6142038" y="2843213"/>
          <p14:tracePt t="12660" x="6142038" y="2849563"/>
          <p14:tracePt t="12662" x="6135688" y="2855913"/>
          <p14:tracePt t="12664" x="6135688" y="2862263"/>
          <p14:tracePt t="12668" x="6135688" y="2868613"/>
          <p14:tracePt t="12671" x="6129338" y="2874963"/>
          <p14:tracePt t="12677" x="6129338" y="2881313"/>
          <p14:tracePt t="12686" x="6129338" y="2887663"/>
          <p14:tracePt t="12842" x="6129338" y="2894013"/>
          <p14:tracePt t="12856" x="6129338" y="2900363"/>
          <p14:tracePt t="12858" x="6135688" y="2900363"/>
          <p14:tracePt t="12867" x="6142038" y="2906713"/>
          <p14:tracePt t="12873" x="6154738" y="2913063"/>
          <p14:tracePt t="12878" x="6161088" y="2925763"/>
          <p14:tracePt t="12883" x="6167438" y="2932113"/>
          <p14:tracePt t="12889" x="6175375" y="2938463"/>
          <p14:tracePt t="12896" x="6188075" y="2951163"/>
          <p14:tracePt t="12901" x="6188075" y="2957513"/>
          <p14:tracePt t="12909" x="6200775" y="2976563"/>
          <p14:tracePt t="12916" x="6200775" y="2989263"/>
          <p14:tracePt t="12923" x="6200775" y="3008313"/>
          <p14:tracePt t="12927" x="6200775" y="3014663"/>
          <p14:tracePt t="12931" x="6200775" y="3027363"/>
          <p14:tracePt t="12937" x="6200775" y="3040063"/>
          <p14:tracePt t="12941" x="6194425" y="3052763"/>
          <p14:tracePt t="12946" x="6188075" y="3065463"/>
          <p14:tracePt t="12948" x="6188075" y="3071813"/>
          <p14:tracePt t="12949" x="6181725" y="3078163"/>
          <p14:tracePt t="12953" x="6175375" y="3090863"/>
          <p14:tracePt t="12957" x="6167438" y="3103563"/>
          <p14:tracePt t="12961" x="6161088" y="3116263"/>
          <p14:tracePt t="12963" x="6154738" y="3122613"/>
          <p14:tracePt t="12965" x="6154738" y="3128963"/>
          <p14:tracePt t="12970" x="6148388" y="3148013"/>
          <p14:tracePt t="12973" x="6142038" y="3160713"/>
          <p14:tracePt t="12978" x="6122988" y="3186113"/>
          <p14:tracePt t="12980" x="6116638" y="3198813"/>
          <p14:tracePt t="12986" x="6103938" y="3225800"/>
          <p14:tracePt t="12988" x="6097588" y="3232150"/>
          <p14:tracePt t="12995" x="6065838" y="3276600"/>
          <p14:tracePt t="12997" x="6059488" y="3289300"/>
          <p14:tracePt t="12999" x="6053138" y="3295650"/>
          <p14:tracePt t="13004" x="6027738" y="3321050"/>
          <p14:tracePt t="13006" x="6002338" y="3346450"/>
          <p14:tracePt t="13013" x="5957888" y="3390900"/>
          <p14:tracePt t="13016" x="5951538" y="3397250"/>
          <p14:tracePt t="13023" x="5868988" y="3467100"/>
          <p14:tracePt t="13029" x="5799138" y="3524250"/>
          <p14:tracePt t="13033" x="5761038" y="3543300"/>
          <p14:tracePt t="13041" x="5626100" y="3638550"/>
          <p14:tracePt t="13046" x="5575300" y="3678238"/>
          <p14:tracePt t="13054" x="5556250" y="3684588"/>
          <p14:tracePt t="13057" x="5353050" y="3792538"/>
          <p14:tracePt t="13065" x="5192713" y="3868738"/>
          <p14:tracePt t="13071" x="5078413" y="3919538"/>
          <p14:tracePt t="13074" x="5033963" y="3938588"/>
          <p14:tracePt t="13083" x="4926013" y="3995738"/>
          <p14:tracePt t="13087" x="4837113" y="4033838"/>
          <p14:tracePt t="13090" x="4791075" y="4059238"/>
          <p14:tracePt t="13093" x="4759325" y="4073525"/>
          <p14:tracePt t="13095" x="4714875" y="4098925"/>
          <p14:tracePt t="13097" x="4683125" y="4111625"/>
          <p14:tracePt t="13103" x="4619625" y="4149725"/>
          <p14:tracePt t="13105" x="4587875" y="4168775"/>
          <p14:tracePt t="13112" x="4524375" y="4200525"/>
          <p14:tracePt t="13116" x="4492625" y="4225925"/>
          <p14:tracePt t="13118" x="4441825" y="4251325"/>
          <p14:tracePt t="13122" x="4403725" y="4270375"/>
          <p14:tracePt t="13125" x="4365625" y="4289425"/>
          <p14:tracePt t="13127" x="4346575" y="4295775"/>
          <p14:tracePt t="13129" x="4332288" y="4308475"/>
          <p14:tracePt t="13132" x="4287838" y="4321175"/>
          <p14:tracePt t="13138" x="4198938" y="4346575"/>
          <p14:tracePt t="13141" x="4179888" y="4352925"/>
          <p14:tracePt t="13148" x="4078288" y="4359275"/>
          <p14:tracePt t="13151" x="4059238" y="4359275"/>
          <p14:tracePt t="13158" x="3963988" y="4359275"/>
          <p14:tracePt t="13161" x="3913188" y="4359275"/>
          <p14:tracePt t="13162" x="3900488" y="4359275"/>
          <p14:tracePt t="13165" x="3879850" y="4359275"/>
          <p14:tracePt t="13171" x="3784600" y="4359275"/>
          <p14:tracePt t="13174" x="3752850" y="4352925"/>
          <p14:tracePt t="13183" x="3651250" y="4346575"/>
          <p14:tracePt t="13188" x="3549650" y="4333875"/>
          <p14:tracePt t="13191" x="3505200" y="4327525"/>
          <p14:tracePt t="13193" x="3473450" y="4321175"/>
          <p14:tracePt t="13196" x="3448050" y="4321175"/>
          <p14:tracePt t="13198" x="3414713" y="4314825"/>
          <p14:tracePt t="13200" x="3402013" y="4314825"/>
          <p14:tracePt t="13204" x="3313113" y="4289425"/>
          <p14:tracePt t="13207" x="3294063" y="4289425"/>
          <p14:tracePt t="13214" x="3179763" y="4264025"/>
          <p14:tracePt t="13218" x="3135313" y="4244975"/>
          <p14:tracePt t="13222" x="3059113" y="4232275"/>
          <p14:tracePt t="13225" x="3014663" y="4213225"/>
          <p14:tracePt t="13227" x="2982913" y="4206875"/>
          <p14:tracePt t="13229" x="2968625" y="4200525"/>
          <p14:tracePt t="13231" x="2943225" y="4194175"/>
          <p14:tracePt t="13237" x="2860675" y="4168775"/>
          <p14:tracePt t="13239" x="2828925" y="4162425"/>
          <p14:tracePt t="13249" x="2714625" y="4124325"/>
          <p14:tracePt t="13251" x="2632075" y="4105275"/>
          <p14:tracePt t="13256" x="2568575" y="4086225"/>
          <p14:tracePt t="13258" x="2549525" y="4079875"/>
          <p14:tracePt t="13260" x="2517775" y="4065588"/>
          <p14:tracePt t="13263" x="2465388" y="4052888"/>
          <p14:tracePt t="13265" x="2446338" y="4046538"/>
          <p14:tracePt t="13270" x="2357438" y="4027488"/>
          <p14:tracePt t="13274" x="2306638" y="4008438"/>
          <p14:tracePt t="13282" x="2185988" y="3976688"/>
          <p14:tracePt t="13286" x="2109788" y="3951288"/>
          <p14:tracePt t="13290" x="2051050" y="3932238"/>
          <p14:tracePt t="13292" x="2006600" y="3919538"/>
          <p14:tracePt t="13294" x="1968500" y="3900488"/>
          <p14:tracePt t="13296" x="1949450" y="3894138"/>
          <p14:tracePt t="13298" x="1917700" y="3887788"/>
          <p14:tracePt t="13303" x="1854200" y="3868738"/>
          <p14:tracePt t="13306" x="1835150" y="3856038"/>
          <p14:tracePt t="13309" x="1797050" y="3843338"/>
          <p14:tracePt t="13314" x="1746250" y="3824288"/>
          <p14:tracePt t="13317" x="1727200" y="3817938"/>
          <p14:tracePt t="13320" x="1701800" y="3805238"/>
          <p14:tracePt t="13323" x="1676400" y="3798888"/>
          <p14:tracePt t="13325" x="1670050" y="3792538"/>
          <p14:tracePt t="13326" x="1663700" y="3792538"/>
          <p14:tracePt t="13328" x="1657350" y="3792538"/>
          <p14:tracePt t="13331" x="1644650" y="3786188"/>
          <p14:tracePt t="13336" x="1625600" y="3786188"/>
          <p14:tracePt t="13339" x="1619250" y="3786188"/>
          <p14:tracePt t="13343" x="1606550" y="3786188"/>
          <p14:tracePt t="13346" x="1598613" y="3786188"/>
          <p14:tracePt t="13347" x="1592263" y="3786188"/>
          <p14:tracePt t="13353" x="1579563" y="3786188"/>
          <p14:tracePt t="13355" x="1573213" y="3786188"/>
          <p14:tracePt t="13359" x="1566863" y="3786188"/>
          <p14:tracePt t="13362" x="1547813" y="3786188"/>
          <p14:tracePt t="13366" x="1541463" y="3786188"/>
          <p14:tracePt t="13370" x="1522413" y="3786188"/>
          <p14:tracePt t="13372" x="1516063" y="3786188"/>
          <p14:tracePt t="13375" x="1503363" y="3786188"/>
          <p14:tracePt t="13378" x="1484313" y="3792538"/>
          <p14:tracePt t="13380" x="1477963" y="3792538"/>
          <p14:tracePt t="13383" x="1471613" y="3792538"/>
          <p14:tracePt t="13387" x="1446213" y="3798888"/>
          <p14:tracePt t="13390" x="1439863" y="3805238"/>
          <p14:tracePt t="13393" x="1427163" y="3805238"/>
          <p14:tracePt t="13396" x="1414463" y="3811588"/>
          <p14:tracePt t="13399" x="1408113" y="3811588"/>
          <p14:tracePt t="13403" x="1389063" y="3811588"/>
          <p14:tracePt t="13406" x="1382713" y="3811588"/>
          <p14:tracePt t="13410" x="1376363" y="3811588"/>
          <p14:tracePt t="13413" x="1363663" y="3817938"/>
          <p14:tracePt t="13420" x="1357313" y="3817938"/>
          <p14:tracePt t="13425" x="1350963" y="3817938"/>
          <p14:tracePt t="13467" x="1344613" y="3817938"/>
          <p14:tracePt t="13471" x="1338263" y="3817938"/>
          <p14:tracePt t="13477" x="1319213" y="3817938"/>
          <p14:tracePt t="13479" x="1312863" y="3817938"/>
          <p14:tracePt t="13481" x="1306513" y="3811588"/>
          <p14:tracePt t="13486" x="1287463" y="3798888"/>
          <p14:tracePt t="13489" x="1274763" y="3792538"/>
          <p14:tracePt t="13494" x="1243013" y="3773488"/>
          <p14:tracePt t="13496" x="1223963" y="3760788"/>
          <p14:tracePt t="13498" x="1211263" y="3754438"/>
          <p14:tracePt t="13503" x="1185863" y="3735388"/>
          <p14:tracePt t="13506" x="1160463" y="3716338"/>
          <p14:tracePt t="13512" x="1133475" y="3697288"/>
          <p14:tracePt t="13514" x="1120775" y="3690938"/>
          <p14:tracePt t="13516" x="1120775" y="3684588"/>
          <p14:tracePt t="13520" x="1095375" y="3665538"/>
          <p14:tracePt t="13522" x="1089025" y="3659188"/>
          <p14:tracePt t="13526" x="1082675" y="3652838"/>
          <p14:tracePt t="13529" x="1076325" y="3646488"/>
          <p14:tracePt t="13535" x="1076325" y="3638550"/>
          <p14:tracePt t="13606" x="1076325" y="3632200"/>
          <p14:tracePt t="13634" x="1082675" y="3632200"/>
          <p14:tracePt t="13644" x="1089025" y="3632200"/>
          <p14:tracePt t="13656" x="1095375" y="3632200"/>
          <p14:tracePt t="13672" x="1101725" y="3632200"/>
          <p14:tracePt t="13752" x="1108075" y="3632200"/>
          <p14:tracePt t="13759" x="1114425" y="3632200"/>
          <p14:tracePt t="13764" x="1120775" y="3632200"/>
          <p14:tracePt t="13772" x="1139825" y="3632200"/>
          <p14:tracePt t="13776" x="1147763" y="3632200"/>
          <p14:tracePt t="13781" x="1173163" y="3632200"/>
          <p14:tracePt t="13790" x="1217613" y="3638550"/>
          <p14:tracePt t="13797" x="1268413" y="3646488"/>
          <p14:tracePt t="13801" x="1274763" y="3646488"/>
          <p14:tracePt t="13807" x="1338263" y="3646488"/>
          <p14:tracePt t="13814" x="1395413" y="3652838"/>
          <p14:tracePt t="13824" x="1490663" y="3652838"/>
          <p14:tracePt t="13833" x="1566863" y="3659188"/>
          <p14:tracePt t="13837" x="1625600" y="3659188"/>
          <p14:tracePt t="13842" x="1701800" y="3659188"/>
          <p14:tracePt t="13849" x="1797050" y="3659188"/>
          <p14:tracePt t="13854" x="1930400" y="3659188"/>
          <p14:tracePt t="13858" x="2006600" y="3665538"/>
          <p14:tracePt t="13865" x="2154238" y="3665538"/>
          <p14:tracePt t="13870" x="2268538" y="3665538"/>
          <p14:tracePt t="13874" x="2382838" y="3678238"/>
          <p14:tracePt t="13878" x="2439988" y="3684588"/>
          <p14:tracePt t="13883" x="2497138" y="3684588"/>
          <p14:tracePt t="13888" x="2600325" y="3690938"/>
          <p14:tracePt t="13893" x="2670175" y="3690938"/>
          <p14:tracePt t="13897" x="2701925" y="3690938"/>
          <p14:tracePt t="13902" x="2727325" y="3690938"/>
          <p14:tracePt t="13906" x="2752725" y="3690938"/>
          <p14:tracePt t="13909" x="2771775" y="3690938"/>
          <p14:tracePt t="13912" x="2784475" y="3690938"/>
          <p14:tracePt t="13916" x="2790825" y="3690938"/>
          <p14:tracePt t="13920" x="2809875" y="3690938"/>
          <p14:tracePt t="13923" x="2816225" y="3690938"/>
          <p14:tracePt t="13927" x="2828925" y="3690938"/>
          <p14:tracePt t="13930" x="2835275" y="3690938"/>
          <p14:tracePt t="13937" x="2847975" y="3684588"/>
          <p14:tracePt t="13940" x="2854325" y="3684588"/>
          <p14:tracePt t="13944" x="2860675" y="3678238"/>
          <p14:tracePt t="13948" x="2873375" y="3678238"/>
          <p14:tracePt t="13957" x="2905125" y="3671888"/>
          <p14:tracePt t="13965" x="2930525" y="3671888"/>
          <p14:tracePt t="13970" x="2955925" y="3671888"/>
          <p14:tracePt t="13975" x="2976563" y="3671888"/>
          <p14:tracePt t="13979" x="2989263" y="3671888"/>
          <p14:tracePt t="13983" x="2995613" y="3671888"/>
          <p14:tracePt t="13990" x="3014663" y="3671888"/>
          <p14:tracePt t="13997" x="3021013" y="3671888"/>
          <p14:tracePt t="14000" x="3027363" y="3671888"/>
          <p14:tracePt t="14005" x="3033713" y="3671888"/>
          <p14:tracePt t="14077" x="3040063" y="3671888"/>
          <p14:tracePt t="14139" x="3046413" y="3671888"/>
          <p14:tracePt t="14250" x="3052763" y="3671888"/>
          <p14:tracePt t="14254" x="3059113" y="3671888"/>
          <p14:tracePt t="14258" x="3071813" y="3671888"/>
          <p14:tracePt t="14261" x="3084513" y="3678238"/>
          <p14:tracePt t="14265" x="3097213" y="3678238"/>
          <p14:tracePt t="14272" x="3135313" y="3678238"/>
          <p14:tracePt t="14279" x="3167063" y="3684588"/>
          <p14:tracePt t="14284" x="3179763" y="3684588"/>
          <p14:tracePt t="14291" x="3224213" y="3684588"/>
          <p14:tracePt t="14301" x="3255963" y="3690938"/>
          <p14:tracePt t="14308" x="3306763" y="3690938"/>
          <p14:tracePt t="14316" x="3332163" y="3690938"/>
          <p14:tracePt t="14321" x="3363913" y="3690938"/>
          <p14:tracePt t="14328" x="3421063" y="3690938"/>
          <p14:tracePt t="14335" x="3441700" y="3690938"/>
          <p14:tracePt t="14344" x="3562350" y="3690938"/>
          <p14:tracePt t="14351" x="3619500" y="3690938"/>
          <p14:tracePt t="14358" x="3765550" y="3671888"/>
          <p14:tracePt t="14365" x="3867150" y="3665538"/>
          <p14:tracePt t="14376" x="4040188" y="3638550"/>
          <p14:tracePt t="14382" x="4167188" y="3625850"/>
          <p14:tracePt t="14388" x="4281488" y="3619500"/>
          <p14:tracePt t="14392" x="4338638" y="3619500"/>
          <p14:tracePt t="14399" x="4460875" y="3613150"/>
          <p14:tracePt t="14404" x="4556125" y="3613150"/>
          <p14:tracePt t="14410" x="4683125" y="3613150"/>
          <p14:tracePt t="14416" x="4772025" y="3613150"/>
          <p14:tracePt t="14421" x="4881563" y="3613150"/>
          <p14:tracePt t="14427" x="4995863" y="3619500"/>
          <p14:tracePt t="14433" x="5072063" y="3619500"/>
          <p14:tracePt t="14436" x="5167313" y="3625850"/>
          <p14:tracePt t="14440" x="5224463" y="3638550"/>
          <p14:tracePt t="14444" x="5283200" y="3646488"/>
          <p14:tracePt t="14447" x="5327650" y="3652838"/>
          <p14:tracePt t="14453" x="5391150" y="3659188"/>
          <p14:tracePt t="14455" x="5397500" y="3659188"/>
          <p14:tracePt t="14457" x="5410200" y="3665538"/>
          <p14:tracePt t="14459" x="5429250" y="3665538"/>
          <p14:tracePt t="14461" x="5441950" y="3665538"/>
          <p14:tracePt t="14463" x="5454650" y="3665538"/>
          <p14:tracePt t="14469" x="5467350" y="3671888"/>
          <p14:tracePt t="14471" x="5473700" y="3671888"/>
          <p14:tracePt t="14541" x="5480050" y="3671888"/>
          <p14:tracePt t="14548" x="5480050" y="3678238"/>
          <p14:tracePt t="14555" x="5486400" y="3678238"/>
          <p14:tracePt t="14563" x="5492750" y="3678238"/>
          <p14:tracePt t="14593" x="5499100" y="3678238"/>
          <p14:tracePt t="14610" x="5499100" y="3684588"/>
          <p14:tracePt t="14626" x="5505450" y="3684588"/>
          <p14:tracePt t="14639" x="5511800" y="3690938"/>
          <p14:tracePt t="14649" x="5518150" y="3690938"/>
          <p14:tracePt t="14658" x="5530850" y="3697288"/>
          <p14:tracePt t="14663" x="5537200" y="3697288"/>
          <p14:tracePt t="14668" x="5537200" y="3703638"/>
          <p14:tracePt t="14673" x="5549900" y="3703638"/>
          <p14:tracePt t="14679" x="5556250" y="3703638"/>
          <p14:tracePt t="14685" x="5556250" y="3709988"/>
          <p14:tracePt t="14690" x="5562600" y="3709988"/>
          <p14:tracePt t="14696" x="5568950" y="3709988"/>
          <p14:tracePt t="14701" x="5568950" y="3716338"/>
          <p14:tracePt t="14707" x="5581650" y="3716338"/>
          <p14:tracePt t="14714" x="5588000" y="3716338"/>
          <p14:tracePt t="14719" x="5594350" y="3716338"/>
          <p14:tracePt t="14724" x="5619750" y="3729038"/>
          <p14:tracePt t="14732" x="5645150" y="3735388"/>
          <p14:tracePt t="14742" x="5702300" y="3741738"/>
          <p14:tracePt t="14751" x="5722938" y="3741738"/>
          <p14:tracePt t="14757" x="5805488" y="3748088"/>
          <p14:tracePt t="14763" x="5830888" y="3754438"/>
          <p14:tracePt t="14767" x="5849938" y="3754438"/>
          <p14:tracePt t="14776" x="5926138" y="3760788"/>
          <p14:tracePt t="14785" x="5951538" y="3760788"/>
          <p14:tracePt t="14792" x="6021388" y="3760788"/>
          <p14:tracePt t="14796" x="6046788" y="3760788"/>
          <p14:tracePt t="14805" x="6078538" y="3760788"/>
          <p14:tracePt t="14807" x="6091238" y="3760788"/>
          <p14:tracePt t="14811" x="6097588" y="3760788"/>
          <p14:tracePt t="14813" x="6110288" y="3760788"/>
          <p14:tracePt t="14815" x="6116638" y="3760788"/>
          <p14:tracePt t="14819" x="6129338" y="3760788"/>
          <p14:tracePt t="14820" x="6135688" y="3760788"/>
          <p14:tracePt t="14822" x="6142038" y="3760788"/>
          <p14:tracePt t="14824" x="6148388" y="3760788"/>
          <p14:tracePt t="14828" x="6161088" y="3760788"/>
          <p14:tracePt t="14831" x="6175375" y="3760788"/>
          <p14:tracePt t="14835" x="6188075" y="3760788"/>
          <p14:tracePt t="14836" x="6194425" y="3760788"/>
          <p14:tracePt t="14840" x="6207125" y="3760788"/>
          <p14:tracePt t="14843" x="6219825" y="3760788"/>
          <p14:tracePt t="14844" x="6232525" y="3760788"/>
          <p14:tracePt t="14846" x="6232525" y="3767138"/>
          <p14:tracePt t="14847" x="6238875" y="3767138"/>
          <p14:tracePt t="14848" x="6245225" y="3767138"/>
          <p14:tracePt t="14852" x="6257925" y="3767138"/>
          <p14:tracePt t="14853" x="6264275" y="3767138"/>
          <p14:tracePt t="14856" x="6270625" y="3767138"/>
          <p14:tracePt t="14860" x="6276975" y="3773488"/>
          <p14:tracePt t="14861" x="6283325" y="3773488"/>
          <p14:tracePt t="14868" x="6289675" y="3773488"/>
          <p14:tracePt t="14870" x="6296025" y="3773488"/>
          <p14:tracePt t="14887" x="6302375" y="3773488"/>
          <p14:tracePt t="14897" x="6308725" y="3773488"/>
          <p14:tracePt t="14906" x="6321425" y="3773488"/>
          <p14:tracePt t="14910" x="6327775" y="3773488"/>
          <p14:tracePt t="14914" x="6334125" y="3767138"/>
          <p14:tracePt t="14922" x="6353175" y="3760788"/>
          <p14:tracePt t="14929" x="6372225" y="3760788"/>
          <p14:tracePt t="14933" x="6384925" y="3754438"/>
          <p14:tracePt t="14940" x="6416675" y="3748088"/>
          <p14:tracePt t="14948" x="6442075" y="3741738"/>
          <p14:tracePt t="14951" x="6448425" y="3741738"/>
          <p14:tracePt t="14957" x="6461125" y="3735388"/>
          <p14:tracePt t="14963" x="6467475" y="3735388"/>
          <p14:tracePt t="14973" x="6473825" y="3735388"/>
          <p14:tracePt t="14982" x="6480175" y="3735388"/>
          <p14:tracePt t="14988" x="6480175" y="3729038"/>
          <p14:tracePt t="14994" x="6486525" y="3729038"/>
          <p14:tracePt t="14999" x="6492875" y="3729038"/>
          <p14:tracePt t="15008" x="6511925" y="3716338"/>
          <p14:tracePt t="15014" x="6518275" y="3716338"/>
          <p14:tracePt t="15019" x="6524625" y="3716338"/>
          <p14:tracePt t="15025" x="6562725" y="3709988"/>
          <p14:tracePt t="15033" x="6594475" y="3709988"/>
          <p14:tracePt t="15041" x="6646863" y="3709988"/>
          <p14:tracePt t="15050" x="6691313" y="3709988"/>
          <p14:tracePt t="15057" x="6735763" y="3709988"/>
          <p14:tracePt t="15062" x="6754813" y="3709988"/>
          <p14:tracePt t="15066" x="6767513" y="3709988"/>
          <p14:tracePt t="15069" x="6799263" y="3709988"/>
          <p14:tracePt t="15072" x="6818313" y="3709988"/>
          <p14:tracePt t="15074" x="6824663" y="3709988"/>
          <p14:tracePt t="15081" x="6862763" y="3709988"/>
          <p14:tracePt t="15088" x="6894513" y="3709988"/>
          <p14:tracePt t="15094" x="6926263" y="3709988"/>
          <p14:tracePt t="15096" x="6945313" y="3709988"/>
          <p14:tracePt t="15099" x="6951663" y="3709988"/>
          <p14:tracePt t="15104" x="6996113" y="3709988"/>
          <p14:tracePt t="15107" x="7015163" y="3709988"/>
          <p14:tracePt t="15110" x="7034213" y="3709988"/>
          <p14:tracePt t="15111" x="7046913" y="3709988"/>
          <p14:tracePt t="15117" x="7065963" y="3709988"/>
          <p14:tracePt t="15122" x="7137400" y="3709988"/>
          <p14:tracePt t="15125" x="7162800" y="3709988"/>
          <p14:tracePt t="15132" x="7200900" y="3709988"/>
          <p14:tracePt t="15136" x="7289800" y="3709988"/>
          <p14:tracePt t="15139" x="7315200" y="3709988"/>
          <p14:tracePt t="15145" x="7366000" y="3716338"/>
          <p14:tracePt t="15149" x="7378700" y="3716338"/>
          <p14:tracePt t="15152" x="7404100" y="3722688"/>
          <p14:tracePt t="15154" x="7410450" y="3722688"/>
          <p14:tracePt t="15161" x="7423150" y="3722688"/>
          <p14:tracePt t="15163" x="7429500" y="3722688"/>
          <p14:tracePt t="15186" x="7435850" y="3722688"/>
          <p14:tracePt t="15650" x="7442200" y="3722688"/>
          <p14:tracePt t="15656" x="7454900" y="3729038"/>
          <p14:tracePt t="15660" x="7467600" y="3735388"/>
          <p14:tracePt t="15662" x="7473950" y="3741738"/>
          <p14:tracePt t="15666" x="7480300" y="3748088"/>
          <p14:tracePt t="15673" x="7505700" y="3767138"/>
          <p14:tracePt t="15680" x="7518400" y="3786188"/>
          <p14:tracePt t="15684" x="7531100" y="3798888"/>
          <p14:tracePt t="15691" x="7545388" y="3830638"/>
          <p14:tracePt t="15697" x="7551738" y="3849688"/>
          <p14:tracePt t="15701" x="7551738" y="3856038"/>
          <p14:tracePt t="15707" x="7551738" y="3913188"/>
          <p14:tracePt t="15712" x="7545388" y="3951288"/>
          <p14:tracePt t="15717" x="7545388" y="3963988"/>
          <p14:tracePt t="15726" x="7512050" y="4046538"/>
          <p14:tracePt t="15735" x="7499350" y="4079875"/>
          <p14:tracePt t="15741" x="7442200" y="4168775"/>
          <p14:tracePt t="15745" x="7416800" y="4219575"/>
          <p14:tracePt t="15749" x="7391400" y="4244975"/>
          <p14:tracePt t="15758" x="7308850" y="4365625"/>
          <p14:tracePt t="15765" x="7232650" y="4448175"/>
          <p14:tracePt t="15771" x="7156450" y="4525963"/>
          <p14:tracePt t="15776" x="7078663" y="4602163"/>
          <p14:tracePt t="15779" x="7034213" y="4640263"/>
          <p14:tracePt t="15782" x="7015163" y="4652963"/>
          <p14:tracePt t="15787" x="6913563" y="4729163"/>
          <p14:tracePt t="15791" x="6862763" y="4773613"/>
          <p14:tracePt t="15798" x="6748463" y="4830763"/>
          <p14:tracePt t="15800" x="6704013" y="4862513"/>
          <p14:tracePt t="15802" x="6665913" y="4875213"/>
          <p14:tracePt t="15804" x="6634163" y="4894263"/>
          <p14:tracePt t="15806" x="6613525" y="4906963"/>
          <p14:tracePt t="15808" x="6581775" y="4919663"/>
          <p14:tracePt t="15810" x="6550025" y="4940300"/>
          <p14:tracePt t="15811" x="6537325" y="4946650"/>
          <p14:tracePt t="15813" x="6499225" y="4959350"/>
          <p14:tracePt t="15815" x="6473825" y="4972050"/>
          <p14:tracePt t="15819" x="6416675" y="5003800"/>
          <p14:tracePt t="15821" x="6378575" y="5022850"/>
          <p14:tracePt t="15824" x="6346825" y="5035550"/>
          <p14:tracePt t="15829" x="6257925" y="5092700"/>
          <p14:tracePt t="15832" x="6226175" y="5105400"/>
          <p14:tracePt t="15834" x="6188075" y="5124450"/>
          <p14:tracePt t="16188" x="63500" y="1733550"/>
          <p14:tracePt t="16190" x="120650" y="1714500"/>
          <p14:tracePt t="16191" x="146050" y="1708150"/>
          <p14:tracePt t="16194" x="222250" y="1689100"/>
          <p14:tracePt t="16195" x="255588" y="1682750"/>
          <p14:tracePt t="16198" x="338138" y="1657350"/>
          <p14:tracePt t="16201" x="433388" y="1631950"/>
          <p14:tracePt t="16203" x="560388" y="1600200"/>
          <p14:tracePt t="16205" x="642938" y="1581150"/>
          <p14:tracePt t="16206" x="674688" y="1574800"/>
          <p14:tracePt t="16208" x="727075" y="1562100"/>
          <p14:tracePt t="16210" x="866775" y="1543050"/>
          <p14:tracePt t="16211" x="911225" y="1530350"/>
          <p14:tracePt t="16215" x="1044575" y="1504950"/>
          <p14:tracePt t="16218" x="1211263" y="1477963"/>
          <p14:tracePt t="16220" x="1319213" y="1452563"/>
          <p14:tracePt t="16223" x="1484313" y="1433513"/>
          <p14:tracePt t="16227" x="1758950" y="1408113"/>
          <p14:tracePt t="16229" x="1911350" y="1395413"/>
          <p14:tracePt t="16231" x="2032000" y="1382713"/>
          <p14:tracePt t="16235" x="2281238" y="1376363"/>
          <p14:tracePt t="16237" x="2401888" y="1376363"/>
          <p14:tracePt t="16243" x="2797175" y="1376363"/>
          <p14:tracePt t="16245" x="2982913" y="1389063"/>
          <p14:tracePt t="16248" x="3116263" y="1401763"/>
          <p14:tracePt t="16252" x="3414713" y="1446213"/>
          <p14:tracePt t="16257" x="3714750" y="1497013"/>
          <p14:tracePt t="16260" x="4021138" y="1549400"/>
          <p14:tracePt t="16262" x="4262438" y="1606550"/>
          <p14:tracePt t="16264" x="4332288" y="1625600"/>
          <p14:tracePt t="16268" x="4645025" y="1701800"/>
          <p14:tracePt t="16271" x="4856163" y="1765300"/>
          <p14:tracePt t="16274" x="5014913" y="1816100"/>
          <p14:tracePt t="16278" x="5365750" y="1944688"/>
          <p14:tracePt t="16280" x="5429250" y="1970088"/>
          <p14:tracePt t="16282" x="5492750" y="1989138"/>
          <p14:tracePt t="16285" x="5735638" y="2084388"/>
          <p14:tracePt t="16288" x="5837238" y="2128838"/>
          <p14:tracePt t="16293" x="6129338" y="2255838"/>
          <p14:tracePt t="16296" x="6353175" y="2359025"/>
          <p14:tracePt t="16298" x="6359525" y="2365375"/>
          <p14:tracePt t="16302" x="6613525" y="2479675"/>
          <p14:tracePt t="16307" x="6850063" y="2593975"/>
          <p14:tracePt t="16311" x="7085013" y="2701925"/>
          <p14:tracePt t="16313" x="7156450" y="2727325"/>
          <p14:tracePt t="16315" x="7251700" y="2778125"/>
          <p14:tracePt t="16318" x="7410450" y="2855913"/>
          <p14:tracePt t="16320" x="7473950" y="2881313"/>
          <p14:tracePt t="16326" x="7710488" y="2995613"/>
          <p14:tracePt t="16328" x="7780338" y="3021013"/>
          <p14:tracePt t="16333" x="7837488" y="3052763"/>
          <p14:tracePt t="16336" x="8035925" y="3148013"/>
          <p14:tracePt t="16340" x="8105775" y="3192463"/>
          <p14:tracePt t="16344" x="8245475" y="3276600"/>
          <p14:tracePt t="16347" x="8315325" y="3327400"/>
          <p14:tracePt t="16351" x="8378825" y="3371850"/>
          <p14:tracePt t="16353" x="8429625" y="3416300"/>
          <p14:tracePt t="16359" x="8507413" y="3492500"/>
          <p14:tracePt t="16361" x="8539163" y="3524250"/>
          <p14:tracePt t="16365" x="8577263" y="3575050"/>
          <p14:tracePt t="16369" x="8615363" y="3652838"/>
          <p14:tracePt t="16371" x="8634413" y="3690938"/>
          <p14:tracePt t="16376" x="8647113" y="3741738"/>
          <p14:tracePt t="16379" x="8653463" y="3824288"/>
          <p14:tracePt t="16381" x="8653463" y="3849688"/>
          <p14:tracePt t="16385" x="8653463" y="3925888"/>
          <p14:tracePt t="16387" x="8653463" y="3951288"/>
          <p14:tracePt t="16391" x="8640763" y="4040188"/>
          <p14:tracePt t="16395" x="8609013" y="4162425"/>
          <p14:tracePt t="16397" x="8589963" y="4213225"/>
          <p14:tracePt t="16402" x="8558213" y="4295775"/>
          <p14:tracePt t="16405" x="8526463" y="4384675"/>
          <p14:tracePt t="16410" x="8423275" y="4589463"/>
          <p14:tracePt t="16412" x="8410575" y="4621213"/>
          <p14:tracePt t="16414" x="8372475" y="4678363"/>
          <p14:tracePt t="16418" x="8296275" y="4824413"/>
          <p14:tracePt t="16421" x="8270875" y="4875213"/>
          <p14:tracePt t="16425" x="8207375" y="4959350"/>
          <p14:tracePt t="16429" x="8131175" y="5080000"/>
          <p14:tracePt t="16431" x="8086725" y="5124450"/>
          <p14:tracePt t="16598" x="3008313" y="5080000"/>
          <p14:tracePt t="16603" x="2854325" y="4984750"/>
          <p14:tracePt t="16606" x="2790825" y="4946650"/>
          <p14:tracePt t="16608" x="2740025" y="4913313"/>
          <p14:tracePt t="16609" x="2727325" y="4894263"/>
          <p14:tracePt t="16612" x="2651125" y="4837113"/>
          <p14:tracePt t="16614" x="2600325" y="4792663"/>
          <p14:tracePt t="16619" x="2490788" y="4703763"/>
          <p14:tracePt t="16621" x="2459038" y="4672013"/>
          <p14:tracePt t="16627" x="2363788" y="4576763"/>
          <p14:tracePt t="16630" x="2300288" y="4492625"/>
          <p14:tracePt t="16632" x="2281238" y="4467225"/>
          <p14:tracePt t="16635" x="2217738" y="4384675"/>
          <p14:tracePt t="16638" x="2185988" y="4333875"/>
          <p14:tracePt t="16645" x="2065338" y="4143375"/>
          <p14:tracePt t="16646" x="2006600" y="4065588"/>
          <p14:tracePt t="16648" x="1993900" y="4040188"/>
          <p14:tracePt t="16652" x="1930400" y="3919538"/>
          <p14:tracePt t="16654" x="1892300" y="3849688"/>
          <p14:tracePt t="16661" x="1797050" y="3652838"/>
          <p14:tracePt t="16663" x="1752600" y="3562350"/>
          <p14:tracePt t="16665" x="1733550" y="3530600"/>
          <p14:tracePt t="16669" x="1670050" y="3397250"/>
          <p14:tracePt t="16671" x="1612900" y="3270250"/>
          <p14:tracePt t="16678" x="1535113" y="3090863"/>
          <p14:tracePt t="16680" x="1484313" y="2982913"/>
          <p14:tracePt t="16682" x="1471613" y="2944813"/>
          <p14:tracePt t="16686" x="1401763" y="2811463"/>
          <p14:tracePt t="16688" x="1370013" y="2727325"/>
          <p14:tracePt t="16691" x="1344613" y="2676525"/>
          <p14:tracePt t="16695" x="1300163" y="2568575"/>
          <p14:tracePt t="16697" x="1287463" y="2536825"/>
          <p14:tracePt t="16702" x="1255713" y="2435225"/>
          <p14:tracePt t="16704" x="1249363" y="2397125"/>
          <p14:tracePt t="16711" x="1223963" y="2300288"/>
          <p14:tracePt t="16713" x="1223963" y="2262188"/>
          <p14:tracePt t="16715" x="1223963" y="2249488"/>
          <p14:tracePt t="16719" x="1223963" y="2192338"/>
          <p14:tracePt t="16724" x="1223963" y="2154238"/>
          <p14:tracePt t="16728" x="1230313" y="2109788"/>
          <p14:tracePt t="16730" x="1236663" y="2090738"/>
          <p14:tracePt t="16735" x="1249363" y="2039938"/>
          <p14:tracePt t="16739" x="1268413" y="2014538"/>
          <p14:tracePt t="16744" x="1287463" y="1957388"/>
          <p14:tracePt t="16746" x="1300163" y="1924050"/>
          <p14:tracePt t="16748" x="1306513" y="1917700"/>
          <p14:tracePt t="16752" x="1338263" y="1854200"/>
          <p14:tracePt t="16757" x="1357313" y="1803400"/>
          <p14:tracePt t="16761" x="1382713" y="1752600"/>
          <p14:tracePt t="16763" x="1401763" y="1708150"/>
          <p14:tracePt t="16765" x="1408113" y="1701800"/>
          <p14:tracePt t="16769" x="1446213" y="1625600"/>
          <p14:tracePt t="16771" x="1458913" y="1606550"/>
          <p14:tracePt t="16777" x="1490663" y="1555750"/>
          <p14:tracePt t="16780" x="1528763" y="1497013"/>
          <p14:tracePt t="16782" x="1535113" y="1490663"/>
          <p14:tracePt t="16785" x="1560513" y="1452563"/>
          <p14:tracePt t="16787" x="1585913" y="1427163"/>
          <p14:tracePt t="16792" x="1619250" y="1401763"/>
          <p14:tracePt t="16796" x="1670050" y="1363663"/>
          <p14:tracePt t="16798" x="1682750" y="1350963"/>
          <p14:tracePt t="16802" x="1765300" y="1300163"/>
          <p14:tracePt t="16805" x="1822450" y="1274763"/>
          <p14:tracePt t="16811" x="1936750" y="1230313"/>
          <p14:tracePt t="16813" x="2000250" y="1211263"/>
          <p14:tracePt t="16815" x="2032000" y="1204913"/>
          <p14:tracePt t="16819" x="2185988" y="1173163"/>
          <p14:tracePt t="16822" x="2274888" y="1154113"/>
          <p14:tracePt t="16829" x="2555875" y="1128713"/>
          <p14:tracePt t="16831" x="2670175" y="1116013"/>
          <p14:tracePt t="16836" x="2867025" y="1116013"/>
          <p14:tracePt t="16838" x="3021013" y="1116013"/>
          <p14:tracePt t="16845" x="3205163" y="1116013"/>
          <p14:tracePt t="16847" x="3435350" y="1147763"/>
          <p14:tracePt t="16852" x="3733800" y="1198563"/>
          <p14:tracePt t="16855" x="3867150" y="1217613"/>
          <p14:tracePt t="16860" x="4078288" y="1268413"/>
          <p14:tracePt t="16863" x="4294188" y="1306513"/>
          <p14:tracePt t="16865" x="4346575" y="1312863"/>
          <p14:tracePt t="16869" x="4537075" y="1363663"/>
          <p14:tracePt t="16874" x="4772025" y="1414463"/>
          <p14:tracePt t="16879" x="5008563" y="1465263"/>
          <p14:tracePt t="16881" x="5091113" y="1484313"/>
          <p14:tracePt t="16886" x="5295900" y="1543050"/>
          <p14:tracePt t="16889" x="5359400" y="1555750"/>
          <p14:tracePt t="16896" x="5735638" y="1657350"/>
          <p14:tracePt t="16898" x="5773738" y="1676400"/>
          <p14:tracePt t="16903" x="6034088" y="1752600"/>
          <p14:tracePt t="16908" x="6232525" y="1809750"/>
          <p14:tracePt t="16912" x="6480175" y="1898650"/>
          <p14:tracePt t="16914" x="6562725" y="1924050"/>
          <p14:tracePt t="16919" x="6729413" y="1976438"/>
          <p14:tracePt t="16920" x="6811963" y="2014538"/>
          <p14:tracePt t="16925" x="6989763" y="2078038"/>
          <p14:tracePt t="16929" x="7219950" y="2166938"/>
          <p14:tracePt t="16931" x="7289800" y="2192338"/>
          <p14:tracePt t="16935" x="7493000" y="2287588"/>
          <p14:tracePt t="16937" x="7551738" y="2312988"/>
          <p14:tracePt t="16943" x="7735888" y="2397125"/>
          <p14:tracePt t="16945" x="7875588" y="2466975"/>
          <p14:tracePt t="16947" x="7913688" y="2492375"/>
          <p14:tracePt t="16953" x="8067675" y="2574925"/>
          <p14:tracePt t="16955" x="8137525" y="2619375"/>
          <p14:tracePt t="16961" x="8283575" y="2708275"/>
          <p14:tracePt t="16963" x="8334375" y="2752725"/>
          <p14:tracePt t="16965" x="8359775" y="2771775"/>
          <p14:tracePt t="16969" x="8442325" y="2836863"/>
          <p14:tracePt t="16972" x="8475663" y="2855913"/>
          <p14:tracePt t="16978" x="8570913" y="2932113"/>
          <p14:tracePt t="16981" x="8596313" y="2970213"/>
          <p14:tracePt t="16986" x="8634413" y="3014663"/>
          <p14:tracePt t="16988" x="8659813" y="3040063"/>
          <p14:tracePt t="16995" x="8697913" y="3097213"/>
          <p14:tracePt t="16997" x="8704263" y="3103563"/>
          <p14:tracePt t="17002" x="8729663" y="3148013"/>
          <p14:tracePt t="17005" x="8736013" y="3160713"/>
          <p14:tracePt t="17011" x="8755063" y="3219450"/>
          <p14:tracePt t="17013" x="8755063" y="3232150"/>
          <p14:tracePt t="17015" x="8767763" y="3244850"/>
          <p14:tracePt t="17021" x="8774113" y="3308350"/>
          <p14:tracePt t="17028" x="8780463" y="3378200"/>
          <p14:tracePt t="17030" x="8780463" y="3403600"/>
          <p14:tracePt t="17032" x="8780463" y="3409950"/>
          <p14:tracePt t="17036" x="8780463" y="3498850"/>
          <p14:tracePt t="17038" x="8780463" y="3530600"/>
          <p14:tracePt t="17041" x="8780463" y="3594100"/>
          <p14:tracePt t="17043" x="8774113" y="3619500"/>
          <p14:tracePt t="17049" x="8767763" y="3690938"/>
          <p14:tracePt t="17054" x="8755063" y="3868738"/>
          <p14:tracePt t="17057" x="8742363" y="3894138"/>
          <p14:tracePt t="17063" x="8704263" y="4111625"/>
          <p14:tracePt t="17065" x="8691563" y="4130675"/>
          <p14:tracePt t="17070" x="8659813" y="4264025"/>
          <p14:tracePt t="17073" x="8647113" y="4346575"/>
          <p14:tracePt t="17078" x="8589963" y="4513263"/>
          <p14:tracePt t="17080" x="8564563" y="4595813"/>
          <p14:tracePt t="17086" x="8520113" y="4716463"/>
          <p14:tracePt t="17088" x="8482013" y="4799013"/>
          <p14:tracePt t="17093" x="8455025" y="4862513"/>
          <p14:tracePt t="17096" x="8359775" y="5048250"/>
          <p14:tracePt t="17098" x="8353425" y="5067300"/>
          <p14:tracePt t="17358" x="5046663" y="5130800"/>
          <p14:tracePt t="17360" x="5046663" y="5118100"/>
          <p14:tracePt t="17361" x="5046663" y="5111750"/>
          <p14:tracePt t="17362" x="5040313" y="5092700"/>
          <p14:tracePt t="17364" x="5040313" y="5086350"/>
          <p14:tracePt t="17368" x="5040313" y="5054600"/>
          <p14:tracePt t="17370" x="5040313" y="5035550"/>
          <p14:tracePt t="17371" x="5040313" y="5029200"/>
          <p14:tracePt t="17372" x="5040313" y="5016500"/>
          <p14:tracePt t="17374" x="5040313" y="5010150"/>
          <p14:tracePt t="17375" x="5040313" y="4997450"/>
          <p14:tracePt t="17376" x="5040313" y="4984750"/>
          <p14:tracePt t="17378" x="5040313" y="4978400"/>
          <p14:tracePt t="17379" x="5040313" y="4972050"/>
          <p14:tracePt t="17381" x="5040313" y="4959350"/>
          <p14:tracePt t="17385" x="5040313" y="4906963"/>
          <p14:tracePt t="17387" x="5040313" y="4887913"/>
          <p14:tracePt t="17388" x="5053013" y="4875213"/>
          <p14:tracePt t="17392" x="5059363" y="4849813"/>
          <p14:tracePt t="17395" x="5065713" y="4811713"/>
          <p14:tracePt t="17396" x="5072063" y="4805363"/>
          <p14:tracePt t="17398" x="5072063" y="4786313"/>
          <p14:tracePt t="17403" x="5091113" y="4735513"/>
          <p14:tracePt t="17404" x="5103813" y="4716463"/>
          <p14:tracePt t="17407" x="5110163" y="4691063"/>
          <p14:tracePt t="17412" x="5129213" y="4646613"/>
          <p14:tracePt t="17413" x="5148263" y="4614863"/>
          <p14:tracePt t="17414" x="5154613" y="4602163"/>
          <p14:tracePt t="17418" x="5180013" y="4551363"/>
          <p14:tracePt t="17420" x="5199063" y="4519613"/>
          <p14:tracePt t="17426" x="5243513" y="4448175"/>
          <p14:tracePt t="17428" x="5264150" y="4416425"/>
          <p14:tracePt t="17430" x="5283200" y="4397375"/>
          <p14:tracePt t="17433" x="5295900" y="4378325"/>
          <p14:tracePt t="17436" x="5353050" y="4302125"/>
          <p14:tracePt t="17439" x="5384800" y="4276725"/>
          <p14:tracePt t="17444" x="5429250" y="4225925"/>
          <p14:tracePt t="17447" x="5480050" y="4168775"/>
          <p14:tracePt t="17452" x="5549900" y="4111625"/>
          <p14:tracePt t="17453" x="5556250" y="4092575"/>
          <p14:tracePt t="17459" x="5632450" y="4027488"/>
          <p14:tracePt t="17463" x="5722938" y="3963988"/>
          <p14:tracePt t="17465" x="5735638" y="3944938"/>
          <p14:tracePt t="17469" x="5830888" y="3881438"/>
          <p14:tracePt t="17471" x="5862638" y="3856038"/>
          <p14:tracePt t="17479" x="6072188" y="3741738"/>
          <p14:tracePt t="17482" x="6097588" y="3722688"/>
          <p14:tracePt t="17486" x="6270625" y="3646488"/>
          <p14:tracePt t="17488" x="6296025" y="3625850"/>
          <p14:tracePt t="17495" x="6550025" y="3530600"/>
          <p14:tracePt t="17497" x="6619875" y="3511550"/>
          <p14:tracePt t="17502" x="6761163" y="3467100"/>
          <p14:tracePt t="17504" x="6831013" y="3441700"/>
          <p14:tracePt t="17511" x="7059613" y="3390900"/>
          <p14:tracePt t="17513" x="7118350" y="3371850"/>
          <p14:tracePt t="17515" x="7175500" y="3365500"/>
          <p14:tracePt t="17519" x="7302500" y="3340100"/>
          <p14:tracePt t="17522" x="7359650" y="3327400"/>
          <p14:tracePt t="17528" x="7577138" y="3289300"/>
          <p14:tracePt t="17530" x="7621588" y="3276600"/>
          <p14:tracePt t="17535" x="7742238" y="3251200"/>
          <p14:tracePt t="17537" x="7793038" y="3244850"/>
          <p14:tracePt t="17543" x="7913688" y="3219450"/>
          <p14:tracePt t="17545" x="7958138" y="3211513"/>
          <p14:tracePt t="17547" x="8010525" y="3192463"/>
          <p14:tracePt t="17552" x="8086725" y="3179763"/>
          <p14:tracePt t="17553" x="8124825" y="3173413"/>
          <p14:tracePt t="17555" x="8156575" y="3167063"/>
          <p14:tracePt t="17558" x="8207375" y="3148013"/>
          <p14:tracePt t="17562" x="8277225" y="3128963"/>
          <p14:tracePt t="17563" x="8289925" y="3128963"/>
          <p14:tracePt t="17565" x="8321675" y="3116263"/>
          <p14:tracePt t="17568" x="8385175" y="3097213"/>
          <p14:tracePt t="17570" x="8423275" y="3084513"/>
          <p14:tracePt t="17574" x="8475663" y="3071813"/>
          <p14:tracePt t="17578" x="8551863" y="3059113"/>
          <p14:tracePt t="17579" x="8564563" y="3046413"/>
          <p14:tracePt t="17581" x="8602663" y="3040063"/>
          <p14:tracePt t="17585" x="8647113" y="3033713"/>
          <p14:tracePt t="17587" x="8710613" y="3014663"/>
          <p14:tracePt t="17594" x="8869363" y="2995613"/>
          <p14:tracePt t="17595" x="8875713" y="2995613"/>
          <p14:tracePt t="17596" x="8894763" y="2995613"/>
          <p14:tracePt t="17598" x="8921750" y="2982913"/>
          <p14:tracePt t="17601" x="9017000" y="2982913"/>
          <p14:tracePt t="17604" x="9080500" y="2976563"/>
          <p14:tracePt t="17606" x="9112250" y="2976563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성능 비교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Performance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A44E909-CEF5-4CB3-9A60-E875B84DD264}"/>
              </a:ext>
            </a:extLst>
          </p:cNvPr>
          <p:cNvGraphicFramePr>
            <a:graphicFrameLocks noGrp="1"/>
          </p:cNvGraphicFramePr>
          <p:nvPr/>
        </p:nvGraphicFramePr>
        <p:xfrm>
          <a:off x="1331640" y="1779662"/>
          <a:ext cx="6096000" cy="29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208625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7130119"/>
                    </a:ext>
                  </a:extLst>
                </a:gridCol>
              </a:tblGrid>
              <a:tr h="516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NMAE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584558"/>
                  </a:ext>
                </a:extLst>
              </a:tr>
              <a:tr h="403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ffectLst/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Multiple Linear Regression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0.566699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066926"/>
                  </a:ext>
                </a:extLst>
              </a:tr>
              <a:tr h="403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Prophet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0.747870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635893"/>
                  </a:ext>
                </a:extLst>
              </a:tr>
              <a:tr h="403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LSTM(</a:t>
                      </a:r>
                      <a:r>
                        <a:rPr lang="ko-KR" altLang="en-US" sz="1600" dirty="0" err="1"/>
                        <a:t>다변수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0.755927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580960"/>
                  </a:ext>
                </a:extLst>
              </a:tr>
              <a:tr h="403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LSTM(</a:t>
                      </a:r>
                      <a:r>
                        <a:rPr lang="ko-KR" altLang="en-US" sz="1600" dirty="0" err="1"/>
                        <a:t>단변수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0.742652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512343"/>
                  </a:ext>
                </a:extLst>
              </a:tr>
              <a:tr h="403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GRU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0.773388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939138"/>
                  </a:ext>
                </a:extLst>
              </a:tr>
              <a:tr h="403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XGBRegressor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0.376257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5662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5C576F2-BE14-4E01-B18D-1C24CA1E44C4}"/>
              </a:ext>
            </a:extLst>
          </p:cNvPr>
          <p:cNvSpPr/>
          <p:nvPr/>
        </p:nvSpPr>
        <p:spPr>
          <a:xfrm>
            <a:off x="1331640" y="4299942"/>
            <a:ext cx="6096000" cy="418162"/>
          </a:xfrm>
          <a:prstGeom prst="rect">
            <a:avLst/>
          </a:prstGeom>
          <a:noFill/>
          <a:ln w="28575">
            <a:solidFill>
              <a:srgbClr val="262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4A94831-1854-4C06-9F63-1D58663D5B0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22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94"/>
    </mc:Choice>
    <mc:Fallback xmlns="">
      <p:transition spd="slow" advTm="17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</p:bldLst>
  </p:timing>
  <p:extLst>
    <p:ext uri="{3A86A75C-4F4B-4683-9AE1-C65F6400EC91}">
      <p14:laserTraceLst xmlns:p14="http://schemas.microsoft.com/office/powerpoint/2010/main">
        <p14:tracePtLst>
          <p14:tracePt t="112" x="8875713" y="2166938"/>
          <p14:tracePt t="120" x="8583613" y="2046288"/>
          <p14:tracePt t="127" x="8501063" y="2014538"/>
          <p14:tracePt t="133" x="8093075" y="1860550"/>
          <p14:tracePt t="137" x="7964488" y="1809750"/>
          <p14:tracePt t="142" x="7793038" y="1752600"/>
          <p14:tracePt t="148" x="7564438" y="1676400"/>
          <p14:tracePt t="153" x="7366000" y="1625600"/>
          <p14:tracePt t="158" x="7321550" y="1612900"/>
          <p14:tracePt t="164" x="6996113" y="1543050"/>
          <p14:tracePt t="169" x="6811963" y="1524000"/>
          <p14:tracePt t="173" x="6748463" y="1524000"/>
          <p14:tracePt t="182" x="6391275" y="1511300"/>
          <p14:tracePt t="187" x="6251575" y="1517650"/>
          <p14:tracePt t="194" x="6015038" y="1536700"/>
          <p14:tracePt t="199" x="5875338" y="1555750"/>
          <p14:tracePt t="201" x="5799138" y="1574800"/>
          <p14:tracePt t="203" x="5741988" y="1581150"/>
          <p14:tracePt t="205" x="5716588" y="1587500"/>
          <p14:tracePt t="210" x="5537200" y="1619250"/>
          <p14:tracePt t="218" x="5295900" y="1682750"/>
          <p14:tracePt t="220" x="5237163" y="1689100"/>
          <p14:tracePt t="226" x="5097463" y="1720850"/>
          <p14:tracePt t="228" x="5053013" y="1739900"/>
          <p14:tracePt t="233" x="4970463" y="1758950"/>
          <p14:tracePt t="235" x="4945063" y="1765300"/>
          <p14:tracePt t="236" x="4926013" y="1778000"/>
          <p14:tracePt t="238" x="4913313" y="1784350"/>
          <p14:tracePt t="242" x="4862513" y="1809750"/>
          <p14:tracePt t="243" x="4856163" y="1809750"/>
          <p14:tracePt t="247" x="4837113" y="1828800"/>
          <p14:tracePt t="250" x="4824413" y="1847850"/>
          <p14:tracePt t="251" x="4824413" y="1860550"/>
          <p14:tracePt t="254" x="4818063" y="1866900"/>
          <p14:tracePt t="258" x="4811713" y="1898650"/>
          <p14:tracePt t="260" x="4805363" y="1917700"/>
          <p14:tracePt t="265" x="4797425" y="1951038"/>
          <p14:tracePt t="268" x="4791075" y="1995488"/>
          <p14:tracePt t="269" x="4791075" y="2008188"/>
          <p14:tracePt t="270" x="4784725" y="2014538"/>
          <p14:tracePt t="274" x="4784725" y="2065338"/>
          <p14:tracePt t="276" x="4778375" y="2084388"/>
          <p14:tracePt t="279" x="4772025" y="2122488"/>
          <p14:tracePt t="283" x="4772025" y="2179638"/>
          <p14:tracePt t="285" x="4772025" y="2205038"/>
          <p14:tracePt t="286" x="4772025" y="2211388"/>
          <p14:tracePt t="291" x="4772025" y="2236788"/>
          <p14:tracePt t="293" x="4772025" y="2262188"/>
          <p14:tracePt t="298" x="4772025" y="2287588"/>
          <p14:tracePt t="300" x="4778375" y="2306638"/>
          <p14:tracePt t="301" x="4778375" y="2312988"/>
          <p14:tracePt t="303" x="4784725" y="2319338"/>
          <p14:tracePt t="307" x="4797425" y="2332038"/>
          <p14:tracePt t="309" x="4797425" y="2338388"/>
          <p14:tracePt t="310" x="4805363" y="2344738"/>
          <p14:tracePt t="314" x="4811713" y="2351088"/>
          <p14:tracePt t="316" x="4818063" y="2359025"/>
          <p14:tracePt t="318" x="4824413" y="2365375"/>
          <p14:tracePt t="324" x="4830763" y="2365375"/>
          <p14:tracePt t="352" x="4837113" y="2365375"/>
          <p14:tracePt t="577" x="4843463" y="2365375"/>
          <p14:tracePt t="583" x="4862513" y="2365375"/>
          <p14:tracePt t="588" x="4887913" y="2351088"/>
          <p14:tracePt t="594" x="4894263" y="2351088"/>
          <p14:tracePt t="599" x="4957763" y="2325688"/>
          <p14:tracePt t="608" x="4989513" y="2319338"/>
          <p14:tracePt t="614" x="5084763" y="2300288"/>
          <p14:tracePt t="618" x="5103813" y="2300288"/>
          <p14:tracePt t="947" x="5110163" y="2300288"/>
          <p14:tracePt t="953" x="5116513" y="2300288"/>
          <p14:tracePt t="963" x="5122863" y="2306638"/>
          <p14:tracePt t="969" x="5129213" y="2312988"/>
          <p14:tracePt t="979" x="5129213" y="2319338"/>
          <p14:tracePt t="986" x="5129213" y="2325688"/>
          <p14:tracePt t="997" x="5116513" y="2325688"/>
          <p14:tracePt t="1001" x="5103813" y="2325688"/>
          <p14:tracePt t="1007" x="5091113" y="2325688"/>
          <p14:tracePt t="1017" x="5027613" y="2306638"/>
          <p14:tracePt t="1024" x="5021263" y="2306638"/>
          <p14:tracePt t="1032" x="4970463" y="2300288"/>
          <p14:tracePt t="1040" x="4951413" y="2300288"/>
          <p14:tracePt t="1048" x="4906963" y="2300288"/>
          <p14:tracePt t="1054" x="4881563" y="2300288"/>
          <p14:tracePt t="1059" x="4849813" y="2300288"/>
          <p14:tracePt t="1063" x="4830763" y="2306638"/>
          <p14:tracePt t="1067" x="4805363" y="2306638"/>
          <p14:tracePt t="1069" x="4784725" y="2306638"/>
          <p14:tracePt t="1071" x="4778375" y="2312988"/>
          <p14:tracePt t="1076" x="4746625" y="2312988"/>
          <p14:tracePt t="1078" x="4733925" y="2319338"/>
          <p14:tracePt t="1084" x="4695825" y="2325688"/>
          <p14:tracePt t="1086" x="4683125" y="2325688"/>
          <p14:tracePt t="1088" x="4676775" y="2325688"/>
          <p14:tracePt t="1092" x="4645025" y="2332038"/>
          <p14:tracePt t="1096" x="4619625" y="2338388"/>
          <p14:tracePt t="1100" x="4581525" y="2338388"/>
          <p14:tracePt t="1102" x="4568825" y="2338388"/>
          <p14:tracePt t="1104" x="4556125" y="2338388"/>
          <p14:tracePt t="1108" x="4511675" y="2338388"/>
          <p14:tracePt t="1112" x="4486275" y="2338388"/>
          <p14:tracePt t="1117" x="4422775" y="2338388"/>
          <p14:tracePt t="1118" x="4416425" y="2338388"/>
          <p14:tracePt t="1120" x="4397375" y="2338388"/>
          <p14:tracePt t="1125" x="4346575" y="2338388"/>
          <p14:tracePt t="1129" x="4300538" y="2338388"/>
          <p14:tracePt t="1134" x="4230688" y="2338388"/>
          <p14:tracePt t="1136" x="4198938" y="2338388"/>
          <p14:tracePt t="1137" x="4179888" y="2338388"/>
          <p14:tracePt t="1143" x="4141788" y="2338388"/>
          <p14:tracePt t="1145" x="4103688" y="2338388"/>
          <p14:tracePt t="1151" x="4040188" y="2338388"/>
          <p14:tracePt t="1153" x="4021138" y="2338388"/>
          <p14:tracePt t="1159" x="3976688" y="2338388"/>
          <p14:tracePt t="1161" x="3963988" y="2338388"/>
          <p14:tracePt t="1167" x="3938588" y="2338388"/>
          <p14:tracePt t="1169" x="3913188" y="2338388"/>
          <p14:tracePt t="1171" x="3906838" y="2338388"/>
          <p14:tracePt t="1176" x="3879850" y="2338388"/>
          <p14:tracePt t="1179" x="3873500" y="2338388"/>
          <p14:tracePt t="1183" x="3860800" y="2338388"/>
          <p14:tracePt t="1185" x="3848100" y="2338388"/>
          <p14:tracePt t="1192" x="3829050" y="2338388"/>
          <p14:tracePt t="1195" x="3816350" y="2338388"/>
          <p14:tracePt t="1199" x="3803650" y="2338388"/>
          <p14:tracePt t="1201" x="3790950" y="2338388"/>
          <p14:tracePt t="1203" x="3784600" y="2338388"/>
          <p14:tracePt t="1209" x="3759200" y="2338388"/>
          <p14:tracePt t="1212" x="3746500" y="2338388"/>
          <p14:tracePt t="1214" x="3733800" y="2338388"/>
          <p14:tracePt t="1216" x="3714750" y="2338388"/>
          <p14:tracePt t="1221" x="3689350" y="2338388"/>
          <p14:tracePt t="1225" x="3683000" y="2338388"/>
          <p14:tracePt t="1230" x="3606800" y="2332038"/>
          <p14:tracePt t="1234" x="3568700" y="2325688"/>
          <p14:tracePt t="1239" x="3536950" y="2325688"/>
          <p14:tracePt t="1243" x="3473450" y="2319338"/>
          <p14:tracePt t="1245" x="3448050" y="2319338"/>
          <p14:tracePt t="1251" x="3395663" y="2312988"/>
          <p14:tracePt t="1254" x="3370263" y="2312988"/>
          <p14:tracePt t="1259" x="3325813" y="2312988"/>
          <p14:tracePt t="1266" x="3300413" y="2312988"/>
          <p14:tracePt t="1270" x="3268663" y="2312988"/>
          <p14:tracePt t="1276" x="3249613" y="2312988"/>
          <p14:tracePt t="1282" x="3243263" y="2312988"/>
          <p14:tracePt t="1286" x="3236913" y="2312988"/>
          <p14:tracePt t="1296" x="3230563" y="2312988"/>
          <p14:tracePt t="1321" x="3224213" y="2312988"/>
          <p14:tracePt t="1342" x="3217863" y="2312988"/>
          <p14:tracePt t="1360" x="3211513" y="2312988"/>
          <p14:tracePt t="1371" x="3205163" y="2312988"/>
          <p14:tracePt t="1403" x="3205163" y="2319338"/>
          <p14:tracePt t="1418" x="3198813" y="2319338"/>
          <p14:tracePt t="1546" x="3205163" y="2319338"/>
          <p14:tracePt t="1911" x="3205163" y="2325688"/>
          <p14:tracePt t="1976" x="3205163" y="2332038"/>
          <p14:tracePt t="1995" x="3211513" y="2332038"/>
          <p14:tracePt t="2006" x="3211513" y="2338388"/>
          <p14:tracePt t="2016" x="3217863" y="2338388"/>
          <p14:tracePt t="2025" x="3217863" y="2344738"/>
          <p14:tracePt t="2039" x="3224213" y="2344738"/>
          <p14:tracePt t="2046" x="3224213" y="2351088"/>
          <p14:tracePt t="2054" x="3230563" y="2351088"/>
          <p14:tracePt t="2062" x="3230563" y="2359025"/>
          <p14:tracePt t="2501" x="3224213" y="2365375"/>
          <p14:tracePt t="2509" x="3217863" y="2365375"/>
          <p14:tracePt t="2514" x="3211513" y="2365375"/>
          <p14:tracePt t="2517" x="3211513" y="2371725"/>
          <p14:tracePt t="2522" x="3205163" y="2371725"/>
          <p14:tracePt t="2532" x="3179763" y="2371725"/>
          <p14:tracePt t="2538" x="3167063" y="2371725"/>
          <p14:tracePt t="2548" x="3128963" y="2378075"/>
          <p14:tracePt t="2557" x="3109913" y="2378075"/>
          <p14:tracePt t="2562" x="3059113" y="2378075"/>
          <p14:tracePt t="2568" x="3027363" y="2378075"/>
          <p14:tracePt t="2574" x="3021013" y="2378075"/>
          <p14:tracePt t="2582" x="2949575" y="2378075"/>
          <p14:tracePt t="2591" x="2930525" y="2378075"/>
          <p14:tracePt t="2599" x="2867025" y="2378075"/>
          <p14:tracePt t="2604" x="2854325" y="2378075"/>
          <p14:tracePt t="2614" x="2828925" y="2378075"/>
          <p14:tracePt t="2618" x="2822575" y="2378075"/>
          <p14:tracePt t="2630" x="2809875" y="2378075"/>
          <p14:tracePt t="2635" x="2803525" y="2371725"/>
          <p14:tracePt t="2639" x="2797175" y="2371725"/>
          <p14:tracePt t="2647" x="2790825" y="2365375"/>
          <p14:tracePt t="2653" x="2784475" y="2365375"/>
          <p14:tracePt t="2662" x="2771775" y="2365375"/>
          <p14:tracePt t="2669" x="2765425" y="2359025"/>
          <p14:tracePt t="2679" x="2759075" y="2359025"/>
          <p14:tracePt t="2682" x="2752725" y="2359025"/>
          <p14:tracePt t="2688" x="2752725" y="2351088"/>
          <p14:tracePt t="2693" x="2740025" y="2351088"/>
          <p14:tracePt t="2701" x="2733675" y="2351088"/>
          <p14:tracePt t="2708" x="2727325" y="2351088"/>
          <p14:tracePt t="2710" x="2720975" y="2351088"/>
          <p14:tracePt t="2716" x="2714625" y="2351088"/>
          <p14:tracePt t="2718" x="2708275" y="2351088"/>
          <p14:tracePt t="2725" x="2701925" y="2351088"/>
          <p14:tracePt t="2729" x="2695575" y="2351088"/>
          <p14:tracePt t="2732" x="2689225" y="2351088"/>
          <p14:tracePt t="2734" x="2682875" y="2344738"/>
          <p14:tracePt t="2736" x="2676525" y="2344738"/>
          <p14:tracePt t="2741" x="2663825" y="2344738"/>
          <p14:tracePt t="2743" x="2657475" y="2344738"/>
          <p14:tracePt t="2747" x="2651125" y="2338388"/>
          <p14:tracePt t="2749" x="2638425" y="2338388"/>
          <p14:tracePt t="2751" x="2632075" y="2338388"/>
          <p14:tracePt t="2754" x="2625725" y="2338388"/>
          <p14:tracePt t="2757" x="2619375" y="2338388"/>
          <p14:tracePt t="2759" x="2613025" y="2338388"/>
          <p14:tracePt t="2760" x="2606675" y="2338388"/>
          <p14:tracePt t="2762" x="2600325" y="2332038"/>
          <p14:tracePt t="2766" x="2593975" y="2332038"/>
          <p14:tracePt t="2767" x="2587625" y="2332038"/>
          <p14:tracePt t="2768" x="2587625" y="2325688"/>
          <p14:tracePt t="2770" x="2581275" y="2325688"/>
          <p14:tracePt t="2774" x="2574925" y="2325688"/>
          <p14:tracePt t="2775" x="2568575" y="2325688"/>
          <p14:tracePt t="2777" x="2562225" y="2325688"/>
          <p14:tracePt t="2779" x="2555875" y="2319338"/>
          <p14:tracePt t="2782" x="2543175" y="2319338"/>
          <p14:tracePt t="2785" x="2536825" y="2319338"/>
          <p14:tracePt t="2787" x="2530475" y="2312988"/>
          <p14:tracePt t="2791" x="2517775" y="2312988"/>
          <p14:tracePt t="2794" x="2509838" y="2312988"/>
          <p14:tracePt t="2798" x="2503488" y="2312988"/>
          <p14:tracePt t="2801" x="2497138" y="2306638"/>
          <p14:tracePt t="2802" x="2490788" y="2306638"/>
          <p14:tracePt t="2804" x="2484438" y="2306638"/>
          <p14:tracePt t="2807" x="2478088" y="2300288"/>
          <p14:tracePt t="2809" x="2471738" y="2300288"/>
          <p14:tracePt t="2812" x="2465388" y="2300288"/>
          <p14:tracePt t="2816" x="2459038" y="2300288"/>
          <p14:tracePt t="2817" x="2452688" y="2300288"/>
          <p14:tracePt t="2820" x="2446338" y="2300288"/>
          <p14:tracePt t="2824" x="2439988" y="2293938"/>
          <p14:tracePt t="2827" x="2433638" y="2293938"/>
          <p14:tracePt t="2828" x="2427288" y="2293938"/>
          <p14:tracePt t="2833" x="2420938" y="2293938"/>
          <p14:tracePt t="2834" x="2414588" y="2293938"/>
          <p14:tracePt t="2838" x="2408238" y="2293938"/>
          <p14:tracePt t="2841" x="2401888" y="2287588"/>
          <p14:tracePt t="2843" x="2395538" y="2287588"/>
          <p14:tracePt t="2847" x="2389188" y="2287588"/>
          <p14:tracePt t="2850" x="2382838" y="2287588"/>
          <p14:tracePt t="2852" x="2376488" y="2287588"/>
          <p14:tracePt t="2856" x="2370138" y="2287588"/>
          <p14:tracePt t="2859" x="2363788" y="2287588"/>
          <p14:tracePt t="2865" x="2357438" y="2287588"/>
          <p14:tracePt t="2866" x="2351088" y="2287588"/>
          <p14:tracePt t="2867" x="2344738" y="2287588"/>
          <p14:tracePt t="2874" x="2332038" y="2287588"/>
          <p14:tracePt t="2877" x="2325688" y="2287588"/>
          <p14:tracePt t="2880" x="2319338" y="2287588"/>
          <p14:tracePt t="2883" x="2312988" y="2287588"/>
          <p14:tracePt t="2884" x="2306638" y="2287588"/>
          <p14:tracePt t="2886" x="2300288" y="2287588"/>
          <p14:tracePt t="2890" x="2293938" y="2287588"/>
          <p14:tracePt t="2894" x="2281238" y="2287588"/>
          <p14:tracePt t="2900" x="2268538" y="2287588"/>
          <p14:tracePt t="2904" x="2262188" y="2287588"/>
          <p14:tracePt t="2907" x="2255838" y="2287588"/>
          <p14:tracePt t="2908" x="2255838" y="2281238"/>
          <p14:tracePt t="2910" x="2249488" y="2281238"/>
          <p14:tracePt t="2914" x="2243138" y="2281238"/>
          <p14:tracePt t="2916" x="2236788" y="2281238"/>
          <p14:tracePt t="2921" x="2230438" y="2281238"/>
          <p14:tracePt t="2925" x="2224088" y="2281238"/>
          <p14:tracePt t="2930" x="2217738" y="2281238"/>
          <p14:tracePt t="2937" x="2211388" y="2281238"/>
          <p14:tracePt t="2944" x="2205038" y="2274888"/>
          <p14:tracePt t="2963" x="2198688" y="2274888"/>
          <p14:tracePt t="2993" x="2192338" y="2274888"/>
          <p14:tracePt t="3014" x="2185988" y="2274888"/>
          <p14:tracePt t="3051" x="2179638" y="2274888"/>
          <p14:tracePt t="3059" x="2179638" y="2268538"/>
          <p14:tracePt t="3093" x="2173288" y="2268538"/>
          <p14:tracePt t="3170" x="2166938" y="2268538"/>
          <p14:tracePt t="3219" x="2160588" y="2268538"/>
          <p14:tracePt t="3229" x="2160588" y="2262188"/>
          <p14:tracePt t="3272" x="2154238" y="2262188"/>
          <p14:tracePt t="3293" x="2154238" y="2255838"/>
          <p14:tracePt t="3304" x="2147888" y="2255838"/>
          <p14:tracePt t="3312" x="2141538" y="2255838"/>
          <p14:tracePt t="3317" x="2141538" y="2249488"/>
          <p14:tracePt t="3329" x="2135188" y="2249488"/>
          <p14:tracePt t="3341" x="2135188" y="2243138"/>
          <p14:tracePt t="3349" x="2128838" y="2243138"/>
          <p14:tracePt t="3364" x="2122488" y="2236788"/>
          <p14:tracePt t="3381" x="2122488" y="2230438"/>
          <p14:tracePt t="3384" x="2116138" y="2230438"/>
          <p14:tracePt t="3398" x="2109788" y="2230438"/>
          <p14:tracePt t="3415" x="2103438" y="2224088"/>
          <p14:tracePt t="3417" x="2097088" y="2224088"/>
          <p14:tracePt t="3429" x="2090738" y="2224088"/>
          <p14:tracePt t="3594" x="2090738" y="2217738"/>
          <p14:tracePt t="3611" x="2097088" y="2217738"/>
          <p14:tracePt t="3649" x="2097088" y="2211388"/>
          <p14:tracePt t="3664" x="2103438" y="2211388"/>
          <p14:tracePt t="3669" x="2103438" y="2205038"/>
          <p14:tracePt t="3685" x="2109788" y="2198688"/>
          <p14:tracePt t="3696" x="2109788" y="2192338"/>
          <p14:tracePt t="3702" x="2116138" y="2192338"/>
          <p14:tracePt t="3710" x="2116138" y="2185988"/>
          <p14:tracePt t="3719" x="2122488" y="2185988"/>
          <p14:tracePt t="3729" x="2128838" y="2179638"/>
          <p14:tracePt t="3739" x="2135188" y="2173288"/>
          <p14:tracePt t="3745" x="2141538" y="2173288"/>
          <p14:tracePt t="3753" x="2147888" y="2166938"/>
          <p14:tracePt t="3762" x="2160588" y="2160588"/>
          <p14:tracePt t="3770" x="2166938" y="2160588"/>
          <p14:tracePt t="3777" x="2179638" y="2154238"/>
          <p14:tracePt t="3783" x="2185988" y="2154238"/>
          <p14:tracePt t="3788" x="2192338" y="2147888"/>
          <p14:tracePt t="3794" x="2198688" y="2147888"/>
          <p14:tracePt t="3803" x="2205038" y="2147888"/>
          <p14:tracePt t="3806" x="2205038" y="2141538"/>
          <p14:tracePt t="3813" x="2211388" y="2141538"/>
          <p14:tracePt t="3819" x="2217738" y="2135188"/>
          <p14:tracePt t="3829" x="2224088" y="2135188"/>
          <p14:tracePt t="3835" x="2230438" y="2128838"/>
          <p14:tracePt t="3844" x="2236788" y="2128838"/>
          <p14:tracePt t="3850" x="2236788" y="2122488"/>
          <p14:tracePt t="3861" x="2249488" y="2122488"/>
          <p14:tracePt t="3870" x="2255838" y="2116138"/>
          <p14:tracePt t="3878" x="2262188" y="2116138"/>
          <p14:tracePt t="3883" x="2268538" y="2116138"/>
          <p14:tracePt t="3887" x="2268538" y="2109788"/>
          <p14:tracePt t="3894" x="2274888" y="2109788"/>
          <p14:tracePt t="3898" x="2281238" y="2109788"/>
          <p14:tracePt t="3910" x="2287588" y="2109788"/>
          <p14:tracePt t="3914" x="2293938" y="2109788"/>
          <p14:tracePt t="3919" x="2293938" y="2103438"/>
          <p14:tracePt t="3928" x="2300288" y="2103438"/>
          <p14:tracePt t="3930" x="2306638" y="2103438"/>
          <p14:tracePt t="3944" x="2312988" y="2103438"/>
          <p14:tracePt t="3949" x="2319338" y="2103438"/>
          <p14:tracePt t="3961" x="2325688" y="2097088"/>
          <p14:tracePt t="3967" x="2332038" y="2097088"/>
          <p14:tracePt t="3971" x="2338388" y="2097088"/>
          <p14:tracePt t="3980" x="2344738" y="2097088"/>
          <p14:tracePt t="3984" x="2351088" y="2097088"/>
          <p14:tracePt t="3996" x="2363788" y="2097088"/>
          <p14:tracePt t="4002" x="2370138" y="2097088"/>
          <p14:tracePt t="4014" x="2382838" y="2090738"/>
          <p14:tracePt t="4019" x="2389188" y="2090738"/>
          <p14:tracePt t="4030" x="2401888" y="2090738"/>
          <p14:tracePt t="4037" x="2408238" y="2090738"/>
          <p14:tracePt t="4046" x="2414588" y="2090738"/>
          <p14:tracePt t="4063" x="2420938" y="2090738"/>
          <p14:tracePt t="4080" x="2427288" y="2090738"/>
          <p14:tracePt t="4223" x="2427288" y="2084388"/>
          <p14:tracePt t="4244" x="2433638" y="2084388"/>
          <p14:tracePt t="4260" x="2439988" y="2078038"/>
          <p14:tracePt t="4292" x="2439988" y="2071688"/>
          <p14:tracePt t="4315" x="2446338" y="2071688"/>
          <p14:tracePt t="4555" x="2446338" y="2065338"/>
          <p14:tracePt t="4561" x="2452688" y="2065338"/>
          <p14:tracePt t="4577" x="2459038" y="2058988"/>
          <p14:tracePt t="4603" x="2465388" y="2058988"/>
          <p14:tracePt t="4691" x="2465388" y="2052638"/>
          <p14:tracePt t="4697" x="2471738" y="2052638"/>
          <p14:tracePt t="4710" x="2478088" y="2046288"/>
          <p14:tracePt t="4718" x="2484438" y="2039938"/>
          <p14:tracePt t="4723" x="2490788" y="2039938"/>
          <p14:tracePt t="4728" x="2497138" y="2033588"/>
          <p14:tracePt t="4741" x="2503488" y="2027238"/>
          <p14:tracePt t="4747" x="2509838" y="2020888"/>
          <p14:tracePt t="4757" x="2517775" y="2014538"/>
          <p14:tracePt t="4762" x="2524125" y="2008188"/>
          <p14:tracePt t="4771" x="2530475" y="2001838"/>
          <p14:tracePt t="4779" x="2536825" y="1995488"/>
          <p14:tracePt t="4793" x="2543175" y="1995488"/>
          <p14:tracePt t="4805" x="2549525" y="1982788"/>
          <p14:tracePt t="4823" x="2555875" y="1982788"/>
          <p14:tracePt t="4877" x="2555875" y="1976438"/>
          <p14:tracePt t="4900" x="2562225" y="1976438"/>
          <p14:tracePt t="4912" x="2562225" y="1970088"/>
          <p14:tracePt t="4915" x="2568575" y="1970088"/>
          <p14:tracePt t="4929" x="2574925" y="1963738"/>
          <p14:tracePt t="4948" x="2581275" y="1957388"/>
          <p14:tracePt t="4969" x="2581275" y="1951038"/>
          <p14:tracePt t="4976" x="2587625" y="1951038"/>
          <p14:tracePt t="6313" x="2581275" y="1963738"/>
          <p14:tracePt t="6317" x="2581275" y="1982788"/>
          <p14:tracePt t="6323" x="2581275" y="2001838"/>
          <p14:tracePt t="6328" x="2593975" y="2103438"/>
          <p14:tracePt t="6334" x="2632075" y="2230438"/>
          <p14:tracePt t="6339" x="2651125" y="2293938"/>
          <p14:tracePt t="6346" x="2714625" y="2466975"/>
          <p14:tracePt t="6352" x="2778125" y="2593975"/>
          <p14:tracePt t="6357" x="2784475" y="2606675"/>
          <p14:tracePt t="6363" x="2879725" y="2778125"/>
          <p14:tracePt t="6369" x="2930525" y="2894013"/>
          <p14:tracePt t="6374" x="2949575" y="2906713"/>
          <p14:tracePt t="6380" x="3052763" y="3078163"/>
          <p14:tracePt t="6386" x="3116263" y="3198813"/>
          <p14:tracePt t="6393" x="3198813" y="3346450"/>
          <p14:tracePt t="6400" x="3294063" y="3530600"/>
          <p14:tracePt t="6406" x="3332163" y="3600450"/>
          <p14:tracePt t="6411" x="3408363" y="3754438"/>
          <p14:tracePt t="6415" x="3448050" y="3830638"/>
          <p14:tracePt t="6421" x="3492500" y="3919538"/>
          <p14:tracePt t="6427" x="3543300" y="4021138"/>
          <p14:tracePt t="6431" x="3556000" y="4052888"/>
          <p14:tracePt t="6436" x="3575050" y="4098925"/>
          <p14:tracePt t="6442" x="3587750" y="4137025"/>
          <p14:tracePt t="6446" x="3600450" y="4168775"/>
          <p14:tracePt t="6451" x="3613150" y="4194175"/>
          <p14:tracePt t="6456" x="3619500" y="4219575"/>
          <p14:tracePt t="6462" x="3625850" y="4264025"/>
          <p14:tracePt t="6467" x="3644900" y="4321175"/>
          <p14:tracePt t="6472" x="3651250" y="4346575"/>
          <p14:tracePt t="6479" x="3663950" y="4435475"/>
          <p14:tracePt t="6484" x="3676650" y="4486275"/>
          <p14:tracePt t="6490" x="3683000" y="4513263"/>
          <p14:tracePt t="6495" x="3702050" y="4589463"/>
          <p14:tracePt t="6501" x="3714750" y="4633913"/>
          <p14:tracePt t="6506" x="3721100" y="4646613"/>
          <p14:tracePt t="6511" x="3733800" y="4691063"/>
          <p14:tracePt t="6514" x="3740150" y="4703763"/>
          <p14:tracePt t="6516" x="3746500" y="4716463"/>
          <p14:tracePt t="6518" x="3746500" y="4722813"/>
          <p14:tracePt t="6520" x="3746500" y="4729163"/>
          <p14:tracePt t="6525" x="3759200" y="4754563"/>
          <p14:tracePt t="6527" x="3759200" y="4760913"/>
          <p14:tracePt t="6528" x="3759200" y="4767263"/>
          <p14:tracePt t="6530" x="3765550" y="4773613"/>
          <p14:tracePt t="6532" x="3765550" y="4786313"/>
          <p14:tracePt t="6534" x="3771900" y="4792663"/>
          <p14:tracePt t="6536" x="3771900" y="4805363"/>
          <p14:tracePt t="6540" x="3784600" y="4824413"/>
          <p14:tracePt t="6541" x="3784600" y="4837113"/>
          <p14:tracePt t="6542" x="3790950" y="4837113"/>
          <p14:tracePt t="6544" x="3797300" y="4849813"/>
          <p14:tracePt t="6546" x="3803650" y="4868863"/>
          <p14:tracePt t="6547" x="3803650" y="4875213"/>
          <p14:tracePt t="6549" x="3810000" y="4887913"/>
          <p14:tracePt t="6553" x="3835400" y="4926013"/>
          <p14:tracePt t="6557" x="3841750" y="4953000"/>
          <p14:tracePt t="6560" x="3854450" y="4972050"/>
          <p14:tracePt t="6561" x="3860800" y="4984750"/>
          <p14:tracePt t="6562" x="3867150" y="4991100"/>
          <p14:tracePt t="6564" x="3873500" y="5010150"/>
          <p14:tracePt t="6565" x="3879850" y="5016500"/>
          <p14:tracePt t="6567" x="3887788" y="5029200"/>
          <p14:tracePt t="6568" x="3894138" y="5035550"/>
          <p14:tracePt t="6570" x="3894138" y="5041900"/>
          <p14:tracePt t="6573" x="3913188" y="5067300"/>
          <p14:tracePt t="6576" x="3919538" y="5080000"/>
          <p14:tracePt t="6578" x="3925888" y="5092700"/>
          <p14:tracePt t="6582" x="3938588" y="5105400"/>
          <p14:tracePt t="6584" x="3944938" y="5118100"/>
          <p14:tracePt t="6586" x="3951288" y="5118100"/>
          <p14:tracePt t="6589" x="3957638" y="5124450"/>
          <p14:tracePt t="6593" x="3963988" y="5124450"/>
          <p14:tracePt t="6596" x="3970338" y="5130800"/>
          <p14:tracePt t="6620" x="3970338" y="5124450"/>
          <p14:tracePt t="6624" x="3970338" y="5118100"/>
          <p14:tracePt t="6627" x="3970338" y="5111750"/>
          <p14:tracePt t="6631" x="3976688" y="5105400"/>
          <p14:tracePt t="6633" x="3976688" y="5099050"/>
          <p14:tracePt t="6635" x="3976688" y="5092700"/>
          <p14:tracePt t="6639" x="3976688" y="5086350"/>
          <p14:tracePt t="6640" x="3976688" y="5080000"/>
          <p14:tracePt t="6642" x="3976688" y="5073650"/>
          <p14:tracePt t="6647" x="3976688" y="5060950"/>
          <p14:tracePt t="6649" x="3976688" y="5054600"/>
          <p14:tracePt t="6650" x="3983038" y="5048250"/>
          <p14:tracePt t="6653" x="3983038" y="5041900"/>
          <p14:tracePt t="6656" x="3989388" y="5035550"/>
          <p14:tracePt t="6658" x="3989388" y="5029200"/>
          <p14:tracePt t="6661" x="3995738" y="5022850"/>
          <p14:tracePt t="6665" x="4002088" y="5016500"/>
          <p14:tracePt t="6666" x="4014788" y="5010150"/>
          <p14:tracePt t="6668" x="4027488" y="5003800"/>
          <p14:tracePt t="6669" x="4033838" y="4997450"/>
          <p14:tracePt t="6673" x="4059238" y="4991100"/>
          <p14:tracePt t="6675" x="4071938" y="4984750"/>
          <p14:tracePt t="6680" x="4110038" y="4972050"/>
          <p14:tracePt t="6682" x="4135438" y="4965700"/>
          <p14:tracePt t="6684" x="4154488" y="4959350"/>
          <p14:tracePt t="6686" x="4167188" y="4959350"/>
          <p14:tracePt t="6690" x="4205288" y="4953000"/>
          <p14:tracePt t="6691" x="4211638" y="4946650"/>
          <p14:tracePt t="6694" x="4243388" y="4946650"/>
          <p14:tracePt t="6700" x="4294188" y="4933950"/>
          <p14:tracePt t="6702" x="4306888" y="4933950"/>
          <p14:tracePt t="6704" x="4313238" y="4933950"/>
          <p14:tracePt t="6707" x="4346575" y="4926013"/>
          <p14:tracePt t="6709" x="4359275" y="4926013"/>
          <p14:tracePt t="6715" x="4384675" y="4919663"/>
          <p14:tracePt t="6716" x="4391025" y="4919663"/>
          <p14:tracePt t="6718" x="4397375" y="4919663"/>
          <p14:tracePt t="6720" x="4403725" y="4919663"/>
          <p14:tracePt t="6723" x="4422775" y="4913313"/>
          <p14:tracePt t="6726" x="4429125" y="4913313"/>
          <p14:tracePt t="6728" x="4435475" y="4913313"/>
          <p14:tracePt t="6731" x="4441825" y="4913313"/>
          <p14:tracePt t="6733" x="4454525" y="4913313"/>
          <p14:tracePt t="6735" x="4460875" y="4913313"/>
          <p14:tracePt t="6740" x="4473575" y="4913313"/>
          <p14:tracePt t="6742" x="4479925" y="4913313"/>
          <p14:tracePt t="6744" x="4486275" y="4913313"/>
          <p14:tracePt t="6747" x="4498975" y="4913313"/>
          <p14:tracePt t="6749" x="4505325" y="4913313"/>
          <p14:tracePt t="6750" x="4511675" y="4913313"/>
          <p14:tracePt t="6752" x="4524375" y="4913313"/>
          <p14:tracePt t="6757" x="4549775" y="4913313"/>
          <p14:tracePt t="6760" x="4568825" y="4913313"/>
          <p14:tracePt t="6764" x="4587875" y="4913313"/>
          <p14:tracePt t="6766" x="4606925" y="4913313"/>
          <p14:tracePt t="6768" x="4625975" y="4913313"/>
          <p14:tracePt t="6769" x="4632325" y="4913313"/>
          <p14:tracePt t="6775" x="4689475" y="4913313"/>
          <p14:tracePt t="6779" x="4714875" y="4913313"/>
          <p14:tracePt t="6782" x="4778375" y="4913313"/>
          <p14:tracePt t="6784" x="4784725" y="4913313"/>
          <p14:tracePt t="6786" x="4811713" y="4913313"/>
          <p14:tracePt t="6790" x="4881563" y="4913313"/>
          <p14:tracePt t="6792" x="4906963" y="4913313"/>
          <p14:tracePt t="6795" x="4938713" y="4926013"/>
          <p14:tracePt t="6798" x="4995863" y="4926013"/>
          <p14:tracePt t="6800" x="5008563" y="4926013"/>
          <p14:tracePt t="6802" x="5027613" y="4926013"/>
          <p14:tracePt t="6803" x="5040313" y="4926013"/>
          <p14:tracePt t="6807" x="5091113" y="4933950"/>
          <p14:tracePt t="6809" x="5110163" y="4933950"/>
          <p14:tracePt t="6811" x="5148263" y="4933950"/>
          <p14:tracePt t="6816" x="5186363" y="4933950"/>
          <p14:tracePt t="6818" x="5205413" y="4933950"/>
          <p14:tracePt t="6819" x="5211763" y="4933950"/>
          <p14:tracePt t="6824" x="5249863" y="4933950"/>
          <p14:tracePt t="6826" x="5264150" y="4933950"/>
          <p14:tracePt t="6831" x="5295900" y="4933950"/>
          <p14:tracePt t="6833" x="5314950" y="4933950"/>
          <p14:tracePt t="6835" x="5327650" y="4933950"/>
          <p14:tracePt t="6837" x="5334000" y="4933950"/>
          <p14:tracePt t="6840" x="5353050" y="4933950"/>
          <p14:tracePt t="6842" x="5365750" y="4933950"/>
          <p14:tracePt t="6845" x="5378450" y="4933950"/>
          <p14:tracePt t="6848" x="5384800" y="4933950"/>
          <p14:tracePt t="6850" x="5397500" y="4933950"/>
          <p14:tracePt t="6852" x="5403850" y="4933950"/>
          <p14:tracePt t="6854" x="5403850" y="4926013"/>
          <p14:tracePt t="6858" x="5422900" y="4926013"/>
          <p14:tracePt t="6861" x="5429250" y="4926013"/>
          <p14:tracePt t="6863" x="5435600" y="4919663"/>
          <p14:tracePt t="6866" x="5448300" y="4919663"/>
          <p14:tracePt t="6872" x="5454650" y="4919663"/>
          <p14:tracePt t="6881" x="5505450" y="4913313"/>
          <p14:tracePt t="6889" x="5524500" y="4913313"/>
          <p14:tracePt t="6904" x="5638800" y="4906963"/>
          <p14:tracePt t="6910" x="5651500" y="4906963"/>
          <p14:tracePt t="6916" x="5761038" y="4906963"/>
          <p14:tracePt t="6925" x="5773738" y="4906963"/>
          <p14:tracePt t="6931" x="5830888" y="4906963"/>
          <p14:tracePt t="6937" x="5849938" y="4906963"/>
          <p14:tracePt t="6943" x="5862638" y="4906963"/>
          <p14:tracePt t="6947" x="5868988" y="4906963"/>
          <p14:tracePt t="6951" x="5875338" y="4906963"/>
          <p14:tracePt t="6957" x="5881688" y="4906963"/>
          <p14:tracePt t="6962" x="5888038" y="4906963"/>
          <p14:tracePt t="6967" x="5894388" y="4906963"/>
          <p14:tracePt t="6974" x="5900738" y="4906963"/>
          <p14:tracePt t="6975" x="5907088" y="4906963"/>
          <p14:tracePt t="6980" x="5913438" y="4906963"/>
          <p14:tracePt t="6983" x="5919788" y="4913313"/>
          <p14:tracePt t="6984" x="5932488" y="4913313"/>
          <p14:tracePt t="6986" x="5938838" y="4913313"/>
          <p14:tracePt t="6991" x="5957888" y="4919663"/>
          <p14:tracePt t="6993" x="5964238" y="4919663"/>
          <p14:tracePt t="6997" x="5976938" y="4919663"/>
          <p14:tracePt t="7000" x="6002338" y="4926013"/>
          <p14:tracePt t="7002" x="6015038" y="4926013"/>
          <p14:tracePt t="7005" x="6021388" y="4926013"/>
          <p14:tracePt t="7009" x="6065838" y="4933950"/>
          <p14:tracePt t="7014" x="6084888" y="4933950"/>
          <p14:tracePt t="7017" x="6122988" y="4933950"/>
          <p14:tracePt t="7019" x="6135688" y="4933950"/>
          <p14:tracePt t="7025" x="6161088" y="4933950"/>
          <p14:tracePt t="7027" x="6181725" y="4933950"/>
          <p14:tracePt t="7030" x="6194425" y="4933950"/>
          <p14:tracePt t="7033" x="6213475" y="4933950"/>
          <p14:tracePt t="7035" x="6219825" y="4933950"/>
          <p14:tracePt t="7037" x="6226175" y="4933950"/>
          <p14:tracePt t="7042" x="6238875" y="4933950"/>
          <p14:tracePt t="7044" x="6245225" y="4933950"/>
          <p14:tracePt t="7047" x="6251575" y="4933950"/>
          <p14:tracePt t="7050" x="6257925" y="4933950"/>
          <p14:tracePt t="7051" x="6264275" y="4933950"/>
          <p14:tracePt t="7054" x="6270625" y="4933950"/>
          <p14:tracePt t="7058" x="6276975" y="4926013"/>
          <p14:tracePt t="7061" x="6283325" y="4926013"/>
          <p14:tracePt t="7066" x="6289675" y="4926013"/>
          <p14:tracePt t="7070" x="6296025" y="4919663"/>
          <p14:tracePt t="7074" x="6302375" y="4919663"/>
          <p14:tracePt t="7076" x="6308725" y="4919663"/>
          <p14:tracePt t="7079" x="6315075" y="4919663"/>
          <p14:tracePt t="7083" x="6321425" y="4913313"/>
          <p14:tracePt t="7085" x="6327775" y="4913313"/>
          <p14:tracePt t="7091" x="6346825" y="4913313"/>
          <p14:tracePt t="7094" x="6353175" y="4913313"/>
          <p14:tracePt t="7098" x="6365875" y="4906963"/>
          <p14:tracePt t="7100" x="6372225" y="4906963"/>
          <p14:tracePt t="7102" x="6384925" y="4906963"/>
          <p14:tracePt t="7108" x="6410325" y="4906963"/>
          <p14:tracePt t="7111" x="6416675" y="4906963"/>
          <p14:tracePt t="7115" x="6435725" y="4900613"/>
          <p14:tracePt t="7117" x="6442075" y="4900613"/>
          <p14:tracePt t="7119" x="6454775" y="4900613"/>
          <p14:tracePt t="7124" x="6473825" y="4900613"/>
          <p14:tracePt t="7127" x="6486525" y="4900613"/>
          <p14:tracePt t="7130" x="6492875" y="4900613"/>
          <p14:tracePt t="7133" x="6511925" y="4900613"/>
          <p14:tracePt t="7135" x="6518275" y="4900613"/>
          <p14:tracePt t="7137" x="6524625" y="4900613"/>
          <p14:tracePt t="7141" x="6537325" y="4900613"/>
          <p14:tracePt t="7145" x="6550025" y="4894263"/>
          <p14:tracePt t="7150" x="6562725" y="4894263"/>
          <p14:tracePt t="7152" x="6569075" y="4894263"/>
          <p14:tracePt t="7158" x="6588125" y="4894263"/>
          <p14:tracePt t="7161" x="6594475" y="4894263"/>
          <p14:tracePt t="7164" x="6600825" y="4894263"/>
          <p14:tracePt t="7167" x="6613525" y="4894263"/>
          <p14:tracePt t="7169" x="6619875" y="4894263"/>
          <p14:tracePt t="7174" x="6640513" y="4894263"/>
          <p14:tracePt t="7177" x="6646863" y="4900613"/>
          <p14:tracePt t="7179" x="6653213" y="4900613"/>
          <p14:tracePt t="7183" x="6665913" y="4900613"/>
          <p14:tracePt t="7185" x="6678613" y="4906963"/>
          <p14:tracePt t="7187" x="6684963" y="4906963"/>
          <p14:tracePt t="7193" x="6710363" y="4913313"/>
          <p14:tracePt t="7198" x="6729413" y="4919663"/>
          <p14:tracePt t="7201" x="6748463" y="4926013"/>
          <p14:tracePt t="7203" x="6754813" y="4926013"/>
          <p14:tracePt t="7209" x="6773863" y="4926013"/>
          <p14:tracePt t="7211" x="6786563" y="4933950"/>
          <p14:tracePt t="7215" x="6792913" y="4933950"/>
          <p14:tracePt t="7217" x="6805613" y="4933950"/>
          <p14:tracePt t="7219" x="6811963" y="4933950"/>
          <p14:tracePt t="7225" x="6818313" y="4940300"/>
          <p14:tracePt t="7227" x="6824663" y="4940300"/>
          <p14:tracePt t="7230" x="6831013" y="4940300"/>
          <p14:tracePt t="7262" x="6824663" y="4940300"/>
          <p14:tracePt t="7267" x="6811963" y="4940300"/>
          <p14:tracePt t="7269" x="6805613" y="4933950"/>
          <p14:tracePt t="7274" x="6792913" y="4926013"/>
          <p14:tracePt t="7276" x="6786563" y="4926013"/>
          <p14:tracePt t="7279" x="6780213" y="4926013"/>
          <p14:tracePt t="7283" x="6767513" y="4919663"/>
          <p14:tracePt t="7284" x="6761163" y="4919663"/>
          <p14:tracePt t="7291" x="6742113" y="4913313"/>
          <p14:tracePt t="7293" x="6735763" y="4913313"/>
          <p14:tracePt t="7299" x="6723063" y="4913313"/>
          <p14:tracePt t="7300" x="6716713" y="4913313"/>
          <p14:tracePt t="7303" x="6710363" y="4906963"/>
          <p14:tracePt t="7308" x="6691313" y="4906963"/>
          <p14:tracePt t="7310" x="6684963" y="4906963"/>
          <p14:tracePt t="7312" x="6678613" y="4906963"/>
          <p14:tracePt t="7316" x="6665913" y="4906963"/>
          <p14:tracePt t="7318" x="6646863" y="4900613"/>
          <p14:tracePt t="7324" x="6619875" y="4900613"/>
          <p14:tracePt t="7327" x="6600825" y="4900613"/>
          <p14:tracePt t="7331" x="6581775" y="4894263"/>
          <p14:tracePt t="7334" x="6575425" y="4894263"/>
          <p14:tracePt t="7335" x="6562725" y="4894263"/>
          <p14:tracePt t="7337" x="6556375" y="4894263"/>
          <p14:tracePt t="7342" x="6524625" y="4887913"/>
          <p14:tracePt t="7345" x="6499225" y="4887913"/>
          <p14:tracePt t="7350" x="6480175" y="4887913"/>
          <p14:tracePt t="7352" x="6461125" y="4887913"/>
          <p14:tracePt t="7354" x="6442075" y="4887913"/>
          <p14:tracePt t="7359" x="6403975" y="4881563"/>
          <p14:tracePt t="7365" x="6365875" y="4881563"/>
          <p14:tracePt t="7368" x="6334125" y="4881563"/>
          <p14:tracePt t="7370" x="6327775" y="4881563"/>
          <p14:tracePt t="7375" x="6270625" y="4881563"/>
          <p14:tracePt t="7378" x="6251575" y="4881563"/>
          <p14:tracePt t="7382" x="6207125" y="4881563"/>
          <p14:tracePt t="7384" x="6194425" y="4881563"/>
          <p14:tracePt t="7386" x="6175375" y="4881563"/>
          <p14:tracePt t="7391" x="6135688" y="4881563"/>
          <p14:tracePt t="7394" x="6103938" y="4881563"/>
          <p14:tracePt t="7400" x="6046788" y="4881563"/>
          <p14:tracePt t="7402" x="6027738" y="4887913"/>
          <p14:tracePt t="7405" x="6021388" y="4887913"/>
          <p14:tracePt t="7410" x="5964238" y="4887913"/>
          <p14:tracePt t="7416" x="5919788" y="4887913"/>
          <p14:tracePt t="7418" x="5900738" y="4894263"/>
          <p14:tracePt t="7424" x="5862638" y="4894263"/>
          <p14:tracePt t="7428" x="5843588" y="4894263"/>
          <p14:tracePt t="7433" x="5818188" y="4894263"/>
          <p14:tracePt t="7435" x="5805488" y="4900613"/>
          <p14:tracePt t="7437" x="5792788" y="4900613"/>
          <p14:tracePt t="7442" x="5767388" y="4900613"/>
          <p14:tracePt t="7446" x="5754688" y="4900613"/>
          <p14:tracePt t="7450" x="5729288" y="4906963"/>
          <p14:tracePt t="7451" x="5722938" y="4906963"/>
          <p14:tracePt t="7453" x="5716588" y="4906963"/>
          <p14:tracePt t="7457" x="5683250" y="4906963"/>
          <p14:tracePt t="7459" x="5670550" y="4906963"/>
          <p14:tracePt t="7462" x="5657850" y="4906963"/>
          <p14:tracePt t="7466" x="5626100" y="4906963"/>
          <p14:tracePt t="7468" x="5613400" y="4906963"/>
          <p14:tracePt t="7470" x="5607050" y="4906963"/>
          <p14:tracePt t="7474" x="5568950" y="4906963"/>
          <p14:tracePt t="7477" x="5543550" y="4906963"/>
          <p14:tracePt t="7483" x="5492750" y="4906963"/>
          <p14:tracePt t="7485" x="5467350" y="4906963"/>
          <p14:tracePt t="7487" x="5454650" y="4906963"/>
          <p14:tracePt t="7492" x="5410200" y="4900613"/>
          <p14:tracePt t="7495" x="5384800" y="4900613"/>
          <p14:tracePt t="7500" x="5314950" y="4894263"/>
          <p14:tracePt t="7502" x="5302250" y="4894263"/>
          <p14:tracePt t="7508" x="5249863" y="4887913"/>
          <p14:tracePt t="7511" x="5224463" y="4887913"/>
          <p14:tracePt t="7517" x="5192713" y="4887913"/>
          <p14:tracePt t="7518" x="5167313" y="4881563"/>
          <p14:tracePt t="7520" x="5160963" y="4881563"/>
          <p14:tracePt t="7525" x="5129213" y="4881563"/>
          <p14:tracePt t="7530" x="5103813" y="4881563"/>
          <p14:tracePt t="7533" x="5072063" y="4875213"/>
          <p14:tracePt t="7535" x="5065713" y="4875213"/>
          <p14:tracePt t="7537" x="5059363" y="4875213"/>
          <p14:tracePt t="7541" x="5040313" y="4875213"/>
          <p14:tracePt t="7544" x="5027613" y="4875213"/>
          <p14:tracePt t="7549" x="5014913" y="4868863"/>
          <p14:tracePt t="7550" x="5008563" y="4868863"/>
          <p14:tracePt t="7552" x="5002213" y="4868863"/>
          <p14:tracePt t="7558" x="4989513" y="4868863"/>
          <p14:tracePt t="7559" x="4983163" y="4868863"/>
          <p14:tracePt t="7566" x="4970463" y="4868863"/>
          <p14:tracePt t="7567" x="4964113" y="4868863"/>
          <p14:tracePt t="7569" x="4957763" y="4862513"/>
          <p14:tracePt t="7575" x="4938713" y="4862513"/>
          <p14:tracePt t="7576" x="4932363" y="4862513"/>
          <p14:tracePt t="7578" x="4926013" y="4862513"/>
          <p14:tracePt t="7584" x="4900613" y="4856163"/>
          <p14:tracePt t="7586" x="4887913" y="4849813"/>
          <p14:tracePt t="7591" x="4862513" y="4849813"/>
          <p14:tracePt t="7595" x="4843463" y="4849813"/>
          <p14:tracePt t="7600" x="4811713" y="4843463"/>
          <p14:tracePt t="7602" x="4805363" y="4843463"/>
          <p14:tracePt t="7604" x="4797425" y="4843463"/>
          <p14:tracePt t="7608" x="4765675" y="4837113"/>
          <p14:tracePt t="7612" x="4746625" y="4837113"/>
          <p14:tracePt t="7616" x="4721225" y="4837113"/>
          <p14:tracePt t="7618" x="4714875" y="4837113"/>
          <p14:tracePt t="7620" x="4708525" y="4837113"/>
          <p14:tracePt t="7625" x="4683125" y="4837113"/>
          <p14:tracePt t="7628" x="4670425" y="4837113"/>
          <p14:tracePt t="7633" x="4651375" y="4837113"/>
          <p14:tracePt t="7635" x="4645025" y="4837113"/>
          <p14:tracePt t="7636" x="4638675" y="4837113"/>
          <p14:tracePt t="7641" x="4625975" y="4837113"/>
          <p14:tracePt t="7643" x="4619625" y="4837113"/>
          <p14:tracePt t="7651" x="4606925" y="4837113"/>
          <p14:tracePt t="7652" x="4606925" y="4830763"/>
          <p14:tracePt t="7747" x="4613275" y="4830763"/>
          <p14:tracePt t="7754" x="4625975" y="4830763"/>
          <p14:tracePt t="7758" x="4638675" y="4824413"/>
          <p14:tracePt t="7761" x="4645025" y="4824413"/>
          <p14:tracePt t="7765" x="4664075" y="4824413"/>
          <p14:tracePt t="7771" x="4689475" y="4824413"/>
          <p14:tracePt t="7782" x="4765675" y="4824413"/>
          <p14:tracePt t="7788" x="4805363" y="4824413"/>
          <p14:tracePt t="7802" x="4919663" y="4824413"/>
          <p14:tracePt t="7807" x="4938713" y="4824413"/>
          <p14:tracePt t="7814" x="5040313" y="4830763"/>
          <p14:tracePt t="7823" x="5091113" y="4830763"/>
          <p14:tracePt t="7831" x="5192713" y="4837113"/>
          <p14:tracePt t="7838" x="5249863" y="4837113"/>
          <p14:tracePt t="7843" x="5314950" y="4837113"/>
          <p14:tracePt t="7846" x="5359400" y="4837113"/>
          <p14:tracePt t="7849" x="5397500" y="4837113"/>
          <p14:tracePt t="7854" x="5441950" y="4837113"/>
          <p14:tracePt t="7858" x="5505450" y="4843463"/>
          <p14:tracePt t="7864" x="5556250" y="4843463"/>
          <p14:tracePt t="7870" x="5645150" y="4843463"/>
          <p14:tracePt t="7876" x="5695950" y="4843463"/>
          <p14:tracePt t="7882" x="5754688" y="4843463"/>
          <p14:tracePt t="7888" x="5792788" y="4843463"/>
          <p14:tracePt t="7894" x="5837238" y="4843463"/>
          <p14:tracePt t="7900" x="5868988" y="4843463"/>
          <p14:tracePt t="7906" x="5881688" y="4843463"/>
          <p14:tracePt t="7913" x="5926138" y="4843463"/>
          <p14:tracePt t="7917" x="5932488" y="4849813"/>
          <p14:tracePt t="7922" x="5945188" y="4849813"/>
          <p14:tracePt t="7931" x="5995988" y="4849813"/>
          <p14:tracePt t="7935" x="6008688" y="4849813"/>
          <p14:tracePt t="7941" x="6027738" y="4849813"/>
          <p14:tracePt t="7943" x="6040438" y="4849813"/>
          <p14:tracePt t="7947" x="6046788" y="4849813"/>
          <p14:tracePt t="7950" x="6059488" y="4849813"/>
          <p14:tracePt t="7953" x="6065838" y="4849813"/>
          <p14:tracePt t="7956" x="6078538" y="4849813"/>
          <p14:tracePt t="7959" x="6084888" y="4849813"/>
          <p14:tracePt t="7961" x="6091238" y="4849813"/>
          <p14:tracePt t="7964" x="6097588" y="4849813"/>
          <p14:tracePt t="7966" x="6110288" y="4849813"/>
          <p14:tracePt t="7968" x="6116638" y="4849813"/>
          <p14:tracePt t="7974" x="6135688" y="4849813"/>
          <p14:tracePt t="7976" x="6142038" y="4843463"/>
          <p14:tracePt t="7979" x="6148388" y="4843463"/>
          <p14:tracePt t="7983" x="6161088" y="4843463"/>
          <p14:tracePt t="7990" x="6175375" y="4843463"/>
          <p14:tracePt t="7991" x="6181725" y="4837113"/>
          <p14:tracePt t="7995" x="6188075" y="4837113"/>
          <p14:tracePt t="7998" x="6194425" y="4837113"/>
          <p14:tracePt t="7999" x="6200775" y="4837113"/>
          <p14:tracePt t="8001" x="6207125" y="4837113"/>
          <p14:tracePt t="8006" x="6219825" y="4837113"/>
          <p14:tracePt t="8009" x="6226175" y="4837113"/>
          <p14:tracePt t="8013" x="6232525" y="4837113"/>
          <p14:tracePt t="8015" x="6238875" y="4837113"/>
          <p14:tracePt t="8016" x="6245225" y="4837113"/>
          <p14:tracePt t="8018" x="6251575" y="4837113"/>
          <p14:tracePt t="8023" x="6264275" y="4837113"/>
          <p14:tracePt t="8025" x="6270625" y="4837113"/>
          <p14:tracePt t="8028" x="6276975" y="4837113"/>
          <p14:tracePt t="8031" x="6283325" y="4837113"/>
          <p14:tracePt t="8032" x="6296025" y="4837113"/>
          <p14:tracePt t="8034" x="6302375" y="4837113"/>
          <p14:tracePt t="8036" x="6308725" y="4837113"/>
          <p14:tracePt t="8040" x="6321425" y="4837113"/>
          <p14:tracePt t="8042" x="6327775" y="4837113"/>
          <p14:tracePt t="8044" x="6340475" y="4843463"/>
          <p14:tracePt t="8047" x="6346825" y="4843463"/>
          <p14:tracePt t="8049" x="6359525" y="4843463"/>
          <p14:tracePt t="8050" x="6365875" y="4843463"/>
          <p14:tracePt t="8052" x="6372225" y="4849813"/>
          <p14:tracePt t="8057" x="6391275" y="4849813"/>
          <p14:tracePt t="8059" x="6397625" y="4856163"/>
          <p14:tracePt t="8061" x="6403975" y="4856163"/>
          <p14:tracePt t="8064" x="6416675" y="4856163"/>
          <p14:tracePt t="8066" x="6423025" y="4856163"/>
          <p14:tracePt t="8067" x="6429375" y="4856163"/>
          <p14:tracePt t="8068" x="6429375" y="4862513"/>
          <p14:tracePt t="8069" x="6435725" y="4862513"/>
          <p14:tracePt t="8073" x="6448425" y="4862513"/>
          <p14:tracePt t="8076" x="6454775" y="4862513"/>
          <p14:tracePt t="8078" x="6461125" y="4862513"/>
          <p14:tracePt t="8082" x="6467475" y="4862513"/>
          <p14:tracePt t="8083" x="6473825" y="4862513"/>
          <p14:tracePt t="8090" x="6480175" y="4868863"/>
          <p14:tracePt t="8098" x="6486525" y="4868863"/>
          <p14:tracePt t="8188" x="6480175" y="4868863"/>
          <p14:tracePt t="8198" x="6473825" y="4868863"/>
          <p14:tracePt t="8211" x="6461125" y="4868863"/>
          <p14:tracePt t="8218" x="6454775" y="4862513"/>
          <p14:tracePt t="8230" x="6442075" y="4856163"/>
          <p14:tracePt t="8233" x="6435725" y="4856163"/>
          <p14:tracePt t="8238" x="6429375" y="4856163"/>
          <p14:tracePt t="8245" x="6423025" y="4856163"/>
          <p14:tracePt t="8249" x="6416675" y="4849813"/>
          <p14:tracePt t="8269" x="6410325" y="4849813"/>
          <p14:tracePt t="8287" x="6403975" y="4849813"/>
          <p14:tracePt t="8302" x="6397625" y="4849813"/>
          <p14:tracePt t="8310" x="6391275" y="4849813"/>
          <p14:tracePt t="8318" x="6384925" y="4849813"/>
          <p14:tracePt t="8327" x="6372225" y="4849813"/>
          <p14:tracePt t="8333" x="6365875" y="4849813"/>
          <p14:tracePt t="8337" x="6359525" y="4849813"/>
          <p14:tracePt t="8343" x="6340475" y="4849813"/>
          <p14:tracePt t="8349" x="6327775" y="4849813"/>
          <p14:tracePt t="8354" x="6315075" y="4849813"/>
          <p14:tracePt t="8361" x="6296025" y="4849813"/>
          <p14:tracePt t="8367" x="6283325" y="4849813"/>
          <p14:tracePt t="8371" x="6270625" y="4843463"/>
          <p14:tracePt t="8381" x="6257925" y="4843463"/>
          <p14:tracePt t="8385" x="6251575" y="4843463"/>
          <p14:tracePt t="8393" x="6245225" y="4843463"/>
          <p14:tracePt t="8403" x="6238875" y="4843463"/>
          <p14:tracePt t="8424" x="6232525" y="4843463"/>
          <p14:tracePt t="8434" x="6226175" y="4843463"/>
          <p14:tracePt t="8444" x="6219825" y="4843463"/>
          <p14:tracePt t="8453" x="6213475" y="4843463"/>
          <p14:tracePt t="8464" x="6207125" y="4843463"/>
          <p14:tracePt t="8476" x="6200775" y="4843463"/>
          <p14:tracePt t="8513" x="6194425" y="4843463"/>
          <p14:tracePt t="8765" x="6188075" y="4843463"/>
          <p14:tracePt t="8779" x="6181725" y="4843463"/>
          <p14:tracePt t="8788" x="6175375" y="4843463"/>
          <p14:tracePt t="8795" x="6167438" y="4843463"/>
          <p14:tracePt t="8803" x="6161088" y="4843463"/>
          <p14:tracePt t="8810" x="6148388" y="4843463"/>
          <p14:tracePt t="8815" x="6135688" y="4843463"/>
          <p14:tracePt t="8821" x="6116638" y="4849813"/>
          <p14:tracePt t="8830" x="6084888" y="4849813"/>
          <p14:tracePt t="8837" x="6059488" y="4856163"/>
          <p14:tracePt t="8841" x="6053138" y="4856163"/>
          <p14:tracePt t="8854" x="5995988" y="4868863"/>
          <p14:tracePt t="8866" x="5951538" y="4875213"/>
          <p14:tracePt t="8872" x="5938838" y="4881563"/>
          <p14:tracePt t="8881" x="5919788" y="4887913"/>
          <p14:tracePt t="8888" x="5907088" y="4887913"/>
          <p14:tracePt t="8896" x="5894388" y="4894263"/>
          <p14:tracePt t="8904" x="5881688" y="4900613"/>
          <p14:tracePt t="8912" x="5868988" y="4906963"/>
          <p14:tracePt t="8919" x="5862638" y="4913313"/>
          <p14:tracePt t="8923" x="5856288" y="4913313"/>
          <p14:tracePt t="8929" x="5837238" y="4919663"/>
          <p14:tracePt t="8935" x="5824538" y="4919663"/>
          <p14:tracePt t="8939" x="5818188" y="4919663"/>
          <p14:tracePt t="8947" x="5792788" y="4926013"/>
          <p14:tracePt t="8956" x="5773738" y="4926013"/>
          <p14:tracePt t="8963" x="5741988" y="4933950"/>
          <p14:tracePt t="8970" x="5729288" y="4933950"/>
          <p14:tracePt t="8978" x="5708650" y="4933950"/>
          <p14:tracePt t="8984" x="5695950" y="4933950"/>
          <p14:tracePt t="8988" x="5689600" y="4933950"/>
          <p14:tracePt t="8994" x="5676900" y="4933950"/>
          <p14:tracePt t="9001" x="5670550" y="4933950"/>
          <p14:tracePt t="9012" x="5664200" y="4933950"/>
          <p14:tracePt t="9021" x="5657850" y="4933950"/>
          <p14:tracePt t="9028" x="5651500" y="4933950"/>
          <p14:tracePt t="9035" x="5645150" y="4933950"/>
          <p14:tracePt t="9041" x="5638800" y="4933950"/>
          <p14:tracePt t="9044" x="5632450" y="4933950"/>
          <p14:tracePt t="9049" x="5626100" y="4933950"/>
          <p14:tracePt t="9053" x="5619750" y="4933950"/>
          <p14:tracePt t="9058" x="5613400" y="4933950"/>
          <p14:tracePt t="9061" x="5607050" y="4940300"/>
          <p14:tracePt t="9066" x="5600700" y="4940300"/>
          <p14:tracePt t="9068" x="5594350" y="4940300"/>
          <p14:tracePt t="9074" x="5581650" y="4940300"/>
          <p14:tracePt t="9078" x="5575300" y="4940300"/>
          <p14:tracePt t="9083" x="5568950" y="4940300"/>
          <p14:tracePt t="9092" x="5562600" y="4940300"/>
          <p14:tracePt t="9095" x="5556250" y="4940300"/>
          <p14:tracePt t="9104" x="5556250" y="4946650"/>
          <p14:tracePt t="9113" x="5549900" y="4946650"/>
          <p14:tracePt t="9136" x="5543550" y="4946650"/>
          <p14:tracePt t="9159" x="5537200" y="4946650"/>
          <p14:tracePt t="9178" x="5530850" y="4946650"/>
          <p14:tracePt t="9195" x="5524500" y="4946650"/>
          <p14:tracePt t="9208" x="5518150" y="4946650"/>
          <p14:tracePt t="9214" x="5511800" y="4946650"/>
          <p14:tracePt t="9230" x="5505450" y="4946650"/>
          <p14:tracePt t="9247" x="5499100" y="4946650"/>
          <p14:tracePt t="9263" x="5492750" y="4946650"/>
          <p14:tracePt t="9278" x="5486400" y="4946650"/>
          <p14:tracePt t="9285" x="5480050" y="4946650"/>
          <p14:tracePt t="9294" x="5473700" y="4946650"/>
          <p14:tracePt t="9301" x="5467350" y="4946650"/>
          <p14:tracePt t="9311" x="5461000" y="4946650"/>
          <p14:tracePt t="9322" x="5454650" y="4946650"/>
          <p14:tracePt t="9337" x="5448300" y="4946650"/>
          <p14:tracePt t="9348" x="5448300" y="4953000"/>
          <p14:tracePt t="9361" x="5441950" y="4953000"/>
          <p14:tracePt t="9511" x="5435600" y="4953000"/>
          <p14:tracePt t="9583" x="5429250" y="4953000"/>
          <p14:tracePt t="9643" x="5422900" y="4953000"/>
          <p14:tracePt t="9659" x="5416550" y="4953000"/>
          <p14:tracePt t="9668" x="5410200" y="4953000"/>
          <p14:tracePt t="9678" x="5403850" y="4953000"/>
          <p14:tracePt t="9687" x="5397500" y="4953000"/>
          <p14:tracePt t="9695" x="5391150" y="4953000"/>
          <p14:tracePt t="9704" x="5384800" y="4953000"/>
          <p14:tracePt t="9721" x="5378450" y="4953000"/>
          <p14:tracePt t="9750" x="5372100" y="4953000"/>
          <p14:tracePt t="9784" x="5365750" y="4953000"/>
          <p14:tracePt t="9814" x="5359400" y="4953000"/>
          <p14:tracePt t="9846" x="5353050" y="4953000"/>
          <p14:tracePt t="9851" x="5353050" y="4959350"/>
          <p14:tracePt t="9869" x="5346700" y="4959350"/>
          <p14:tracePt t="9878" x="5340350" y="4965700"/>
          <p14:tracePt t="9888" x="5334000" y="4965700"/>
          <p14:tracePt t="9895" x="5327650" y="4972050"/>
          <p14:tracePt t="9901" x="5321300" y="4972050"/>
          <p14:tracePt t="9906" x="5314950" y="4972050"/>
          <p14:tracePt t="9913" x="5302250" y="4978400"/>
          <p14:tracePt t="9919" x="5289550" y="4978400"/>
          <p14:tracePt t="9929" x="5264150" y="4984750"/>
          <p14:tracePt t="9934" x="5256213" y="4984750"/>
          <p14:tracePt t="9938" x="5249863" y="4984750"/>
          <p14:tracePt t="9945" x="5224463" y="4991100"/>
          <p14:tracePt t="9953" x="5205413" y="4997450"/>
          <p14:tracePt t="9962" x="5186363" y="5003800"/>
          <p14:tracePt t="9969" x="5160963" y="5010150"/>
          <p14:tracePt t="9979" x="5122863" y="5022850"/>
          <p14:tracePt t="9987" x="5091113" y="5029200"/>
          <p14:tracePt t="9998" x="5040313" y="5041900"/>
          <p14:tracePt t="10006" x="5014913" y="5041900"/>
          <p14:tracePt t="10014" x="4951413" y="5054600"/>
          <p14:tracePt t="10021" x="4919663" y="5054600"/>
          <p14:tracePt t="10031" x="4856163" y="5054600"/>
          <p14:tracePt t="10038" x="4830763" y="5054600"/>
          <p14:tracePt t="10040" x="4791075" y="5054600"/>
          <p14:tracePt t="10044" x="4772025" y="5054600"/>
          <p14:tracePt t="10046" x="4752975" y="5054600"/>
          <p14:tracePt t="10048" x="4733925" y="5054600"/>
          <p14:tracePt t="10050" x="4721225" y="5054600"/>
          <p14:tracePt t="10053" x="4708525" y="5054600"/>
          <p14:tracePt t="10058" x="4670425" y="5054600"/>
          <p14:tracePt t="10060" x="4651375" y="5054600"/>
          <p14:tracePt t="10064" x="4625975" y="5054600"/>
          <p14:tracePt t="10067" x="4613275" y="5054600"/>
          <p14:tracePt t="10070" x="4594225" y="5054600"/>
          <p14:tracePt t="10075" x="4562475" y="5048250"/>
          <p14:tracePt t="10076" x="4549775" y="5048250"/>
          <p14:tracePt t="10081" x="4518025" y="5041900"/>
          <p14:tracePt t="10083" x="4498975" y="5041900"/>
          <p14:tracePt t="10084" x="4486275" y="5041900"/>
          <p14:tracePt t="10086" x="4473575" y="5041900"/>
          <p14:tracePt t="10090" x="4448175" y="5041900"/>
          <p14:tracePt t="10092" x="4429125" y="5041900"/>
          <p14:tracePt t="10095" x="4416425" y="5035550"/>
          <p14:tracePt t="10098" x="4391025" y="5035550"/>
          <p14:tracePt t="10100" x="4371975" y="5035550"/>
          <p14:tracePt t="10101" x="4365625" y="5035550"/>
          <p14:tracePt t="10103" x="4359275" y="5035550"/>
          <p14:tracePt t="10107" x="4319588" y="5035550"/>
          <p14:tracePt t="10110" x="4306888" y="5035550"/>
          <p14:tracePt t="10114" x="4281488" y="5035550"/>
          <p14:tracePt t="10116" x="4256088" y="5035550"/>
          <p14:tracePt t="10117" x="4249738" y="5035550"/>
          <p14:tracePt t="10119" x="4230688" y="5035550"/>
          <p14:tracePt t="10125" x="4192588" y="5035550"/>
          <p14:tracePt t="10126" x="4173538" y="5035550"/>
          <p14:tracePt t="10127" x="4167188" y="5035550"/>
          <p14:tracePt t="10130" x="4148138" y="5035550"/>
          <p14:tracePt t="10133" x="4116388" y="5035550"/>
          <p14:tracePt t="10135" x="4097338" y="5035550"/>
          <p14:tracePt t="10137" x="4084638" y="5035550"/>
          <p14:tracePt t="10141" x="4033838" y="5035550"/>
          <p14:tracePt t="10143" x="4027488" y="5035550"/>
          <p14:tracePt t="10148" x="3983038" y="5035550"/>
          <p14:tracePt t="10150" x="3944938" y="5035550"/>
          <p14:tracePt t="10151" x="3925888" y="5035550"/>
          <p14:tracePt t="10153" x="3913188" y="5035550"/>
          <p14:tracePt t="10157" x="3854450" y="5035550"/>
          <p14:tracePt t="10161" x="3810000" y="5035550"/>
          <p14:tracePt t="10165" x="3746500" y="5035550"/>
          <p14:tracePt t="10167" x="3727450" y="5035550"/>
          <p14:tracePt t="10170" x="3695700" y="5035550"/>
          <p14:tracePt t="10174" x="3625850" y="5035550"/>
          <p14:tracePt t="10183" x="3543300" y="5035550"/>
          <p14:tracePt t="10185" x="3505200" y="5029200"/>
          <p14:tracePt t="10195" x="3395663" y="5022850"/>
          <p14:tracePt t="10202" x="3294063" y="5016500"/>
          <p14:tracePt t="10207" x="3243263" y="5010150"/>
          <p14:tracePt t="10210" x="3217863" y="5003800"/>
          <p14:tracePt t="10213" x="3192463" y="5003800"/>
          <p14:tracePt t="10217" x="3135313" y="4997450"/>
          <p14:tracePt t="10219" x="3116263" y="4997450"/>
          <p14:tracePt t="10224" x="3078163" y="4997450"/>
          <p14:tracePt t="10228" x="3027363" y="4991100"/>
          <p14:tracePt t="10231" x="3001963" y="4991100"/>
          <p14:tracePt t="10240" x="2905125" y="4984750"/>
          <p14:tracePt t="10243" x="2873375" y="4984750"/>
          <p14:tracePt t="10247" x="2816225" y="4984750"/>
          <p14:tracePt t="10248" x="2803525" y="4984750"/>
          <p14:tracePt t="10249" x="2797175" y="4984750"/>
          <p14:tracePt t="10251" x="2765425" y="4972050"/>
          <p14:tracePt t="10254" x="2752725" y="4972050"/>
          <p14:tracePt t="10258" x="2670175" y="4972050"/>
          <p14:tracePt t="10264" x="2619375" y="4972050"/>
          <p14:tracePt t="10269" x="2517775" y="4972050"/>
          <p14:tracePt t="10275" x="2427288" y="4965700"/>
          <p14:tracePt t="10277" x="2376488" y="4965700"/>
          <p14:tracePt t="10284" x="2287588" y="4965700"/>
          <p14:tracePt t="10288" x="2224088" y="4959350"/>
          <p14:tracePt t="10291" x="2166938" y="4959350"/>
          <p14:tracePt t="10293" x="2116138" y="4953000"/>
          <p14:tracePt t="10299" x="2044700" y="4946650"/>
          <p14:tracePt t="10302" x="1981200" y="4946650"/>
          <p14:tracePt t="10309" x="1898650" y="4926013"/>
          <p14:tracePt t="10317" x="1797050" y="4919663"/>
          <p14:tracePt t="10320" x="1765300" y="4919663"/>
          <p14:tracePt t="10325" x="1695450" y="4913313"/>
          <p14:tracePt t="10328" x="1676400" y="4913313"/>
          <p14:tracePt t="10335" x="1592263" y="4906963"/>
          <p14:tracePt t="10338" x="1573213" y="4900613"/>
          <p14:tracePt t="10342" x="1477963" y="4900613"/>
          <p14:tracePt t="10346" x="1433513" y="4900613"/>
          <p14:tracePt t="10351" x="1357313" y="4894263"/>
          <p14:tracePt t="10353" x="1344613" y="4894263"/>
          <p14:tracePt t="10357" x="1287463" y="4887913"/>
          <p14:tracePt t="10360" x="1255713" y="4887913"/>
          <p14:tracePt t="10365" x="1173163" y="4875213"/>
          <p14:tracePt t="10367" x="1127125" y="4868863"/>
          <p14:tracePt t="10368" x="1114425" y="4868863"/>
          <p14:tracePt t="10370" x="1095375" y="4868863"/>
          <p14:tracePt t="10373" x="1044575" y="4862513"/>
          <p14:tracePt t="10375" x="1025525" y="4862513"/>
          <p14:tracePt t="10379" x="987425" y="4856163"/>
          <p14:tracePt t="10383" x="923925" y="4849813"/>
          <p14:tracePt t="10384" x="904875" y="4837113"/>
          <p14:tracePt t="10386" x="892175" y="4837113"/>
          <p14:tracePt t="10387" x="879475" y="4837113"/>
          <p14:tracePt t="10390" x="815975" y="4824413"/>
          <p14:tracePt t="10392" x="796925" y="4824413"/>
          <p14:tracePt t="10399" x="714375" y="4811713"/>
          <p14:tracePt t="10400" x="701675" y="4805363"/>
          <p14:tracePt t="10404" x="681038" y="4805363"/>
          <p14:tracePt t="10407" x="623888" y="4799013"/>
          <p14:tracePt t="10410" x="604838" y="4792663"/>
          <p14:tracePt t="10416" x="534988" y="4773613"/>
          <p14:tracePt t="10418" x="515938" y="4773613"/>
          <p14:tracePt t="10419" x="503238" y="4773613"/>
          <p14:tracePt t="10424" x="458788" y="4767263"/>
          <p14:tracePt t="10426" x="433388" y="4760913"/>
          <p14:tracePt t="10429" x="414338" y="4760913"/>
          <p14:tracePt t="10433" x="369888" y="4754563"/>
          <p14:tracePt t="10434" x="363538" y="4754563"/>
          <p14:tracePt t="10435" x="357188" y="4748213"/>
          <p14:tracePt t="10437" x="350838" y="4748213"/>
          <p14:tracePt t="10441" x="312738" y="4741863"/>
          <p14:tracePt t="10444" x="293688" y="4741863"/>
          <p14:tracePt t="10449" x="255588" y="4741863"/>
          <p14:tracePt t="10450" x="249238" y="4735513"/>
          <p14:tracePt t="10452" x="236538" y="4735513"/>
          <p14:tracePt t="10456" x="209550" y="4735513"/>
          <p14:tracePt t="10459" x="203200" y="4735513"/>
          <p14:tracePt t="10462" x="184150" y="4729163"/>
          <p14:tracePt t="10465" x="171450" y="4729163"/>
          <p14:tracePt t="10466" x="165100" y="4729163"/>
          <p14:tracePt t="10467" x="158750" y="4729163"/>
          <p14:tracePt t="10473" x="146050" y="4729163"/>
          <p14:tracePt t="10476" x="133350" y="4729163"/>
          <p14:tracePt t="10479" x="127000" y="4729163"/>
          <p14:tracePt t="10482" x="120650" y="4729163"/>
          <p14:tracePt t="10484" x="114300" y="4729163"/>
          <p14:tracePt t="10490" x="101600" y="4729163"/>
          <p14:tracePt t="10499" x="95250" y="4729163"/>
          <p14:tracePt t="10505" x="88900" y="4729163"/>
          <p14:tracePt t="10529" x="82550" y="4729163"/>
          <p14:tracePt t="10607" x="88900" y="4729163"/>
          <p14:tracePt t="10614" x="95250" y="4729163"/>
          <p14:tracePt t="10620" x="101600" y="4729163"/>
          <p14:tracePt t="10628" x="120650" y="4735513"/>
          <p14:tracePt t="10633" x="127000" y="4741863"/>
          <p14:tracePt t="10638" x="139700" y="4741863"/>
          <p14:tracePt t="10646" x="165100" y="4748213"/>
          <p14:tracePt t="10654" x="184150" y="4754563"/>
          <p14:tracePt t="10665" x="236538" y="4760913"/>
          <p14:tracePt t="10672" x="255588" y="4767263"/>
          <p14:tracePt t="10677" x="300038" y="4773613"/>
          <p14:tracePt t="10684" x="331788" y="4773613"/>
          <p14:tracePt t="10689" x="344488" y="4773613"/>
          <p14:tracePt t="10698" x="452438" y="4792663"/>
          <p14:tracePt t="10706" x="471488" y="4799013"/>
          <p14:tracePt t="10713" x="592138" y="4818063"/>
          <p14:tracePt t="10717" x="655638" y="4830763"/>
          <p14:tracePt t="10722" x="688975" y="4837113"/>
          <p14:tracePt t="10731" x="835025" y="4862513"/>
          <p14:tracePt t="10737" x="930275" y="4875213"/>
          <p14:tracePt t="10739" x="981075" y="4881563"/>
          <p14:tracePt t="10745" x="1082675" y="4906963"/>
          <p14:tracePt t="10749" x="1133475" y="4913313"/>
          <p14:tracePt t="10752" x="1173163" y="4919663"/>
          <p14:tracePt t="10759" x="1236663" y="4933950"/>
          <p14:tracePt t="10762" x="1274763" y="4940300"/>
          <p14:tracePt t="10767" x="1325563" y="4946650"/>
          <p14:tracePt t="10770" x="1363663" y="4946650"/>
          <p14:tracePt t="10776" x="1414463" y="4953000"/>
          <p14:tracePt t="10778" x="1439863" y="4959350"/>
          <p14:tracePt t="10781" x="1471613" y="4959350"/>
          <p14:tracePt t="10784" x="1484313" y="4959350"/>
          <p14:tracePt t="10787" x="1497013" y="4959350"/>
          <p14:tracePt t="10792" x="1547813" y="4959350"/>
          <p14:tracePt t="10794" x="1573213" y="4965700"/>
          <p14:tracePt t="10800" x="1631950" y="4965700"/>
          <p14:tracePt t="10803" x="1657350" y="4965700"/>
          <p14:tracePt t="10806" x="1682750" y="4965700"/>
          <p14:tracePt t="10808" x="1701800" y="4965700"/>
          <p14:tracePt t="10810" x="1720850" y="4965700"/>
          <p14:tracePt t="10812" x="1733550" y="4965700"/>
          <p14:tracePt t="10814" x="1752600" y="4965700"/>
          <p14:tracePt t="10815" x="1765300" y="4965700"/>
          <p14:tracePt t="10817" x="1778000" y="4965700"/>
          <p14:tracePt t="10818" x="1797050" y="4965700"/>
          <p14:tracePt t="10820" x="1809750" y="4965700"/>
          <p14:tracePt t="10823" x="1835150" y="4965700"/>
          <p14:tracePt t="10825" x="1854200" y="4965700"/>
          <p14:tracePt t="10829" x="1879600" y="4965700"/>
          <p14:tracePt t="10833" x="1924050" y="4965700"/>
          <p14:tracePt t="10834" x="1943100" y="4972050"/>
          <p14:tracePt t="10836" x="1949450" y="4972050"/>
          <p14:tracePt t="10841" x="2000250" y="4972050"/>
          <p14:tracePt t="10844" x="2032000" y="4972050"/>
          <p14:tracePt t="10848" x="2078038" y="4972050"/>
          <p14:tracePt t="10849" x="2097088" y="4978400"/>
          <p14:tracePt t="10851" x="2103438" y="4978400"/>
          <p14:tracePt t="10852" x="2116138" y="4978400"/>
          <p14:tracePt t="10856" x="2147888" y="4984750"/>
          <p14:tracePt t="10858" x="2166938" y="4984750"/>
          <p14:tracePt t="10860" x="2179638" y="4984750"/>
          <p14:tracePt t="10865" x="2217738" y="4984750"/>
          <p14:tracePt t="10867" x="2230438" y="4991100"/>
          <p14:tracePt t="10868" x="2236788" y="4991100"/>
          <p14:tracePt t="10869" x="2243138" y="4991100"/>
          <p14:tracePt t="10872" x="2262188" y="4991100"/>
          <p14:tracePt t="10874" x="2274888" y="4997450"/>
          <p14:tracePt t="10877" x="2287588" y="4997450"/>
          <p14:tracePt t="10883" x="2325688" y="4997450"/>
          <p14:tracePt t="10885" x="2332038" y="4997450"/>
          <p14:tracePt t="10889" x="2351088" y="4997450"/>
          <p14:tracePt t="10891" x="2357438" y="4997450"/>
          <p14:tracePt t="10895" x="2370138" y="4997450"/>
          <p14:tracePt t="10898" x="2389188" y="4997450"/>
          <p14:tracePt t="10899" x="2395538" y="4997450"/>
          <p14:tracePt t="10901" x="2401888" y="4997450"/>
          <p14:tracePt t="10906" x="2420938" y="4997450"/>
          <p14:tracePt t="10908" x="2427288" y="4997450"/>
          <p14:tracePt t="10910" x="2433638" y="4997450"/>
          <p14:tracePt t="10913" x="2439988" y="4997450"/>
          <p14:tracePt t="10915" x="2452688" y="4997450"/>
          <p14:tracePt t="10916" x="2459038" y="4997450"/>
          <p14:tracePt t="10917" x="2465388" y="4997450"/>
          <p14:tracePt t="10919" x="2471738" y="4997450"/>
          <p14:tracePt t="10923" x="2484438" y="4997450"/>
          <p14:tracePt t="10925" x="2503488" y="4997450"/>
          <p14:tracePt t="10927" x="2509838" y="4997450"/>
          <p14:tracePt t="10930" x="2524125" y="4997450"/>
          <p14:tracePt t="10932" x="2536825" y="4997450"/>
          <p14:tracePt t="10933" x="2549525" y="4997450"/>
          <p14:tracePt t="10934" x="2555875" y="4997450"/>
          <p14:tracePt t="10936" x="2562225" y="4997450"/>
          <p14:tracePt t="10941" x="2600325" y="4997450"/>
          <p14:tracePt t="10943" x="2625725" y="4997450"/>
          <p14:tracePt t="10948" x="2670175" y="4997450"/>
          <p14:tracePt t="10949" x="2676525" y="4997450"/>
          <p14:tracePt t="10951" x="2695575" y="4997450"/>
          <p14:tracePt t="10954" x="2714625" y="4997450"/>
          <p14:tracePt t="10959" x="2809875" y="4997450"/>
          <p14:tracePt t="10963" x="2841625" y="4997450"/>
          <p14:tracePt t="10967" x="2898775" y="5003800"/>
          <p14:tracePt t="10969" x="2943225" y="5003800"/>
          <p14:tracePt t="10974" x="3001963" y="5003800"/>
          <p14:tracePt t="10976" x="3046413" y="5010150"/>
          <p14:tracePt t="10981" x="3090863" y="5010150"/>
          <p14:tracePt t="10984" x="3154363" y="5016500"/>
          <p14:tracePt t="10986" x="3186113" y="5022850"/>
          <p14:tracePt t="10990" x="3243263" y="5022850"/>
          <p14:tracePt t="10992" x="3262313" y="5029200"/>
          <p14:tracePt t="10996" x="3300413" y="5029200"/>
          <p14:tracePt t="10999" x="3344863" y="5035550"/>
          <p14:tracePt t="11000" x="3357563" y="5035550"/>
          <p14:tracePt t="11001" x="3363913" y="5035550"/>
          <p14:tracePt t="11003" x="3370263" y="5035550"/>
          <p14:tracePt t="11007" x="3421063" y="5041900"/>
          <p14:tracePt t="11009" x="3435350" y="5041900"/>
          <p14:tracePt t="11014" x="3460750" y="5048250"/>
          <p14:tracePt t="11017" x="3505200" y="5048250"/>
          <p14:tracePt t="11018" x="3517900" y="5048250"/>
          <p14:tracePt t="11020" x="3524250" y="5048250"/>
          <p14:tracePt t="11023" x="3549650" y="5054600"/>
          <p14:tracePt t="11025" x="3562350" y="5054600"/>
          <p14:tracePt t="11029" x="3575050" y="5054600"/>
          <p14:tracePt t="11032" x="3613150" y="5054600"/>
          <p14:tracePt t="11034" x="3625850" y="5054600"/>
          <p14:tracePt t="11035" x="3632200" y="5054600"/>
          <p14:tracePt t="11036" x="3638550" y="5054600"/>
          <p14:tracePt t="11040" x="3670300" y="5054600"/>
          <p14:tracePt t="11043" x="3689350" y="5054600"/>
          <p14:tracePt t="11047" x="3708400" y="5054600"/>
          <p14:tracePt t="11049" x="3733800" y="5054600"/>
          <p14:tracePt t="11050" x="3740150" y="5054600"/>
          <p14:tracePt t="11051" x="3746500" y="5054600"/>
          <p14:tracePt t="11053" x="3752850" y="5054600"/>
          <p14:tracePt t="11057" x="3784600" y="5054600"/>
          <p14:tracePt t="11059" x="3803650" y="5054600"/>
          <p14:tracePt t="11061" x="3816350" y="5054600"/>
          <p14:tracePt t="11065" x="3841750" y="5054600"/>
          <p14:tracePt t="11067" x="3867150" y="5054600"/>
          <p14:tracePt t="11068" x="3873500" y="5054600"/>
          <p14:tracePt t="11070" x="3887788" y="5054600"/>
          <p14:tracePt t="11074" x="3938588" y="5054600"/>
          <p14:tracePt t="11077" x="3951288" y="5054600"/>
          <p14:tracePt t="11081" x="3989388" y="5054600"/>
          <p14:tracePt t="11084" x="4021138" y="5054600"/>
          <p14:tracePt t="11086" x="4040188" y="5054600"/>
          <p14:tracePt t="11091" x="4084638" y="5060950"/>
          <p14:tracePt t="11093" x="4097338" y="5060950"/>
          <p14:tracePt t="11098" x="4135438" y="5060950"/>
          <p14:tracePt t="11100" x="4154488" y="5060950"/>
          <p14:tracePt t="11102" x="4160838" y="5060950"/>
          <p14:tracePt t="11103" x="4167188" y="5060950"/>
          <p14:tracePt t="11107" x="4205288" y="5060950"/>
          <p14:tracePt t="11108" x="4217988" y="5060950"/>
          <p14:tracePt t="11111" x="4230688" y="5060950"/>
          <p14:tracePt t="11115" x="4256088" y="5067300"/>
          <p14:tracePt t="11116" x="4262438" y="5067300"/>
          <p14:tracePt t="11117" x="4268788" y="5067300"/>
          <p14:tracePt t="11120" x="4275138" y="5067300"/>
          <p14:tracePt t="11123" x="4281488" y="5067300"/>
          <p14:tracePt t="11125" x="4294188" y="5067300"/>
          <p14:tracePt t="11128" x="4300538" y="5067300"/>
          <p14:tracePt t="11130" x="4306888" y="5067300"/>
          <p14:tracePt t="11132" x="4319588" y="5067300"/>
          <p14:tracePt t="11134" x="4325938" y="5067300"/>
          <p14:tracePt t="11136" x="4332288" y="5067300"/>
          <p14:tracePt t="11140" x="4346575" y="5067300"/>
          <p14:tracePt t="11141" x="4352925" y="5067300"/>
          <p14:tracePt t="11144" x="4359275" y="5067300"/>
          <p14:tracePt t="11148" x="4365625" y="5067300"/>
          <p14:tracePt t="11150" x="4378325" y="5067300"/>
          <p14:tracePt t="11151" x="4384675" y="5067300"/>
          <p14:tracePt t="11156" x="4397375" y="5067300"/>
          <p14:tracePt t="11157" x="4403725" y="5067300"/>
          <p14:tracePt t="11159" x="4410075" y="5067300"/>
          <p14:tracePt t="11164" x="4422775" y="5067300"/>
          <p14:tracePt t="11166" x="4435475" y="5067300"/>
          <p14:tracePt t="11168" x="4441825" y="5067300"/>
          <p14:tracePt t="11174" x="4473575" y="5060950"/>
          <p14:tracePt t="11176" x="4479925" y="5060950"/>
          <p14:tracePt t="11180" x="4492625" y="5060950"/>
          <p14:tracePt t="11184" x="4511675" y="5060950"/>
          <p14:tracePt t="11192" x="4549775" y="5060950"/>
          <p14:tracePt t="11207" x="4600575" y="5060950"/>
          <p14:tracePt t="11209" x="4606925" y="5060950"/>
          <p14:tracePt t="11212" x="4613275" y="5060950"/>
          <p14:tracePt t="11215" x="4619625" y="5060950"/>
          <p14:tracePt t="11217" x="4625975" y="5060950"/>
          <p14:tracePt t="11219" x="4632325" y="5060950"/>
          <p14:tracePt t="11224" x="4638675" y="5060950"/>
          <p14:tracePt t="11227" x="4645025" y="5060950"/>
          <p14:tracePt t="11233" x="4651375" y="5060950"/>
          <p14:tracePt t="11235" x="4651375" y="5054600"/>
          <p14:tracePt t="11239" x="4657725" y="5054600"/>
          <p14:tracePt t="11248" x="4664075" y="5054600"/>
          <p14:tracePt t="11253" x="4670425" y="5054600"/>
          <p14:tracePt t="11260" x="4683125" y="5048250"/>
          <p14:tracePt t="11264" x="4689475" y="5048250"/>
          <p14:tracePt t="11268" x="4702175" y="5048250"/>
          <p14:tracePt t="11280" x="4746625" y="5048250"/>
          <p14:tracePt t="11287" x="4784725" y="5041900"/>
          <p14:tracePt t="11297" x="4862513" y="5041900"/>
          <p14:tracePt t="11305" x="4906963" y="5041900"/>
          <p14:tracePt t="11315" x="5014913" y="5041900"/>
          <p14:tracePt t="11322" x="5059363" y="5041900"/>
          <p14:tracePt t="11331" x="5141913" y="5041900"/>
          <p14:tracePt t="11338" x="5186363" y="5035550"/>
          <p14:tracePt t="11342" x="5192713" y="5035550"/>
          <p14:tracePt t="11346" x="5249863" y="5022850"/>
          <p14:tracePt t="11353" x="5295900" y="5016500"/>
          <p14:tracePt t="11363" x="5359400" y="5003800"/>
          <p14:tracePt t="11372" x="5397500" y="5003800"/>
          <p14:tracePt t="11377" x="5499100" y="4991100"/>
          <p14:tracePt t="11381" x="5537200" y="4991100"/>
          <p14:tracePt t="11385" x="5607050" y="4984750"/>
          <p14:tracePt t="11392" x="5702300" y="4984750"/>
          <p14:tracePt t="11395" x="5748338" y="4978400"/>
          <p14:tracePt t="11402" x="5837238" y="4978400"/>
          <p14:tracePt t="11404" x="5862638" y="4978400"/>
          <p14:tracePt t="11408" x="5945188" y="4972050"/>
          <p14:tracePt t="11411" x="5983288" y="4972050"/>
          <p14:tracePt t="11416" x="6021388" y="4972050"/>
          <p14:tracePt t="11418" x="6078538" y="4965700"/>
          <p14:tracePt t="11419" x="6097588" y="4965700"/>
          <p14:tracePt t="11425" x="6161088" y="4959350"/>
          <p14:tracePt t="11432" x="6245225" y="4959350"/>
          <p14:tracePt t="11434" x="6283325" y="4946650"/>
          <p14:tracePt t="11436" x="6289675" y="4946650"/>
          <p14:tracePt t="11440" x="6334125" y="4946650"/>
          <p14:tracePt t="11444" x="6365875" y="4940300"/>
          <p14:tracePt t="11448" x="6397625" y="4940300"/>
          <p14:tracePt t="11451" x="6410325" y="4940300"/>
          <p14:tracePt t="11453" x="6416675" y="4940300"/>
          <p14:tracePt t="11458" x="6461125" y="4940300"/>
          <p14:tracePt t="11460" x="6480175" y="4940300"/>
          <p14:tracePt t="11464" x="6492875" y="4940300"/>
          <p14:tracePt t="11467" x="6518275" y="4940300"/>
          <p14:tracePt t="11468" x="6530975" y="4933950"/>
          <p14:tracePt t="11470" x="6537325" y="4933950"/>
          <p14:tracePt t="11476" x="6562725" y="4933950"/>
          <p14:tracePt t="11479" x="6581775" y="4933950"/>
          <p14:tracePt t="11482" x="6600825" y="4933950"/>
          <p14:tracePt t="11484" x="6613525" y="4933950"/>
          <p14:tracePt t="11485" x="6619875" y="4933950"/>
          <p14:tracePt t="11490" x="6653213" y="4926013"/>
          <p14:tracePt t="11495" x="6678613" y="4926013"/>
          <p14:tracePt t="11499" x="6697663" y="4919663"/>
          <p14:tracePt t="11500" x="6710363" y="4919663"/>
          <p14:tracePt t="11502" x="6723063" y="4919663"/>
          <p14:tracePt t="11508" x="6754813" y="4913313"/>
          <p14:tracePt t="11510" x="6767513" y="4913313"/>
          <p14:tracePt t="11512" x="6780213" y="4906963"/>
          <p14:tracePt t="11516" x="6805613" y="4900613"/>
          <p14:tracePt t="11517" x="6811963" y="4900613"/>
          <p14:tracePt t="11520" x="6818313" y="4900613"/>
          <p14:tracePt t="11524" x="6843713" y="4900613"/>
          <p14:tracePt t="11527" x="6850063" y="4894263"/>
          <p14:tracePt t="11533" x="6869113" y="4887913"/>
          <p14:tracePt t="11535" x="6875463" y="4887913"/>
          <p14:tracePt t="11540" x="6888163" y="4887913"/>
          <p14:tracePt t="11542" x="6894513" y="4881563"/>
          <p14:tracePt t="11551" x="6900863" y="4881563"/>
          <p14:tracePt t="11557" x="6907213" y="4875213"/>
          <p14:tracePt t="11567" x="6913563" y="4875213"/>
          <p14:tracePt t="11574" x="6919913" y="4875213"/>
          <p14:tracePt t="11580" x="6926263" y="4875213"/>
          <p14:tracePt t="11583" x="6932613" y="4875213"/>
          <p14:tracePt t="11590" x="6938963" y="4881563"/>
          <p14:tracePt t="11593" x="6945313" y="4881563"/>
          <p14:tracePt t="11597" x="6951663" y="4887913"/>
          <p14:tracePt t="11601" x="6958013" y="4887913"/>
          <p14:tracePt t="11607" x="6958013" y="4894263"/>
          <p14:tracePt t="11612" x="6958013" y="4900613"/>
          <p14:tracePt t="11636" x="6951663" y="4900613"/>
          <p14:tracePt t="11647" x="6900863" y="4900613"/>
          <p14:tracePt t="11654" x="6850063" y="4900613"/>
          <p14:tracePt t="11665" x="6678613" y="4900613"/>
          <p14:tracePt t="11668" x="6581775" y="4906963"/>
          <p14:tracePt t="11675" x="6423025" y="4913313"/>
          <p14:tracePt t="11677" x="6359525" y="4913313"/>
          <p14:tracePt t="11682" x="6257925" y="4913313"/>
          <p14:tracePt t="11685" x="6129338" y="4913313"/>
          <p14:tracePt t="11691" x="5989638" y="4913313"/>
          <p14:tracePt t="11696" x="5888038" y="4913313"/>
          <p14:tracePt t="11699" x="5761038" y="4913313"/>
          <p14:tracePt t="11701" x="5695950" y="4913313"/>
          <p14:tracePt t="11703" x="5651500" y="4913313"/>
          <p14:tracePt t="11708" x="5499100" y="4913313"/>
          <p14:tracePt t="11712" x="5422900" y="4913313"/>
          <p14:tracePt t="11716" x="5308600" y="4913313"/>
          <p14:tracePt t="11718" x="5230813" y="4913313"/>
          <p14:tracePt t="11720" x="5160963" y="4913313"/>
          <p14:tracePt t="11726" x="5014913" y="4900613"/>
          <p14:tracePt t="11728" x="4900613" y="4900613"/>
          <p14:tracePt t="11733" x="4772025" y="4894263"/>
          <p14:tracePt t="11735" x="4721225" y="4894263"/>
          <p14:tracePt t="11737" x="4689475" y="4894263"/>
          <p14:tracePt t="11742" x="4543425" y="4887913"/>
          <p14:tracePt t="11748" x="4416425" y="4887913"/>
          <p14:tracePt t="11751" x="4243388" y="4887913"/>
          <p14:tracePt t="11754" x="4224338" y="4887913"/>
          <p14:tracePt t="11758" x="4021138" y="4887913"/>
          <p14:tracePt t="11763" x="3919538" y="4887913"/>
          <p14:tracePt t="11767" x="3765550" y="4887913"/>
          <p14:tracePt t="11768" x="3733800" y="4887913"/>
          <p14:tracePt t="11770" x="3708400" y="4887913"/>
          <p14:tracePt t="11775" x="3524250" y="4875213"/>
          <p14:tracePt t="11779" x="3435350" y="4875213"/>
          <p14:tracePt t="11783" x="3300413" y="4875213"/>
          <p14:tracePt t="11784" x="3262313" y="4875213"/>
          <p14:tracePt t="11786" x="3230563" y="4875213"/>
          <p14:tracePt t="11791" x="3078163" y="4868863"/>
          <p14:tracePt t="11793" x="3027363" y="4868863"/>
          <p14:tracePt t="11797" x="2955925" y="4862513"/>
          <p14:tracePt t="11800" x="2860675" y="4862513"/>
          <p14:tracePt t="11802" x="2790825" y="4862513"/>
          <p14:tracePt t="11807" x="2682875" y="4856163"/>
          <p14:tracePt t="11810" x="2619375" y="4843463"/>
          <p14:tracePt t="11816" x="2503488" y="4837113"/>
          <p14:tracePt t="11818" x="2471738" y="4837113"/>
          <p14:tracePt t="11820" x="2459038" y="4837113"/>
          <p14:tracePt t="11825" x="2370138" y="4830763"/>
          <p14:tracePt t="11828" x="2319338" y="4830763"/>
          <p14:tracePt t="11833" x="2236788" y="4824413"/>
          <p14:tracePt t="11834" x="2205038" y="4811713"/>
          <p14:tracePt t="11836" x="2166938" y="4811713"/>
          <p14:tracePt t="11841" x="2078038" y="4805363"/>
          <p14:tracePt t="11844" x="2044700" y="4799013"/>
          <p14:tracePt t="11850" x="1955800" y="4786313"/>
          <p14:tracePt t="11853" x="1905000" y="4779963"/>
          <p14:tracePt t="11857" x="1841500" y="4760913"/>
          <p14:tracePt t="11859" x="1790700" y="4760913"/>
          <p14:tracePt t="11864" x="1746250" y="4748213"/>
          <p14:tracePt t="11869" x="1644650" y="4729163"/>
          <p14:tracePt t="11875" x="1541463" y="4716463"/>
          <p14:tracePt t="11878" x="1509713" y="4710113"/>
          <p14:tracePt t="11883" x="1433513" y="4691063"/>
          <p14:tracePt t="11885" x="1408113" y="4684713"/>
          <p14:tracePt t="11891" x="1344613" y="4678363"/>
          <p14:tracePt t="11894" x="1300163" y="4672013"/>
          <p14:tracePt t="11898" x="1249363" y="4665663"/>
          <p14:tracePt t="11902" x="1192213" y="4652963"/>
          <p14:tracePt t="11905" x="1179513" y="4646613"/>
          <p14:tracePt t="11909" x="1095375" y="4640263"/>
          <p14:tracePt t="11912" x="1076325" y="4633913"/>
          <p14:tracePt t="11917" x="1012825" y="4627563"/>
          <p14:tracePt t="11920" x="987425" y="4621213"/>
          <p14:tracePt t="11926" x="917575" y="4614863"/>
          <p14:tracePt t="11928" x="898525" y="4614863"/>
          <p14:tracePt t="11933" x="822325" y="4602163"/>
          <p14:tracePt t="11936" x="796925" y="4602163"/>
          <p14:tracePt t="11942" x="733425" y="4595813"/>
          <p14:tracePt t="11947" x="708025" y="4589463"/>
          <p14:tracePt t="11951" x="661988" y="4589463"/>
          <p14:tracePt t="11953" x="649288" y="4589463"/>
          <p14:tracePt t="11958" x="604838" y="4583113"/>
          <p14:tracePt t="11962" x="573088" y="4583113"/>
          <p14:tracePt t="11967" x="541338" y="4583113"/>
          <p14:tracePt t="11969" x="528638" y="4583113"/>
          <p14:tracePt t="11975" x="503238" y="4576763"/>
          <p14:tracePt t="11977" x="490538" y="4576763"/>
          <p14:tracePt t="11982" x="477838" y="4576763"/>
          <p14:tracePt t="11983" x="471488" y="4576763"/>
          <p14:tracePt t="11990" x="465138" y="4576763"/>
          <p14:tracePt t="12041" x="471488" y="4576763"/>
          <p14:tracePt t="12047" x="477838" y="4576763"/>
          <p14:tracePt t="12050" x="484188" y="4576763"/>
          <p14:tracePt t="12053" x="490538" y="4576763"/>
          <p14:tracePt t="12056" x="496888" y="4576763"/>
          <p14:tracePt t="12059" x="503238" y="4576763"/>
          <p14:tracePt t="12061" x="509588" y="4576763"/>
          <p14:tracePt t="12065" x="522288" y="4576763"/>
          <p14:tracePt t="12067" x="534988" y="4576763"/>
          <p14:tracePt t="12069" x="541338" y="4576763"/>
          <p14:tracePt t="12073" x="554038" y="4576763"/>
          <p14:tracePt t="12076" x="573088" y="4576763"/>
          <p14:tracePt t="12079" x="585788" y="4583113"/>
          <p14:tracePt t="12083" x="611188" y="4583113"/>
          <p14:tracePt t="12084" x="636588" y="4583113"/>
          <p14:tracePt t="12085" x="642938" y="4583113"/>
          <p14:tracePt t="12091" x="688975" y="4589463"/>
          <p14:tracePt t="12094" x="714375" y="4589463"/>
          <p14:tracePt t="12099" x="803275" y="4595813"/>
          <p14:tracePt t="12101" x="828675" y="4602163"/>
          <p14:tracePt t="12103" x="854075" y="4602163"/>
          <p14:tracePt t="12108" x="968375" y="4602163"/>
          <p14:tracePt t="12114" x="1044575" y="4608513"/>
          <p14:tracePt t="12117" x="1139825" y="4608513"/>
          <p14:tracePt t="12119" x="1204913" y="4608513"/>
          <p14:tracePt t="12124" x="1376363" y="4614863"/>
          <p14:tracePt t="12128" x="1446213" y="4627563"/>
          <p14:tracePt t="12133" x="1619250" y="4633913"/>
          <p14:tracePt t="12134" x="1663700" y="4633913"/>
          <p14:tracePt t="12136" x="1695450" y="4633913"/>
          <p14:tracePt t="12140" x="1822450" y="4640263"/>
          <p14:tracePt t="12143" x="1943100" y="4640263"/>
          <p14:tracePt t="12148" x="2154238" y="4652963"/>
          <p14:tracePt t="12150" x="2198688" y="4659313"/>
          <p14:tracePt t="12153" x="2281238" y="4659313"/>
          <p14:tracePt t="12158" x="2509838" y="4672013"/>
          <p14:tracePt t="12161" x="2587625" y="4678363"/>
          <p14:tracePt t="12166" x="2784475" y="4684713"/>
          <p14:tracePt t="12168" x="2841625" y="4684713"/>
          <p14:tracePt t="12170" x="2873375" y="4697413"/>
          <p14:tracePt t="12175" x="3103563" y="4703763"/>
          <p14:tracePt t="12179" x="3243263" y="4710113"/>
          <p14:tracePt t="12183" x="3414713" y="4722813"/>
          <p14:tracePt t="12185" x="3505200" y="4729163"/>
          <p14:tracePt t="12193" x="3784600" y="4748213"/>
          <p14:tracePt t="12197" x="3938588" y="4760913"/>
          <p14:tracePt t="12200" x="4059238" y="4767263"/>
          <p14:tracePt t="12202" x="4217988" y="4779963"/>
          <p14:tracePt t="12208" x="4410075" y="4786313"/>
          <p14:tracePt t="12210" x="4492625" y="4786313"/>
          <p14:tracePt t="12213" x="4568825" y="4786313"/>
          <p14:tracePt t="12214" x="4676775" y="4799013"/>
          <p14:tracePt t="12216" x="4740275" y="4799013"/>
          <p14:tracePt t="12219" x="4805363" y="4799013"/>
          <p14:tracePt t="12223" x="4837113" y="4799013"/>
          <p14:tracePt t="12226" x="5091113" y="4805363"/>
          <p14:tracePt t="12228" x="5160963" y="4805363"/>
          <p14:tracePt t="12232" x="5211763" y="4805363"/>
          <p14:tracePt t="12235" x="5372100" y="4818063"/>
          <p14:tracePt t="12240" x="5467350" y="4818063"/>
          <p14:tracePt t="12242" x="5556250" y="4818063"/>
          <p14:tracePt t="12244" x="5600700" y="4818063"/>
          <p14:tracePt t="12248" x="5702300" y="4824413"/>
          <p14:tracePt t="12250" x="5773738" y="4824413"/>
          <p14:tracePt t="12251" x="5780088" y="4824413"/>
          <p14:tracePt t="12254" x="5805488" y="4824413"/>
          <p14:tracePt t="12257" x="5900738" y="4824413"/>
          <p14:tracePt t="12258" x="5932488" y="4824413"/>
          <p14:tracePt t="12260" x="5964238" y="4824413"/>
          <p14:tracePt t="12265" x="6053138" y="4824413"/>
          <p14:tracePt t="12266" x="6072188" y="4824413"/>
          <p14:tracePt t="12268" x="6097588" y="4824413"/>
          <p14:tracePt t="12269" x="6110288" y="4824413"/>
          <p14:tracePt t="12273" x="6154738" y="4824413"/>
          <p14:tracePt t="12275" x="6194425" y="4824413"/>
          <p14:tracePt t="12277" x="6207125" y="4824413"/>
          <p14:tracePt t="12281" x="6245225" y="4824413"/>
          <p14:tracePt t="12283" x="6264275" y="4824413"/>
          <p14:tracePt t="12284" x="6270625" y="4818063"/>
          <p14:tracePt t="12285" x="6276975" y="4818063"/>
          <p14:tracePt t="12290" x="6302375" y="4818063"/>
          <p14:tracePt t="12292" x="6321425" y="4811713"/>
          <p14:tracePt t="12294" x="6327775" y="4811713"/>
          <p14:tracePt t="12298" x="6353175" y="4805363"/>
          <p14:tracePt t="12300" x="6365875" y="4805363"/>
          <p14:tracePt t="12303" x="6372225" y="4805363"/>
          <p14:tracePt t="12306" x="6391275" y="4799013"/>
          <p14:tracePt t="12308" x="6403975" y="4799013"/>
          <p14:tracePt t="12310" x="6416675" y="4799013"/>
          <p14:tracePt t="12313" x="6423025" y="4799013"/>
          <p14:tracePt t="12315" x="6442075" y="4792663"/>
          <p14:tracePt t="12317" x="6454775" y="4792663"/>
          <p14:tracePt t="12318" x="6461125" y="4792663"/>
          <p14:tracePt t="12320" x="6467475" y="4792663"/>
          <p14:tracePt t="12324" x="6511925" y="4792663"/>
          <p14:tracePt t="12326" x="6524625" y="4792663"/>
          <p14:tracePt t="12330" x="6537325" y="4792663"/>
          <p14:tracePt t="12332" x="6562725" y="4792663"/>
          <p14:tracePt t="12334" x="6581775" y="4792663"/>
          <p14:tracePt t="12336" x="6588125" y="4792663"/>
          <p14:tracePt t="12341" x="6634163" y="4792663"/>
          <p14:tracePt t="12344" x="6659563" y="4792663"/>
          <p14:tracePt t="12348" x="6704013" y="4792663"/>
          <p14:tracePt t="12349" x="6716713" y="4792663"/>
          <p14:tracePt t="12351" x="6729413" y="4792663"/>
          <p14:tracePt t="12352" x="6748463" y="4792663"/>
          <p14:tracePt t="12357" x="6786563" y="4792663"/>
          <p14:tracePt t="12359" x="6805613" y="4792663"/>
          <p14:tracePt t="12366" x="6862763" y="4786313"/>
          <p14:tracePt t="12367" x="6875463" y="4786313"/>
          <p14:tracePt t="12369" x="6888163" y="4786313"/>
          <p14:tracePt t="12373" x="6919913" y="4786313"/>
          <p14:tracePt t="12376" x="6938963" y="4786313"/>
          <p14:tracePt t="12381" x="6977063" y="4786313"/>
          <p14:tracePt t="12383" x="6983413" y="4786313"/>
          <p14:tracePt t="12385" x="6996113" y="4786313"/>
          <p14:tracePt t="12390" x="7021513" y="4779963"/>
          <p14:tracePt t="12393" x="7046913" y="4779963"/>
          <p14:tracePt t="12398" x="7078663" y="4779963"/>
          <p14:tracePt t="12400" x="7092950" y="4779963"/>
          <p14:tracePt t="12402" x="7105650" y="4779963"/>
          <p14:tracePt t="12407" x="7131050" y="4779963"/>
          <p14:tracePt t="12409" x="7143750" y="4779963"/>
          <p14:tracePt t="12411" x="7169150" y="4779963"/>
          <p14:tracePt t="12414" x="7181850" y="4779963"/>
          <p14:tracePt t="12416" x="7194550" y="4779963"/>
          <p14:tracePt t="12417" x="7200900" y="4779963"/>
          <p14:tracePt t="12418" x="7207250" y="4779963"/>
          <p14:tracePt t="12419" x="7213600" y="4779963"/>
          <p14:tracePt t="12423" x="7232650" y="4779963"/>
          <p14:tracePt t="12425" x="7239000" y="4779963"/>
          <p14:tracePt t="12427" x="7245350" y="4779963"/>
          <p14:tracePt t="12430" x="7258050" y="4779963"/>
          <p14:tracePt t="12432" x="7270750" y="4779963"/>
          <p14:tracePt t="12434" x="7277100" y="4779963"/>
          <p14:tracePt t="12437" x="7283450" y="4779963"/>
          <p14:tracePt t="12440" x="7296150" y="4779963"/>
          <p14:tracePt t="12442" x="7302500" y="4779963"/>
          <p14:tracePt t="12447" x="7308850" y="4779963"/>
          <p14:tracePt t="12450" x="7315200" y="4779963"/>
          <p14:tracePt t="12495" x="7308850" y="4773613"/>
          <p14:tracePt t="12499" x="7302500" y="4773613"/>
          <p14:tracePt t="12504" x="7289800" y="4767263"/>
          <p14:tracePt t="12509" x="7277100" y="4767263"/>
          <p14:tracePt t="12516" x="7264400" y="4760913"/>
          <p14:tracePt t="12521" x="7258050" y="4754563"/>
          <p14:tracePt t="12529" x="7245350" y="4754563"/>
          <p14:tracePt t="12535" x="7239000" y="4754563"/>
          <p14:tracePt t="12538" x="7232650" y="4754563"/>
          <p14:tracePt t="12545" x="7207250" y="4748213"/>
          <p14:tracePt t="12552" x="7181850" y="4741863"/>
          <p14:tracePt t="12561" x="7118350" y="4729163"/>
          <p14:tracePt t="12565" x="7099300" y="4722813"/>
          <p14:tracePt t="12573" x="7085013" y="4722813"/>
          <p14:tracePt t="12582" x="6919913" y="4697413"/>
          <p14:tracePt t="12590" x="6856413" y="4691063"/>
          <p14:tracePt t="12595" x="6742113" y="4684713"/>
          <p14:tracePt t="12599" x="6684963" y="4672013"/>
          <p14:tracePt t="12604" x="6659563" y="4672013"/>
          <p14:tracePt t="12608" x="6640513" y="4672013"/>
          <p14:tracePt t="12613" x="6505575" y="4672013"/>
          <p14:tracePt t="12620" x="6423025" y="4672013"/>
          <p14:tracePt t="12625" x="6365875" y="4672013"/>
          <p14:tracePt t="12630" x="6302375" y="4672013"/>
          <p14:tracePt t="12635" x="6238875" y="4672013"/>
          <p14:tracePt t="12638" x="6232525" y="4672013"/>
          <p14:tracePt t="12648" x="6053138" y="4672013"/>
          <p14:tracePt t="12654" x="6008688" y="4672013"/>
          <p14:tracePt t="12659" x="5868988" y="4684713"/>
          <p14:tracePt t="12664" x="5741988" y="4691063"/>
          <p14:tracePt t="12667" x="5695950" y="4691063"/>
          <p14:tracePt t="12670" x="5651500" y="4691063"/>
          <p14:tracePt t="12677" x="5473700" y="4697413"/>
          <p14:tracePt t="12680" x="5422900" y="4710113"/>
          <p14:tracePt t="12683" x="5308600" y="4710113"/>
          <p14:tracePt t="12686" x="5256213" y="4710113"/>
          <p14:tracePt t="12688" x="5192713" y="4716463"/>
          <p14:tracePt t="12690" x="5148263" y="4716463"/>
          <p14:tracePt t="12692" x="5078413" y="4716463"/>
          <p14:tracePt t="12694" x="5053013" y="4716463"/>
          <p14:tracePt t="12695" x="5014913" y="4716463"/>
          <p14:tracePt t="12696" x="4995863" y="4716463"/>
          <p14:tracePt t="12697" x="4976813" y="4716463"/>
          <p14:tracePt t="12699" x="4932363" y="4716463"/>
          <p14:tracePt t="12700" x="4906963" y="4722813"/>
          <p14:tracePt t="12703" x="4862513" y="4722813"/>
          <p14:tracePt t="12709" x="4733925" y="4722813"/>
          <p14:tracePt t="12713" x="4651375" y="4722813"/>
          <p14:tracePt t="12718" x="4518025" y="4722813"/>
          <p14:tracePt t="12721" x="4492625" y="4722813"/>
          <p14:tracePt t="12725" x="4371975" y="4722813"/>
          <p14:tracePt t="12730" x="4306888" y="4722813"/>
          <p14:tracePt t="12733" x="4217988" y="4722813"/>
          <p14:tracePt t="12737" x="4167188" y="4722813"/>
          <p14:tracePt t="12742" x="4065588" y="4722813"/>
          <p14:tracePt t="12748" x="3932238" y="4735513"/>
          <p14:tracePt t="12750" x="3854450" y="4735513"/>
          <p14:tracePt t="12752" x="3810000" y="4735513"/>
          <p14:tracePt t="12757" x="3714750" y="4735513"/>
          <p14:tracePt t="12759" x="3651250" y="4735513"/>
          <p14:tracePt t="12763" x="3606800" y="4735513"/>
          <p14:tracePt t="12766" x="3467100" y="4741863"/>
          <p14:tracePt t="12768" x="3421063" y="4741863"/>
          <p14:tracePt t="12769" x="3363913" y="4741863"/>
          <p14:tracePt t="12772" x="3281363" y="4741863"/>
          <p14:tracePt t="12775" x="3205163" y="4741863"/>
          <p14:tracePt t="12777" x="3167063" y="4741863"/>
          <p14:tracePt t="12783" x="2995613" y="4741863"/>
          <p14:tracePt t="12785" x="2949575" y="4741863"/>
          <p14:tracePt t="12790" x="2822575" y="4741863"/>
          <p14:tracePt t="12793" x="2771775" y="4741863"/>
          <p14:tracePt t="12798" x="2689225" y="4748213"/>
          <p14:tracePt t="12800" x="2593975" y="4748213"/>
          <p14:tracePt t="12802" x="2562225" y="4748213"/>
          <p14:tracePt t="12807" x="2509838" y="4748213"/>
          <p14:tracePt t="12809" x="2478088" y="4748213"/>
          <p14:tracePt t="12813" x="2459038" y="4748213"/>
          <p14:tracePt t="12816" x="2439988" y="4748213"/>
          <p14:tracePt t="12817" x="2433638" y="4748213"/>
          <p14:tracePt t="12833" x="2439988" y="4748213"/>
          <p14:tracePt t="12835" x="2446338" y="4748213"/>
          <p14:tracePt t="12840" x="2471738" y="4748213"/>
          <p14:tracePt t="12842" x="2484438" y="4748213"/>
          <p14:tracePt t="12845" x="2503488" y="4748213"/>
          <p14:tracePt t="12849" x="2562225" y="4735513"/>
          <p14:tracePt t="12851" x="2574925" y="4729163"/>
          <p14:tracePt t="12852" x="2606675" y="4722813"/>
          <p14:tracePt t="12857" x="2708275" y="4697413"/>
          <p14:tracePt t="12859" x="2752725" y="4691063"/>
          <p14:tracePt t="12861" x="2797175" y="4672013"/>
          <p14:tracePt t="12865" x="2943225" y="4640263"/>
          <p14:tracePt t="12866" x="2989263" y="4627563"/>
          <p14:tracePt t="12868" x="3046413" y="4621213"/>
          <p14:tracePt t="12869" x="3084513" y="4614863"/>
          <p14:tracePt t="12875" x="3319463" y="4557713"/>
          <p14:tracePt t="12876" x="3357563" y="4551363"/>
          <p14:tracePt t="12880" x="3543300" y="4506913"/>
          <p14:tracePt t="12884" x="3810000" y="4454525"/>
          <p14:tracePt t="12885" x="3860800" y="4448175"/>
          <p14:tracePt t="12890" x="4129088" y="4391025"/>
          <p14:tracePt t="12891" x="4167188" y="4391025"/>
          <p14:tracePt t="12894" x="4346575" y="4359275"/>
          <p14:tracePt t="12899" x="4625975" y="4308475"/>
          <p14:tracePt t="12901" x="4837113" y="4283075"/>
          <p14:tracePt t="12903" x="4913313" y="4257675"/>
          <p14:tracePt t="12907" x="5237163" y="4200525"/>
          <p14:tracePt t="12909" x="5346700" y="4187825"/>
          <p14:tracePt t="12912" x="5575300" y="4149725"/>
          <p14:tracePt t="12916" x="6002338" y="4065588"/>
          <p14:tracePt t="12917" x="6078538" y="4059238"/>
          <p14:tracePt t="12918" x="6110288" y="4046538"/>
          <p14:tracePt t="12920" x="6232525" y="4021138"/>
          <p14:tracePt t="12924" x="6710363" y="3932238"/>
          <p14:tracePt t="12926" x="6723063" y="3932238"/>
          <p14:tracePt t="12931" x="7099300" y="3862388"/>
          <p14:tracePt t="12932" x="7327900" y="3811588"/>
          <p14:tracePt t="12935" x="7691438" y="3735388"/>
          <p14:tracePt t="12940" x="8093075" y="3646488"/>
          <p14:tracePt t="12944" x="8328025" y="3587750"/>
          <p14:tracePt t="12950" x="8793163" y="3479800"/>
          <p14:tracePt t="12951" x="8907463" y="3448050"/>
          <p14:tracePt t="12953" x="8972550" y="3441700"/>
          <p14:tracePt t="15320" x="9055100" y="2568575"/>
          <p14:tracePt t="15329" x="8966200" y="2593975"/>
          <p14:tracePt t="15334" x="8921750" y="2600325"/>
          <p14:tracePt t="15337" x="8913813" y="2606675"/>
          <p14:tracePt t="15349" x="8856663" y="2632075"/>
          <p14:tracePt t="15356" x="8850313" y="2638425"/>
          <p14:tracePt t="15362" x="8812213" y="2663825"/>
          <p14:tracePt t="15365" x="8812213" y="2670175"/>
          <p14:tracePt t="15367" x="8805863" y="2676525"/>
          <p14:tracePt t="15374" x="8805863" y="2689225"/>
          <p14:tracePt t="15376" x="8799513" y="2701925"/>
          <p14:tracePt t="15380" x="8799513" y="2708275"/>
          <p14:tracePt t="15383" x="8799513" y="2714625"/>
          <p14:tracePt t="15386" x="8799513" y="2720975"/>
          <p14:tracePt t="15390" x="8799513" y="2740025"/>
          <p14:tracePt t="15394" x="8799513" y="2746375"/>
          <p14:tracePt t="15399" x="8799513" y="2759075"/>
          <p14:tracePt t="15400" x="8799513" y="2765425"/>
          <p14:tracePt t="15403" x="8799513" y="2771775"/>
          <p14:tracePt t="15407" x="8799513" y="2784475"/>
          <p14:tracePt t="15408" x="8799513" y="2792413"/>
          <p14:tracePt t="15410" x="8799513" y="2798763"/>
          <p14:tracePt t="15415" x="8805863" y="2805113"/>
          <p14:tracePt t="15417" x="8812213" y="2811463"/>
          <p14:tracePt t="15418" x="8812213" y="2817813"/>
          <p14:tracePt t="15423" x="8818563" y="2830513"/>
          <p14:tracePt t="15425" x="8824913" y="2836863"/>
          <p14:tracePt t="15431" x="8831263" y="2843213"/>
          <p14:tracePt t="15433" x="8837613" y="2849563"/>
          <p14:tracePt t="15435" x="8843963" y="2855913"/>
          <p14:tracePt t="15439" x="8850313" y="2862263"/>
          <p14:tracePt t="15441" x="8856663" y="2868613"/>
          <p14:tracePt t="15445" x="8863013" y="2874963"/>
          <p14:tracePt t="15448" x="8869363" y="2874963"/>
          <p14:tracePt t="15449" x="8875713" y="2881313"/>
          <p14:tracePt t="15453" x="8882063" y="2881313"/>
          <p14:tracePt t="15458" x="8894763" y="2887663"/>
          <p14:tracePt t="15460" x="8894763" y="2894013"/>
          <p14:tracePt t="15466" x="8913813" y="2900363"/>
          <p14:tracePt t="15468" x="8921750" y="2900363"/>
          <p14:tracePt t="15473" x="8934450" y="2906713"/>
          <p14:tracePt t="15476" x="8947150" y="2913063"/>
          <p14:tracePt t="15479" x="8953500" y="2913063"/>
          <p14:tracePt t="15483" x="8966200" y="2913063"/>
          <p14:tracePt t="15484" x="8972550" y="2913063"/>
          <p14:tracePt t="15490" x="8991600" y="2913063"/>
          <p14:tracePt t="15493" x="8997950" y="2919413"/>
          <p14:tracePt t="15497" x="9023350" y="2919413"/>
          <p14:tracePt t="15499" x="9036050" y="2919413"/>
          <p14:tracePt t="15501" x="9048750" y="2919413"/>
          <p14:tracePt t="15507" x="9080500" y="2919413"/>
          <p14:tracePt t="15511" x="9099550" y="2913063"/>
          <p14:tracePt t="15516" x="9137650" y="2900363"/>
          <p14:tracePt t="16200" x="7608888" y="4232275"/>
          <p14:tracePt t="16207" x="7570788" y="4264025"/>
          <p14:tracePt t="16221" x="7435850" y="4346575"/>
          <p14:tracePt t="16230" x="7366000" y="4365625"/>
          <p14:tracePt t="16241" x="7334250" y="4371975"/>
          <p14:tracePt t="16251" x="7219950" y="4371975"/>
          <p14:tracePt t="16261" x="7105650" y="4371975"/>
          <p14:tracePt t="16265" x="7002463" y="4365625"/>
          <p14:tracePt t="16269" x="6945313" y="4352925"/>
          <p14:tracePt t="16277" x="6729413" y="4321175"/>
          <p14:tracePt t="16284" x="6588125" y="4289425"/>
          <p14:tracePt t="16287" x="6569075" y="4289425"/>
          <p14:tracePt t="16291" x="6397625" y="4257675"/>
          <p14:tracePt t="16294" x="6365875" y="4251325"/>
          <p14:tracePt t="16300" x="6226175" y="4225925"/>
          <p14:tracePt t="16302" x="6188075" y="4219575"/>
          <p14:tracePt t="16304" x="6148388" y="4213225"/>
          <p14:tracePt t="16307" x="6046788" y="4187825"/>
          <p14:tracePt t="16310" x="6008688" y="4181475"/>
          <p14:tracePt t="16313" x="5945188" y="4162425"/>
          <p14:tracePt t="16316" x="5875338" y="4137025"/>
          <p14:tracePt t="16319" x="5849938" y="4124325"/>
          <p14:tracePt t="16325" x="5729288" y="4059238"/>
          <p14:tracePt t="16328" x="5689600" y="4046538"/>
          <p14:tracePt t="16332" x="5632450" y="4002088"/>
          <p14:tracePt t="16334" x="5619750" y="3989388"/>
          <p14:tracePt t="16336" x="5613400" y="3983038"/>
          <p14:tracePt t="16342" x="5575300" y="3944938"/>
          <p14:tracePt t="16346" x="5562600" y="3925888"/>
          <p14:tracePt t="16350" x="5549900" y="3894138"/>
          <p14:tracePt t="16351" x="5543550" y="3881438"/>
          <p14:tracePt t="16358" x="5543550" y="3849688"/>
          <p14:tracePt t="16360" x="5543550" y="3836988"/>
          <p14:tracePt t="16364" x="5543550" y="3830638"/>
          <p14:tracePt t="16366" x="5549900" y="3811588"/>
          <p14:tracePt t="16368" x="5549900" y="3798888"/>
          <p14:tracePt t="16374" x="5588000" y="3767138"/>
          <p14:tracePt t="16376" x="5600700" y="3760788"/>
          <p14:tracePt t="16381" x="5651500" y="3729038"/>
          <p14:tracePt t="16383" x="5657850" y="3729038"/>
          <p14:tracePt t="16384" x="5689600" y="3716338"/>
          <p14:tracePt t="16385" x="5702300" y="3716338"/>
          <p14:tracePt t="16390" x="5786438" y="3703638"/>
          <p14:tracePt t="16393" x="5837238" y="3703638"/>
          <p14:tracePt t="16398" x="5945188" y="3703638"/>
          <p14:tracePt t="16400" x="5983288" y="3703638"/>
          <p14:tracePt t="16401" x="6008688" y="3703638"/>
          <p14:tracePt t="16406" x="6154738" y="3716338"/>
          <p14:tracePt t="16408" x="6245225" y="3729038"/>
          <p14:tracePt t="16414" x="6410325" y="3767138"/>
          <p14:tracePt t="16415" x="6454775" y="3779838"/>
          <p14:tracePt t="16417" x="6530975" y="3805238"/>
          <p14:tracePt t="16418" x="6550025" y="3805238"/>
          <p14:tracePt t="16423" x="6710363" y="3875088"/>
          <p14:tracePt t="16425" x="6805613" y="3906838"/>
          <p14:tracePt t="16428" x="6894513" y="3957638"/>
          <p14:tracePt t="16432" x="7002463" y="4021138"/>
          <p14:tracePt t="16434" x="7053263" y="4052888"/>
          <p14:tracePt t="16435" x="7105650" y="4092575"/>
          <p14:tracePt t="16439" x="7188200" y="4168775"/>
          <p14:tracePt t="16441" x="7226300" y="4206875"/>
          <p14:tracePt t="16446" x="7283450" y="4264025"/>
          <p14:tracePt t="16449" x="7366000" y="4378325"/>
          <p14:tracePt t="16451" x="7391400" y="4422775"/>
          <p14:tracePt t="16458" x="7448550" y="4545013"/>
          <p14:tracePt t="16461" x="7467600" y="4621213"/>
          <p14:tracePt t="16465" x="7473950" y="4710113"/>
          <p14:tracePt t="16468" x="7473950" y="4741863"/>
          <p14:tracePt t="16473" x="7473950" y="4818063"/>
          <p14:tracePt t="16475" x="7454900" y="4856163"/>
          <p14:tracePt t="16479" x="7435850" y="4887913"/>
          <p14:tracePt t="16483" x="7385050" y="4940300"/>
          <p14:tracePt t="16484" x="7372350" y="4946650"/>
          <p14:tracePt t="16486" x="7366000" y="4953000"/>
          <p14:tracePt t="16490" x="7296150" y="4991100"/>
          <p14:tracePt t="16492" x="7277100" y="4997450"/>
          <p14:tracePt t="16498" x="7181850" y="5016500"/>
          <p14:tracePt t="16500" x="7162800" y="5016500"/>
          <p14:tracePt t="16502" x="7137400" y="5016500"/>
          <p14:tracePt t="16504" x="7124700" y="5016500"/>
          <p14:tracePt t="16508" x="7002463" y="5016500"/>
          <p14:tracePt t="16510" x="6983413" y="5010150"/>
          <p14:tracePt t="16514" x="6926263" y="5003800"/>
          <p14:tracePt t="16516" x="6856413" y="4991100"/>
          <p14:tracePt t="16518" x="6824663" y="4978400"/>
          <p14:tracePt t="16523" x="6742113" y="4959350"/>
          <p14:tracePt t="16526" x="6697663" y="4940300"/>
          <p14:tracePt t="16530" x="6613525" y="4919663"/>
          <p14:tracePt t="16532" x="6581775" y="4900613"/>
          <p14:tracePt t="16534" x="6543675" y="4887913"/>
          <p14:tracePt t="16536" x="6530975" y="4881563"/>
          <p14:tracePt t="16540" x="6448425" y="4849813"/>
          <p14:tracePt t="16543" x="6416675" y="4824413"/>
          <p14:tracePt t="16547" x="6346825" y="4792663"/>
          <p14:tracePt t="16551" x="6283325" y="4760913"/>
          <p14:tracePt t="16553" x="6270625" y="4754563"/>
          <p14:tracePt t="16557" x="6219825" y="4722813"/>
          <p14:tracePt t="16559" x="6200775" y="4710113"/>
          <p14:tracePt t="16563" x="6154738" y="4684713"/>
          <p14:tracePt t="16567" x="6116638" y="4652963"/>
          <p14:tracePt t="16570" x="6110288" y="4646613"/>
          <p14:tracePt t="16574" x="6084888" y="4614863"/>
          <p14:tracePt t="16576" x="6072188" y="4602163"/>
          <p14:tracePt t="16580" x="6065838" y="4583113"/>
          <p14:tracePt t="16584" x="6065838" y="4564063"/>
          <p14:tracePt t="16590" x="6065838" y="4551363"/>
          <p14:tracePt t="16592" x="6072188" y="4545013"/>
          <p14:tracePt t="16595" x="6078538" y="4532313"/>
          <p14:tracePt t="16600" x="6122988" y="4498975"/>
          <p14:tracePt t="16602" x="6129338" y="4492625"/>
          <p14:tracePt t="16607" x="6207125" y="4454525"/>
          <p14:tracePt t="16610" x="6238875" y="4441825"/>
          <p14:tracePt t="16613" x="6302375" y="4410075"/>
          <p14:tracePt t="16617" x="6384925" y="4378325"/>
          <p14:tracePt t="16620" x="6410325" y="4371975"/>
          <p14:tracePt t="16625" x="6524625" y="4327525"/>
          <p14:tracePt t="16627" x="6575425" y="4321175"/>
          <p14:tracePt t="16632" x="6716713" y="4283075"/>
          <p14:tracePt t="16633" x="6748463" y="4276725"/>
          <p14:tracePt t="16634" x="6780213" y="4276725"/>
          <p14:tracePt t="16642" x="6989763" y="4232275"/>
          <p14:tracePt t="16647" x="7099300" y="4225925"/>
          <p14:tracePt t="16650" x="7270750" y="4206875"/>
          <p14:tracePt t="16653" x="7283450" y="4200525"/>
          <p14:tracePt t="16659" x="7524750" y="4181475"/>
          <p14:tracePt t="16663" x="7608888" y="4181475"/>
          <p14:tracePt t="16667" x="7729538" y="4175125"/>
          <p14:tracePt t="16671" x="7773988" y="4175125"/>
          <p14:tracePt t="16676" x="7932738" y="4156075"/>
          <p14:tracePt t="16682" x="8074025" y="4137025"/>
          <p14:tracePt t="16684" x="8118475" y="4124325"/>
          <p14:tracePt t="16686" x="8143875" y="4117975"/>
          <p14:tracePt t="16691" x="8239125" y="4092575"/>
          <p14:tracePt t="16694" x="8289925" y="4073525"/>
          <p14:tracePt t="16698" x="8378825" y="4033838"/>
          <p14:tracePt t="16700" x="8410575" y="4014788"/>
          <p14:tracePt t="16702" x="8423275" y="4002088"/>
          <p14:tracePt t="16707" x="8488363" y="3963988"/>
          <p14:tracePt t="16710" x="8558213" y="3919538"/>
          <p14:tracePt t="16717" x="8685213" y="3817938"/>
          <p14:tracePt t="16719" x="8704263" y="3805238"/>
          <p14:tracePt t="16724" x="8780463" y="3741738"/>
          <p14:tracePt t="16726" x="8812213" y="3709988"/>
          <p14:tracePt t="16730" x="8907463" y="3613150"/>
          <p14:tracePt t="16732" x="8953500" y="3575050"/>
          <p14:tracePt t="16733" x="8966200" y="3556000"/>
          <p14:tracePt t="16735" x="8997950" y="3524250"/>
          <p14:tracePt t="16740" x="9080500" y="3441700"/>
          <p14:tracePt t="16742" x="9124950" y="34099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Conclusion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3447D0-1663-4618-8429-5DB089E26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1779662"/>
            <a:ext cx="7308304" cy="2769110"/>
          </a:xfrm>
          <a:prstGeom prst="rect">
            <a:avLst/>
          </a:prstGeom>
        </p:spPr>
      </p:pic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0434FAF3-DFE2-4F7B-8004-4BDDCD1CBE3C}"/>
              </a:ext>
            </a:extLst>
          </p:cNvPr>
          <p:cNvSpPr/>
          <p:nvPr/>
        </p:nvSpPr>
        <p:spPr>
          <a:xfrm rot="9247979">
            <a:off x="5968793" y="2355726"/>
            <a:ext cx="1080120" cy="379340"/>
          </a:xfrm>
          <a:prstGeom prst="notchedRightArrow">
            <a:avLst>
              <a:gd name="adj1" fmla="val 42224"/>
              <a:gd name="adj2" fmla="val 61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77DF59F-7D96-4E4E-8FC3-88C555DE18F1}"/>
              </a:ext>
            </a:extLst>
          </p:cNvPr>
          <p:cNvGraphicFramePr>
            <a:graphicFrameLocks noGrp="1"/>
          </p:cNvGraphicFramePr>
          <p:nvPr/>
        </p:nvGraphicFramePr>
        <p:xfrm>
          <a:off x="6229228" y="1923678"/>
          <a:ext cx="2448272" cy="3274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9611">
                  <a:extLst>
                    <a:ext uri="{9D8B030D-6E8A-4147-A177-3AD203B41FA5}">
                      <a16:colId xmlns:a16="http://schemas.microsoft.com/office/drawing/2014/main" val="3598780823"/>
                    </a:ext>
                  </a:extLst>
                </a:gridCol>
                <a:gridCol w="1038661">
                  <a:extLst>
                    <a:ext uri="{9D8B030D-6E8A-4147-A177-3AD203B41FA5}">
                      <a16:colId xmlns:a16="http://schemas.microsoft.com/office/drawing/2014/main" val="2477315393"/>
                    </a:ext>
                  </a:extLst>
                </a:gridCol>
              </a:tblGrid>
              <a:tr h="32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XGBRegressor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0.376257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473276"/>
                  </a:ext>
                </a:extLst>
              </a:tr>
            </a:tbl>
          </a:graphicData>
        </a:graphic>
      </p:graphicFrame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0418BB9-848E-47F2-927F-F7ECD8D159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47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3"/>
    </mc:Choice>
    <mc:Fallback xmlns="">
      <p:transition spd="slow" advTm="27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6" x="8966200" y="3263900"/>
          <p14:tracePt t="514" x="8863013" y="3308350"/>
          <p14:tracePt t="520" x="8583613" y="3429000"/>
          <p14:tracePt t="525" x="8435975" y="3486150"/>
          <p14:tracePt t="530" x="8410575" y="3492500"/>
          <p14:tracePt t="536" x="8137525" y="3594100"/>
          <p14:tracePt t="541" x="8023225" y="3632200"/>
          <p14:tracePt t="545" x="7970838" y="3652838"/>
          <p14:tracePt t="554" x="7735888" y="3716338"/>
          <p14:tracePt t="559" x="7640638" y="3729038"/>
          <p14:tracePt t="568" x="7473950" y="3760788"/>
          <p14:tracePt t="573" x="7397750" y="3773488"/>
          <p14:tracePt t="578" x="7346950" y="3786188"/>
          <p14:tracePt t="582" x="7327900" y="3786188"/>
          <p14:tracePt t="588" x="7112000" y="3811588"/>
          <p14:tracePt t="595" x="7053263" y="3817938"/>
          <p14:tracePt t="600" x="6907213" y="3836988"/>
          <p14:tracePt t="603" x="6811963" y="3856038"/>
          <p14:tracePt t="605" x="6742113" y="3862388"/>
          <p14:tracePt t="608" x="6710363" y="3868738"/>
          <p14:tracePt t="610" x="6672263" y="3875088"/>
          <p14:tracePt t="617" x="6492875" y="3900488"/>
          <p14:tracePt t="620" x="6429375" y="3900488"/>
          <p14:tracePt t="622" x="6384925" y="3913188"/>
          <p14:tracePt t="624" x="6334125" y="3919538"/>
          <p14:tracePt t="627" x="6308725" y="3919538"/>
          <p14:tracePt t="630" x="6219825" y="3925888"/>
          <p14:tracePt t="632" x="6167438" y="3932238"/>
          <p14:tracePt t="633" x="6148388" y="3932238"/>
          <p14:tracePt t="634" x="6078538" y="3932238"/>
          <p14:tracePt t="636" x="6072188" y="3932238"/>
          <p14:tracePt t="637" x="6021388" y="3944938"/>
          <p14:tracePt t="639" x="5995988" y="3944938"/>
          <p14:tracePt t="640" x="5970588" y="3944938"/>
          <p14:tracePt t="641" x="5945188" y="3944938"/>
          <p14:tracePt t="644" x="5919788" y="3944938"/>
          <p14:tracePt t="647" x="5830888" y="3944938"/>
          <p14:tracePt t="649" x="5773738" y="3944938"/>
          <p14:tracePt t="655" x="5689600" y="3944938"/>
          <p14:tracePt t="658" x="5600700" y="3944938"/>
          <p14:tracePt t="660" x="5543550" y="3944938"/>
          <p14:tracePt t="665" x="5448300" y="3944938"/>
          <p14:tracePt t="667" x="5416550" y="3944938"/>
          <p14:tracePt t="671" x="5308600" y="3944938"/>
          <p14:tracePt t="674" x="5237163" y="3938588"/>
          <p14:tracePt t="675" x="5192713" y="3938588"/>
          <p14:tracePt t="677" x="5167313" y="3938588"/>
          <p14:tracePt t="681" x="5059363" y="3938588"/>
          <p14:tracePt t="683" x="5027613" y="3938588"/>
          <p14:tracePt t="686" x="4913313" y="3932238"/>
          <p14:tracePt t="689" x="4843463" y="3932238"/>
          <p14:tracePt t="690" x="4784725" y="3932238"/>
          <p14:tracePt t="692" x="4733925" y="3925888"/>
          <p14:tracePt t="693" x="4714875" y="3925888"/>
          <p14:tracePt t="698" x="4594225" y="3925888"/>
          <p14:tracePt t="700" x="4537075" y="3913188"/>
          <p14:tracePt t="702" x="4467225" y="3913188"/>
          <p14:tracePt t="706" x="4332288" y="3906838"/>
          <p14:tracePt t="708" x="4325938" y="3906838"/>
          <p14:tracePt t="709" x="4300538" y="3900488"/>
          <p14:tracePt t="711" x="4275138" y="3900488"/>
          <p14:tracePt t="715" x="4141788" y="3894138"/>
          <p14:tracePt t="718" x="4078288" y="3881438"/>
          <p14:tracePt t="723" x="3932238" y="3875088"/>
          <p14:tracePt t="725" x="3913188" y="3875088"/>
          <p14:tracePt t="727" x="3879850" y="3875088"/>
          <p14:tracePt t="730" x="3829050" y="3868738"/>
          <p14:tracePt t="733" x="3765550" y="3862388"/>
          <p14:tracePt t="739" x="3689350" y="3849688"/>
          <p14:tracePt t="741" x="3670300" y="3849688"/>
          <p14:tracePt t="742" x="3644900" y="3849688"/>
          <p14:tracePt t="748" x="3600450" y="3843338"/>
          <p14:tracePt t="751" x="3575050" y="3843338"/>
          <p14:tracePt t="755" x="3556000" y="3843338"/>
          <p14:tracePt t="758" x="3543300" y="3843338"/>
          <p14:tracePt t="759" x="3536950" y="3843338"/>
          <p14:tracePt t="764" x="3524250" y="3843338"/>
          <p14:tracePt t="766" x="3517900" y="3843338"/>
          <p14:tracePt t="770" x="3511550" y="3843338"/>
          <p14:tracePt t="822" x="3505200" y="3843338"/>
          <p14:tracePt t="1010" x="3505200" y="3836988"/>
          <p14:tracePt t="1282" x="3511550" y="3836988"/>
          <p14:tracePt t="1288" x="3511550" y="3830638"/>
          <p14:tracePt t="1293" x="3517900" y="3830638"/>
          <p14:tracePt t="1306" x="3524250" y="3824288"/>
          <p14:tracePt t="1310" x="3530600" y="3824288"/>
          <p14:tracePt t="1315" x="3536950" y="3817938"/>
          <p14:tracePt t="1317" x="3536950" y="3811588"/>
          <p14:tracePt t="1323" x="3543300" y="3805238"/>
          <p14:tracePt t="1324" x="3549650" y="3798888"/>
          <p14:tracePt t="1330" x="3556000" y="3792538"/>
          <p14:tracePt t="1332" x="3562350" y="3792538"/>
          <p14:tracePt t="1336" x="3562350" y="3779838"/>
          <p14:tracePt t="1339" x="3575050" y="3760788"/>
          <p14:tracePt t="1341" x="3575050" y="3754438"/>
          <p14:tracePt t="1342" x="3575050" y="3748088"/>
          <p14:tracePt t="1347" x="3581400" y="3722688"/>
          <p14:tracePt t="1350" x="3581400" y="3716338"/>
          <p14:tracePt t="1354" x="3587750" y="3703638"/>
          <p14:tracePt t="1356" x="3587750" y="3690938"/>
          <p14:tracePt t="1358" x="3587750" y="3678238"/>
          <p14:tracePt t="1360" x="3587750" y="3671888"/>
          <p14:tracePt t="1364" x="3587750" y="3659188"/>
          <p14:tracePt t="1366" x="3587750" y="3652838"/>
          <p14:tracePt t="1369" x="3587750" y="3638550"/>
          <p14:tracePt t="1373" x="3587750" y="3625850"/>
          <p14:tracePt t="1374" x="3587750" y="3619500"/>
          <p14:tracePt t="1375" x="3587750" y="3606800"/>
          <p14:tracePt t="1381" x="3587750" y="3594100"/>
          <p14:tracePt t="1383" x="3587750" y="3581400"/>
          <p14:tracePt t="1386" x="3587750" y="3575050"/>
          <p14:tracePt t="1390" x="3587750" y="3562350"/>
          <p14:tracePt t="1392" x="3587750" y="3549650"/>
          <p14:tracePt t="1394" x="3587750" y="3543300"/>
          <p14:tracePt t="1398" x="3587750" y="3530600"/>
          <p14:tracePt t="1400" x="3587750" y="3524250"/>
          <p14:tracePt t="1404" x="3587750" y="3511550"/>
          <p14:tracePt t="1407" x="3587750" y="3498850"/>
          <p14:tracePt t="1409" x="3587750" y="3486150"/>
          <p14:tracePt t="1414" x="3587750" y="3473450"/>
          <p14:tracePt t="1417" x="3581400" y="3460750"/>
          <p14:tracePt t="1420" x="3581400" y="3448050"/>
          <p14:tracePt t="1423" x="3581400" y="3429000"/>
          <p14:tracePt t="1425" x="3575050" y="3422650"/>
          <p14:tracePt t="1428" x="3575050" y="3416300"/>
          <p14:tracePt t="1431" x="3575050" y="3403600"/>
          <p14:tracePt t="1433" x="3568700" y="3397250"/>
          <p14:tracePt t="1436" x="3568700" y="3384550"/>
          <p14:tracePt t="1440" x="3562350" y="3371850"/>
          <p14:tracePt t="1441" x="3562350" y="3365500"/>
          <p14:tracePt t="1443" x="3562350" y="3359150"/>
          <p14:tracePt t="1449" x="3556000" y="3340100"/>
          <p14:tracePt t="1452" x="3556000" y="3333750"/>
          <p14:tracePt t="1456" x="3543300" y="3314700"/>
          <p14:tracePt t="1458" x="3543300" y="3308350"/>
          <p14:tracePt t="1459" x="3536950" y="3302000"/>
          <p14:tracePt t="1465" x="3530600" y="3282950"/>
          <p14:tracePt t="1468" x="3524250" y="3270250"/>
          <p14:tracePt t="1472" x="3517900" y="3263900"/>
          <p14:tracePt t="1474" x="3517900" y="3257550"/>
          <p14:tracePt t="1476" x="3511550" y="3244850"/>
          <p14:tracePt t="1480" x="3505200" y="3232150"/>
          <p14:tracePt t="1485" x="3498850" y="3219450"/>
          <p14:tracePt t="1489" x="3492500" y="3205163"/>
          <p14:tracePt t="1491" x="3486150" y="3205163"/>
          <p14:tracePt t="1492" x="3486150" y="3192463"/>
          <p14:tracePt t="1498" x="3479800" y="3186113"/>
          <p14:tracePt t="1503" x="3473450" y="3173413"/>
          <p14:tracePt t="1507" x="3467100" y="3154363"/>
          <p14:tracePt t="1511" x="3460750" y="3154363"/>
          <p14:tracePt t="1515" x="3454400" y="3135313"/>
          <p14:tracePt t="1518" x="3454400" y="3128963"/>
          <p14:tracePt t="1523" x="3448050" y="3116263"/>
          <p14:tracePt t="1525" x="3448050" y="3103563"/>
          <p14:tracePt t="1532" x="3441700" y="3090863"/>
          <p14:tracePt t="1535" x="3441700" y="3084513"/>
          <p14:tracePt t="1537" x="3441700" y="3078163"/>
          <p14:tracePt t="1540" x="3435350" y="3065463"/>
          <p14:tracePt t="1548" x="3435350" y="3052763"/>
          <p14:tracePt t="1551" x="3435350" y="3046413"/>
          <p14:tracePt t="1556" x="3435350" y="3040063"/>
          <p14:tracePt t="1558" x="3435350" y="3033713"/>
          <p14:tracePt t="1564" x="3435350" y="3027363"/>
          <p14:tracePt t="1571" x="3435350" y="3021013"/>
          <p14:tracePt t="1574" x="3427413" y="3014663"/>
          <p14:tracePt t="1581" x="3427413" y="3001963"/>
          <p14:tracePt t="1587" x="3421063" y="2995613"/>
          <p14:tracePt t="1590" x="3421063" y="2989263"/>
          <p14:tracePt t="1593" x="3421063" y="2982913"/>
          <p14:tracePt t="1598" x="3414713" y="2976563"/>
          <p14:tracePt t="1600" x="3414713" y="2970213"/>
          <p14:tracePt t="1605" x="3414713" y="2963863"/>
          <p14:tracePt t="1607" x="3408363" y="2957513"/>
          <p14:tracePt t="1610" x="3408363" y="2951163"/>
          <p14:tracePt t="1614" x="3402013" y="2944813"/>
          <p14:tracePt t="1615" x="3402013" y="2938463"/>
          <p14:tracePt t="1617" x="3402013" y="2932113"/>
          <p14:tracePt t="1622" x="3402013" y="2925763"/>
          <p14:tracePt t="1624" x="3395663" y="2913063"/>
          <p14:tracePt t="1628" x="3395663" y="2906713"/>
          <p14:tracePt t="1631" x="3395663" y="2900363"/>
          <p14:tracePt t="1632" x="3395663" y="2894013"/>
          <p14:tracePt t="1635" x="3395663" y="2887663"/>
          <p14:tracePt t="1639" x="3395663" y="2881313"/>
          <p14:tracePt t="1641" x="3395663" y="2874963"/>
          <p14:tracePt t="1642" x="3395663" y="2868613"/>
          <p14:tracePt t="1647" x="3395663" y="2862263"/>
          <p14:tracePt t="1649" x="3395663" y="2855913"/>
          <p14:tracePt t="1655" x="3395663" y="2849563"/>
          <p14:tracePt t="1657" x="3395663" y="2843213"/>
          <p14:tracePt t="1663" x="3395663" y="2836863"/>
          <p14:tracePt t="1671" x="3395663" y="2830513"/>
          <p14:tracePt t="1725" x="3395663" y="2824163"/>
          <p14:tracePt t="1735" x="3402013" y="2817813"/>
          <p14:tracePt t="1739" x="3408363" y="2817813"/>
          <p14:tracePt t="1742" x="3414713" y="2811463"/>
          <p14:tracePt t="1745" x="3421063" y="2811463"/>
          <p14:tracePt t="1755" x="3441700" y="2798763"/>
          <p14:tracePt t="1761" x="3454400" y="2792413"/>
          <p14:tracePt t="1768" x="3460750" y="2784475"/>
          <p14:tracePt t="1778" x="3467100" y="2778125"/>
          <p14:tracePt t="1788" x="3473450" y="2771775"/>
          <p14:tracePt t="1802" x="3479800" y="2771775"/>
          <p14:tracePt t="1812" x="3479800" y="2765425"/>
          <p14:tracePt t="1819" x="3486150" y="2765425"/>
          <p14:tracePt t="1827" x="3486150" y="2759075"/>
          <p14:tracePt t="1835" x="3492500" y="2759075"/>
          <p14:tracePt t="1841" x="3498850" y="2752725"/>
          <p14:tracePt t="1845" x="3498850" y="2746375"/>
          <p14:tracePt t="1850" x="3505200" y="2746375"/>
          <p14:tracePt t="1862" x="3511550" y="2746375"/>
          <p14:tracePt t="1869" x="3511550" y="2740025"/>
          <p14:tracePt t="1878" x="3511550" y="2733675"/>
          <p14:tracePt t="1900" x="3517900" y="2733675"/>
          <p14:tracePt t="1907" x="3517900" y="2727325"/>
          <p14:tracePt t="1918" x="3524250" y="2720975"/>
          <p14:tracePt t="1930" x="3524250" y="2714625"/>
          <p14:tracePt t="1936" x="3530600" y="2708275"/>
          <p14:tracePt t="1940" x="3536950" y="2701925"/>
          <p14:tracePt t="1952" x="3549650" y="2689225"/>
          <p14:tracePt t="1957" x="3549650" y="2682875"/>
          <p14:tracePt t="1961" x="3556000" y="2676525"/>
          <p14:tracePt t="1968" x="3562350" y="2670175"/>
          <p14:tracePt t="1975" x="3568700" y="2663825"/>
          <p14:tracePt t="1986" x="3575050" y="2651125"/>
          <p14:tracePt t="1992" x="3581400" y="2651125"/>
          <p14:tracePt t="2001" x="3581400" y="2644775"/>
          <p14:tracePt t="2007" x="3587750" y="2638425"/>
          <p14:tracePt t="2025" x="3594100" y="2632075"/>
          <p14:tracePt t="2033" x="3594100" y="2625725"/>
          <p14:tracePt t="2040" x="3600450" y="2625725"/>
          <p14:tracePt t="2044" x="3600450" y="2619375"/>
          <p14:tracePt t="2052" x="3606800" y="2613025"/>
          <p14:tracePt t="2062" x="3613150" y="2606675"/>
          <p14:tracePt t="2070" x="3619500" y="2600325"/>
          <p14:tracePt t="2075" x="3619500" y="2593975"/>
          <p14:tracePt t="2085" x="3625850" y="2587625"/>
          <p14:tracePt t="2096" x="3625850" y="2581275"/>
          <p14:tracePt t="2102" x="3632200" y="2581275"/>
          <p14:tracePt t="2112" x="3632200" y="2574925"/>
          <p14:tracePt t="2122" x="3638550" y="2574925"/>
          <p14:tracePt t="2128" x="3638550" y="2568575"/>
          <p14:tracePt t="2134" x="3644900" y="2562225"/>
          <p14:tracePt t="2141" x="3644900" y="2549525"/>
          <p14:tracePt t="2145" x="3651250" y="2543175"/>
          <p14:tracePt t="2154" x="3663950" y="2524125"/>
          <p14:tracePt t="2161" x="3670300" y="2511425"/>
          <p14:tracePt t="2169" x="3689350" y="2486025"/>
          <p14:tracePt t="2174" x="3695700" y="2479675"/>
          <p14:tracePt t="2177" x="3702050" y="2466975"/>
          <p14:tracePt t="2182" x="3714750" y="2454275"/>
          <p14:tracePt t="2185" x="3714750" y="2447925"/>
          <p14:tracePt t="2190" x="3721100" y="2441575"/>
          <p14:tracePt t="2192" x="3727450" y="2435225"/>
          <p14:tracePt t="2199" x="3727450" y="2422525"/>
          <p14:tracePt t="2206" x="3733800" y="2416175"/>
          <p14:tracePt t="2215" x="3733800" y="2409825"/>
          <p14:tracePt t="2217" x="3740150" y="2409825"/>
          <p14:tracePt t="2219" x="3740150" y="2403475"/>
          <p14:tracePt t="2224" x="3740150" y="2397125"/>
          <p14:tracePt t="2231" x="3740150" y="2390775"/>
          <p14:tracePt t="2232" x="3746500" y="2390775"/>
          <p14:tracePt t="2235" x="3746500" y="2384425"/>
          <p14:tracePt t="2240" x="3746500" y="2378075"/>
          <p14:tracePt t="2242" x="3752850" y="2371725"/>
          <p14:tracePt t="2247" x="3752850" y="2365375"/>
          <p14:tracePt t="2249" x="3752850" y="2359025"/>
          <p14:tracePt t="2251" x="3759200" y="2359025"/>
          <p14:tracePt t="2255" x="3759200" y="2351088"/>
          <p14:tracePt t="2258" x="3765550" y="2351088"/>
          <p14:tracePt t="2259" x="3765550" y="2344738"/>
          <p14:tracePt t="2264" x="3771900" y="2338388"/>
          <p14:tracePt t="2266" x="3771900" y="2325688"/>
          <p14:tracePt t="2268" x="3771900" y="2319338"/>
          <p14:tracePt t="2272" x="3778250" y="2312988"/>
          <p14:tracePt t="2274" x="3778250" y="2306638"/>
          <p14:tracePt t="2276" x="3784600" y="2300288"/>
          <p14:tracePt t="2281" x="3790950" y="2287588"/>
          <p14:tracePt t="2283" x="3790950" y="2281238"/>
          <p14:tracePt t="2287" x="3790950" y="2274888"/>
          <p14:tracePt t="2289" x="3797300" y="2268538"/>
          <p14:tracePt t="2292" x="3797300" y="2262188"/>
          <p14:tracePt t="2297" x="3803650" y="2255838"/>
          <p14:tracePt t="2298" x="3803650" y="2249488"/>
          <p14:tracePt t="2301" x="3803650" y="2243138"/>
          <p14:tracePt t="2306" x="3803650" y="2236788"/>
          <p14:tracePt t="2309" x="3803650" y="2230438"/>
          <p14:tracePt t="2310" x="3810000" y="2230438"/>
          <p14:tracePt t="2314" x="3810000" y="2224088"/>
          <p14:tracePt t="2317" x="3810000" y="2217738"/>
          <p14:tracePt t="2323" x="3816350" y="2211388"/>
          <p14:tracePt t="2326" x="3816350" y="2205038"/>
          <p14:tracePt t="2334" x="3816350" y="2198688"/>
          <p14:tracePt t="2339" x="3816350" y="2192338"/>
          <p14:tracePt t="2340" x="3822700" y="2185988"/>
          <p14:tracePt t="2347" x="3822700" y="2179638"/>
          <p14:tracePt t="2350" x="3822700" y="2173288"/>
          <p14:tracePt t="2356" x="3829050" y="2166938"/>
          <p14:tracePt t="2359" x="3829050" y="2160588"/>
          <p14:tracePt t="2365" x="3835400" y="2154238"/>
          <p14:tracePt t="2373" x="3835400" y="2147888"/>
          <p14:tracePt t="2375" x="3841750" y="2147888"/>
          <p14:tracePt t="2376" x="3841750" y="2141538"/>
          <p14:tracePt t="2382" x="3841750" y="2135188"/>
          <p14:tracePt t="2390" x="3848100" y="2135188"/>
          <p14:tracePt t="2391" x="3848100" y="2128838"/>
          <p14:tracePt t="2398" x="3848100" y="2122488"/>
          <p14:tracePt t="2409" x="3854450" y="2122488"/>
          <p14:tracePt t="2414" x="3854450" y="2116138"/>
          <p14:tracePt t="2446" x="3854450" y="2109788"/>
          <p14:tracePt t="2475" x="3860800" y="2103438"/>
          <p14:tracePt t="2494" x="3860800" y="2097088"/>
          <p14:tracePt t="2509" x="3867150" y="2097088"/>
          <p14:tracePt t="2517" x="3867150" y="2090738"/>
          <p14:tracePt t="2526" x="3867150" y="2084388"/>
          <p14:tracePt t="4375" x="3860800" y="2084388"/>
          <p14:tracePt t="4385" x="3810000" y="2078038"/>
          <p14:tracePt t="4391" x="3746500" y="2058988"/>
          <p14:tracePt t="4397" x="3733800" y="2058988"/>
          <p14:tracePt t="4408" x="3594100" y="2046288"/>
          <p14:tracePt t="4413" x="3568700" y="2046288"/>
          <p14:tracePt t="4418" x="3505200" y="2046288"/>
          <p14:tracePt t="4423" x="3486150" y="2046288"/>
          <p14:tracePt t="4427" x="3473450" y="2046288"/>
          <p14:tracePt t="4435" x="3460750" y="2058988"/>
          <p14:tracePt t="4448" x="3479800" y="2078038"/>
          <p14:tracePt t="4454" x="3517900" y="2090738"/>
          <p14:tracePt t="4460" x="3594100" y="2103438"/>
          <p14:tracePt t="4471" x="3841750" y="2141538"/>
          <p14:tracePt t="4478" x="3944938" y="2160588"/>
          <p14:tracePt t="4861" x="3944938" y="2154238"/>
          <p14:tracePt t="4866" x="3944938" y="2147888"/>
          <p14:tracePt t="4872" x="3951288" y="2135188"/>
          <p14:tracePt t="4878" x="3963988" y="2135188"/>
          <p14:tracePt t="4889" x="3983038" y="2141538"/>
          <p14:tracePt t="4895" x="3989388" y="2147888"/>
          <p14:tracePt t="4907" x="4002088" y="2166938"/>
          <p14:tracePt t="4911" x="4002088" y="2173288"/>
          <p14:tracePt t="4920" x="4002088" y="2185988"/>
          <p14:tracePt t="4927" x="3989388" y="2198688"/>
          <p14:tracePt t="4938" x="3963988" y="2211388"/>
          <p14:tracePt t="4942" x="3957638" y="2211388"/>
          <p14:tracePt t="4954" x="3938588" y="2217738"/>
          <p14:tracePt t="4958" x="3932238" y="2217738"/>
          <p14:tracePt t="4970" x="3913188" y="2217738"/>
          <p14:tracePt t="4980" x="3913188" y="2211388"/>
          <p14:tracePt t="4985" x="3919538" y="2192338"/>
          <p14:tracePt t="4991" x="3919538" y="2185988"/>
          <p14:tracePt t="5001" x="3919538" y="2179638"/>
          <p14:tracePt t="5006" x="3925888" y="2173288"/>
          <p14:tracePt t="5032" x="3919538" y="2173288"/>
          <p14:tracePt t="5038" x="3913188" y="2173288"/>
          <p14:tracePt t="5042" x="3906838" y="2173288"/>
          <p14:tracePt t="5060" x="3900488" y="2173288"/>
          <p14:tracePt t="5066" x="3894138" y="2173288"/>
          <p14:tracePt t="5073" x="3887788" y="2173288"/>
          <p14:tracePt t="5080" x="3879850" y="2173288"/>
          <p14:tracePt t="5097" x="3879850" y="2179638"/>
          <p14:tracePt t="5102" x="3879850" y="2185988"/>
          <p14:tracePt t="5107" x="3879850" y="2192338"/>
          <p14:tracePt t="5112" x="3879850" y="2198688"/>
          <p14:tracePt t="5115" x="3879850" y="2205038"/>
          <p14:tracePt t="5117" x="3873500" y="2205038"/>
          <p14:tracePt t="5119" x="3867150" y="2211388"/>
          <p14:tracePt t="5122" x="3867150" y="2217738"/>
          <p14:tracePt t="5124" x="3867150" y="2224088"/>
          <p14:tracePt t="5130" x="3867150" y="2236788"/>
          <p14:tracePt t="5146" x="3860800" y="2236788"/>
          <p14:tracePt t="5152" x="3860800" y="2243138"/>
          <p14:tracePt t="5166" x="3860800" y="2249488"/>
          <p14:tracePt t="5258" x="3854450" y="2249488"/>
          <p14:tracePt t="5277" x="3848100" y="2255838"/>
          <p14:tracePt t="5285" x="3848100" y="2262188"/>
          <p14:tracePt t="5296" x="3841750" y="2262188"/>
          <p14:tracePt t="5302" x="3841750" y="2268538"/>
          <p14:tracePt t="5308" x="3841750" y="2274888"/>
          <p14:tracePt t="5318" x="3835400" y="2281238"/>
          <p14:tracePt t="5327" x="3829050" y="2287588"/>
          <p14:tracePt t="5336" x="3829050" y="2293938"/>
          <p14:tracePt t="5342" x="3822700" y="2300288"/>
          <p14:tracePt t="5351" x="3816350" y="2306638"/>
          <p14:tracePt t="5359" x="3816350" y="2312988"/>
          <p14:tracePt t="5368" x="3816350" y="2319338"/>
          <p14:tracePt t="5371" x="3810000" y="2325688"/>
          <p14:tracePt t="5385" x="3810000" y="2332038"/>
          <p14:tracePt t="5393" x="3810000" y="2338388"/>
          <p14:tracePt t="5402" x="3810000" y="2344738"/>
          <p14:tracePt t="5419" x="3810000" y="2351088"/>
          <p14:tracePt t="5422" x="3810000" y="2359025"/>
          <p14:tracePt t="5439" x="3816350" y="2365375"/>
          <p14:tracePt t="5452" x="3816350" y="2371725"/>
          <p14:tracePt t="5461" x="3822700" y="2378075"/>
          <p14:tracePt t="5468" x="3822700" y="2384425"/>
          <p14:tracePt t="5475" x="3829050" y="2390775"/>
          <p14:tracePt t="5480" x="3835400" y="2390775"/>
          <p14:tracePt t="5487" x="3841750" y="2403475"/>
          <p14:tracePt t="5494" x="3854450" y="2409825"/>
          <p14:tracePt t="5504" x="3867150" y="2428875"/>
          <p14:tracePt t="5512" x="3879850" y="2435225"/>
          <p14:tracePt t="5520" x="3900488" y="2454275"/>
          <p14:tracePt t="5524" x="3913188" y="2460625"/>
          <p14:tracePt t="5538" x="3944938" y="2479675"/>
          <p14:tracePt t="5546" x="3951288" y="2492375"/>
          <p14:tracePt t="5555" x="3970338" y="2505075"/>
          <p14:tracePt t="5561" x="3976688" y="2511425"/>
          <p14:tracePt t="5568" x="3989388" y="2517775"/>
          <p14:tracePt t="5570" x="3989388" y="2524125"/>
          <p14:tracePt t="5577" x="3995738" y="2530475"/>
          <p14:tracePt t="5586" x="4002088" y="2530475"/>
          <p14:tracePt t="5590" x="4002088" y="2536825"/>
          <p14:tracePt t="5606" x="4008438" y="2536825"/>
          <p14:tracePt t="5616" x="4008438" y="2543175"/>
          <p14:tracePt t="5627" x="4014788" y="2543175"/>
          <p14:tracePt t="5635" x="4014788" y="2549525"/>
          <p14:tracePt t="5643" x="4021138" y="2555875"/>
          <p14:tracePt t="5654" x="4027488" y="2562225"/>
          <p14:tracePt t="5657" x="4027488" y="2568575"/>
          <p14:tracePt t="5670" x="4033838" y="2581275"/>
          <p14:tracePt t="5678" x="4033838" y="2593975"/>
          <p14:tracePt t="5689" x="4040188" y="2613025"/>
          <p14:tracePt t="5695" x="4040188" y="2619375"/>
          <p14:tracePt t="5707" x="4046538" y="2638425"/>
          <p14:tracePt t="5714" x="4046538" y="2644775"/>
          <p14:tracePt t="5720" x="4046538" y="2663825"/>
          <p14:tracePt t="5732" x="4046538" y="2670175"/>
          <p14:tracePt t="5740" x="4052888" y="2689225"/>
          <p14:tracePt t="5752" x="4052888" y="2701925"/>
          <p14:tracePt t="5756" x="4052888" y="2708275"/>
          <p14:tracePt t="5764" x="4052888" y="2714625"/>
          <p14:tracePt t="5778" x="4052888" y="2720975"/>
          <p14:tracePt t="5910" x="4046538" y="2720975"/>
          <p14:tracePt t="5917" x="4040188" y="2720975"/>
          <p14:tracePt t="5920" x="4033838" y="2720975"/>
          <p14:tracePt t="5926" x="4027488" y="2720975"/>
          <p14:tracePt t="5936" x="4014788" y="2720975"/>
          <p14:tracePt t="5939" x="4014788" y="2714625"/>
          <p14:tracePt t="5972" x="4008438" y="2708275"/>
          <p14:tracePt t="5991" x="4002088" y="2701925"/>
          <p14:tracePt t="6002" x="3989388" y="2695575"/>
          <p14:tracePt t="6009" x="3976688" y="2689225"/>
          <p14:tracePt t="6020" x="3951288" y="2670175"/>
          <p14:tracePt t="6030" x="3938588" y="2657475"/>
          <p14:tracePt t="6039" x="3900488" y="2625725"/>
          <p14:tracePt t="6046" x="3887788" y="2613025"/>
          <p14:tracePt t="6052" x="3860800" y="2581275"/>
          <p14:tracePt t="6064" x="3841750" y="2555875"/>
          <p14:tracePt t="6071" x="3810000" y="2511425"/>
          <p14:tracePt t="6078" x="3790950" y="2486025"/>
          <p14:tracePt t="6084" x="3771900" y="2460625"/>
          <p14:tracePt t="6090" x="3752850" y="2435225"/>
          <p14:tracePt t="6099" x="3727450" y="2416175"/>
          <p14:tracePt t="6106" x="3702050" y="2397125"/>
          <p14:tracePt t="6112" x="3695700" y="2384425"/>
          <p14:tracePt t="6118" x="3663950" y="2371725"/>
          <p14:tracePt t="6123" x="3651250" y="2365375"/>
          <p14:tracePt t="6127" x="3644900" y="2359025"/>
          <p14:tracePt t="6133" x="3638550" y="2351088"/>
          <p14:tracePt t="6135" x="3632200" y="2351088"/>
          <p14:tracePt t="6138" x="3625850" y="2351088"/>
          <p14:tracePt t="6142" x="3619500" y="2344738"/>
          <p14:tracePt t="6148" x="3613150" y="2344738"/>
          <p14:tracePt t="6155" x="3613150" y="2338388"/>
          <p14:tracePt t="6164" x="3606800" y="2338388"/>
          <p14:tracePt t="6203" x="3600450" y="2338388"/>
          <p14:tracePt t="6217" x="3600450" y="2332038"/>
          <p14:tracePt t="6234" x="3594100" y="2332038"/>
          <p14:tracePt t="6264" x="3587750" y="2332038"/>
          <p14:tracePt t="6283" x="3587750" y="2325688"/>
          <p14:tracePt t="6492" x="3581400" y="2325688"/>
          <p14:tracePt t="6504" x="3575050" y="2325688"/>
          <p14:tracePt t="6511" x="3568700" y="2325688"/>
          <p14:tracePt t="6517" x="3562350" y="2325688"/>
          <p14:tracePt t="6522" x="3556000" y="2319338"/>
          <p14:tracePt t="6536" x="3543300" y="2319338"/>
          <p14:tracePt t="6552" x="3536950" y="2319338"/>
          <p14:tracePt t="6555" x="3530600" y="2319338"/>
          <p14:tracePt t="6570" x="3511550" y="2312988"/>
          <p14:tracePt t="6575" x="3505200" y="2312988"/>
          <p14:tracePt t="6587" x="3486150" y="2306638"/>
          <p14:tracePt t="6594" x="3479800" y="2306638"/>
          <p14:tracePt t="6604" x="3467100" y="2306638"/>
          <p14:tracePt t="6613" x="3454400" y="2306638"/>
          <p14:tracePt t="6621" x="3441700" y="2300288"/>
          <p14:tracePt t="6627" x="3435350" y="2300288"/>
          <p14:tracePt t="6637" x="3427413" y="2293938"/>
          <p14:tracePt t="6644" x="3421063" y="2293938"/>
          <p14:tracePt t="6652" x="3414713" y="2293938"/>
          <p14:tracePt t="6669" x="3408363" y="2293938"/>
          <p14:tracePt t="6672" x="3402013" y="2293938"/>
          <p14:tracePt t="6678" x="3402013" y="2287588"/>
          <p14:tracePt t="6688" x="3382963" y="2281238"/>
          <p14:tracePt t="6693" x="3376613" y="2281238"/>
          <p14:tracePt t="6702" x="3357563" y="2274888"/>
          <p14:tracePt t="6708" x="3344863" y="2268538"/>
          <p14:tracePt t="6712" x="3338513" y="2268538"/>
          <p14:tracePt t="6715" x="3325813" y="2262188"/>
          <p14:tracePt t="6720" x="3319463" y="2262188"/>
          <p14:tracePt t="6724" x="3313113" y="2262188"/>
          <p14:tracePt t="6726" x="3306763" y="2255838"/>
          <p14:tracePt t="6732" x="3300413" y="2249488"/>
          <p14:tracePt t="6741" x="3294063" y="2249488"/>
          <p14:tracePt t="6760" x="3287713" y="2249488"/>
          <p14:tracePt t="6784" x="3281363" y="2243138"/>
          <p14:tracePt t="6800" x="3275013" y="2243138"/>
          <p14:tracePt t="6808" x="3275013" y="2236788"/>
          <p14:tracePt t="6825" x="3268663" y="2236788"/>
          <p14:tracePt t="6850" x="3268663" y="2230438"/>
          <p14:tracePt t="6861" x="3262313" y="2230438"/>
          <p14:tracePt t="6866" x="3262313" y="2224088"/>
          <p14:tracePt t="6884" x="3255963" y="2224088"/>
          <p14:tracePt t="6902" x="3255963" y="2217738"/>
          <p14:tracePt t="6908" x="3249613" y="2217738"/>
          <p14:tracePt t="6913" x="3249613" y="2211388"/>
          <p14:tracePt t="6923" x="3243263" y="2211388"/>
          <p14:tracePt t="6926" x="3236913" y="2205038"/>
          <p14:tracePt t="6937" x="3230563" y="2198688"/>
          <p14:tracePt t="6941" x="3224213" y="2198688"/>
          <p14:tracePt t="6950" x="3217863" y="2192338"/>
          <p14:tracePt t="6957" x="3211513" y="2185988"/>
          <p14:tracePt t="6960" x="3205163" y="2185988"/>
          <p14:tracePt t="6967" x="3198813" y="2179638"/>
          <p14:tracePt t="6975" x="3192463" y="2179638"/>
          <p14:tracePt t="6979" x="3192463" y="2173288"/>
          <p14:tracePt t="6986" x="3179763" y="2173288"/>
          <p14:tracePt t="6990" x="3173413" y="2166938"/>
          <p14:tracePt t="7003" x="3154363" y="2160588"/>
          <p14:tracePt t="7009" x="3148013" y="2154238"/>
          <p14:tracePt t="7016" x="3135313" y="2147888"/>
          <p14:tracePt t="7020" x="3128963" y="2141538"/>
          <p14:tracePt t="7023" x="3122613" y="2135188"/>
          <p14:tracePt t="7026" x="3116263" y="2135188"/>
          <p14:tracePt t="7033" x="3103563" y="2128838"/>
          <p14:tracePt t="7037" x="3097213" y="2122488"/>
          <p14:tracePt t="7041" x="3090863" y="2122488"/>
          <p14:tracePt t="7049" x="3078163" y="2109788"/>
          <p14:tracePt t="7056" x="3065463" y="2103438"/>
          <p14:tracePt t="7059" x="3059113" y="2097088"/>
          <p14:tracePt t="7067" x="3052763" y="2090738"/>
          <p14:tracePt t="7070" x="3046413" y="2090738"/>
          <p14:tracePt t="7074" x="3040063" y="2084388"/>
          <p14:tracePt t="7076" x="3033713" y="2084388"/>
          <p14:tracePt t="7082" x="3027363" y="2078038"/>
          <p14:tracePt t="7084" x="3027363" y="2071688"/>
          <p14:tracePt t="7087" x="3021013" y="2071688"/>
          <p14:tracePt t="7090" x="3014663" y="2065338"/>
          <p14:tracePt t="7094" x="3008313" y="2065338"/>
          <p14:tracePt t="7098" x="2995613" y="2058988"/>
          <p14:tracePt t="7103" x="2989263" y="2052638"/>
          <p14:tracePt t="7107" x="2982913" y="2046288"/>
          <p14:tracePt t="7108" x="2976563" y="2046288"/>
          <p14:tracePt t="7113" x="2962275" y="2039938"/>
          <p14:tracePt t="7116" x="2955925" y="2033588"/>
          <p14:tracePt t="7120" x="2943225" y="2033588"/>
          <p14:tracePt t="7122" x="2936875" y="2027238"/>
          <p14:tracePt t="7124" x="2930525" y="2020888"/>
          <p14:tracePt t="7126" x="2924175" y="2020888"/>
          <p14:tracePt t="7130" x="2911475" y="2020888"/>
          <p14:tracePt t="7132" x="2905125" y="2014538"/>
          <p14:tracePt t="7135" x="2898775" y="2014538"/>
          <p14:tracePt t="7140" x="2879725" y="2008188"/>
          <p14:tracePt t="7142" x="2873375" y="2001838"/>
          <p14:tracePt t="7150" x="2854325" y="1995488"/>
          <p14:tracePt t="7157" x="2835275" y="1989138"/>
          <p14:tracePt t="7158" x="2835275" y="1982788"/>
          <p14:tracePt t="7163" x="2822575" y="1982788"/>
          <p14:tracePt t="7169" x="2816225" y="1976438"/>
          <p14:tracePt t="7172" x="2809875" y="1976438"/>
          <p14:tracePt t="7176" x="2803525" y="1976438"/>
          <p14:tracePt t="7180" x="2803525" y="1970088"/>
          <p14:tracePt t="7185" x="2797175" y="1970088"/>
          <p14:tracePt t="7189" x="2790825" y="1970088"/>
          <p14:tracePt t="7197" x="2784475" y="1963738"/>
          <p14:tracePt t="7198" x="2778125" y="1963738"/>
          <p14:tracePt t="7203" x="2771775" y="1963738"/>
          <p14:tracePt t="7205" x="2771775" y="1957388"/>
          <p14:tracePt t="7207" x="2765425" y="1957388"/>
          <p14:tracePt t="7213" x="2759075" y="1957388"/>
          <p14:tracePt t="7214" x="2752725" y="1951038"/>
          <p14:tracePt t="7219" x="2746375" y="1951038"/>
          <p14:tracePt t="7222" x="2740025" y="1944688"/>
          <p14:tracePt t="7224" x="2733675" y="1944688"/>
          <p14:tracePt t="7226" x="2727325" y="1944688"/>
          <p14:tracePt t="7229" x="2720975" y="1944688"/>
          <p14:tracePt t="7233" x="2714625" y="1938338"/>
          <p14:tracePt t="7238" x="2701925" y="1931988"/>
          <p14:tracePt t="7241" x="2695575" y="1931988"/>
          <p14:tracePt t="7246" x="2682875" y="1924050"/>
          <p14:tracePt t="7249" x="2676525" y="1924050"/>
          <p14:tracePt t="7256" x="2670175" y="1917700"/>
          <p14:tracePt t="7261" x="2663825" y="1917700"/>
          <p14:tracePt t="7269" x="2657475" y="1911350"/>
          <p14:tracePt t="7286" x="2651125" y="1905000"/>
          <p14:tracePt t="7322" x="2644775" y="1905000"/>
          <p14:tracePt t="7625" x="2651125" y="1905000"/>
          <p14:tracePt t="7642" x="2657475" y="1905000"/>
          <p14:tracePt t="7666" x="2663825" y="1905000"/>
          <p14:tracePt t="7684" x="2670175" y="1905000"/>
          <p14:tracePt t="8365" x="2670175" y="1898650"/>
          <p14:tracePt t="8373" x="2676525" y="1898650"/>
          <p14:tracePt t="8429" x="2682875" y="1892300"/>
          <p14:tracePt t="8455" x="2689225" y="1892300"/>
          <p14:tracePt t="8471" x="2695575" y="1892300"/>
          <p14:tracePt t="8477" x="2695575" y="1885950"/>
          <p14:tracePt t="8486" x="2701925" y="1885950"/>
          <p14:tracePt t="8501" x="2708275" y="1885950"/>
          <p14:tracePt t="8513" x="2714625" y="1885950"/>
          <p14:tracePt t="8519" x="2720975" y="1885950"/>
          <p14:tracePt t="8526" x="2727325" y="1885950"/>
          <p14:tracePt t="8532" x="2733675" y="1885950"/>
          <p14:tracePt t="8537" x="2740025" y="1885950"/>
          <p14:tracePt t="8542" x="2746375" y="1885950"/>
          <p14:tracePt t="8547" x="2752725" y="1885950"/>
          <p14:tracePt t="8551" x="2759075" y="1885950"/>
          <p14:tracePt t="8556" x="2765425" y="1879600"/>
          <p14:tracePt t="8560" x="2771775" y="1879600"/>
          <p14:tracePt t="8563" x="2778125" y="1879600"/>
          <p14:tracePt t="8569" x="2784475" y="1873250"/>
          <p14:tracePt t="8573" x="2790825" y="1873250"/>
          <p14:tracePt t="8581" x="2803525" y="1873250"/>
          <p14:tracePt t="8585" x="2803525" y="1866900"/>
          <p14:tracePt t="8589" x="2809875" y="1866900"/>
          <p14:tracePt t="8593" x="2816225" y="1860550"/>
          <p14:tracePt t="8599" x="2822575" y="1860550"/>
          <p14:tracePt t="8607" x="2828925" y="1854200"/>
          <p14:tracePt t="8615" x="2835275" y="1854200"/>
          <p14:tracePt t="8626" x="2841625" y="1854200"/>
          <p14:tracePt t="8635" x="2841625" y="1847850"/>
          <p14:tracePt t="8640" x="2847975" y="1847850"/>
          <p14:tracePt t="8663" x="2854325" y="1847850"/>
          <p14:tracePt t="8670" x="2860675" y="1847850"/>
          <p14:tracePt t="8675" x="2867025" y="1847850"/>
          <p14:tracePt t="8682" x="2873375" y="1847850"/>
          <p14:tracePt t="8689" x="2879725" y="1847850"/>
          <p14:tracePt t="8692" x="2886075" y="1847850"/>
          <p14:tracePt t="8697" x="2892425" y="1841500"/>
          <p14:tracePt t="8701" x="2898775" y="1841500"/>
          <p14:tracePt t="8706" x="2905125" y="1841500"/>
          <p14:tracePt t="8709" x="2911475" y="1841500"/>
          <p14:tracePt t="8715" x="2917825" y="1835150"/>
          <p14:tracePt t="8719" x="2924175" y="1835150"/>
          <p14:tracePt t="8723" x="2930525" y="1835150"/>
          <p14:tracePt t="8730" x="2936875" y="1835150"/>
          <p14:tracePt t="8734" x="2943225" y="1835150"/>
          <p14:tracePt t="8740" x="2949575" y="1828800"/>
          <p14:tracePt t="8748" x="2955925" y="1828800"/>
          <p14:tracePt t="8754" x="2962275" y="1828800"/>
          <p14:tracePt t="8757" x="2968625" y="1828800"/>
          <p14:tracePt t="8766" x="2982913" y="1822450"/>
          <p14:tracePt t="8773" x="2989263" y="1822450"/>
          <p14:tracePt t="8776" x="2995613" y="1822450"/>
          <p14:tracePt t="8782" x="3008313" y="1822450"/>
          <p14:tracePt t="8790" x="3021013" y="1816100"/>
          <p14:tracePt t="8798" x="3027363" y="1816100"/>
          <p14:tracePt t="8804" x="3033713" y="1809750"/>
          <p14:tracePt t="8807" x="3040063" y="1809750"/>
          <p14:tracePt t="8855" x="3046413" y="1809750"/>
          <p14:tracePt t="8928" x="3052763" y="1809750"/>
          <p14:tracePt t="8939" x="3059113" y="1809750"/>
          <p14:tracePt t="8952" x="3071813" y="1809750"/>
          <p14:tracePt t="8958" x="3078163" y="1809750"/>
          <p14:tracePt t="8969" x="3097213" y="1809750"/>
          <p14:tracePt t="8976" x="3109913" y="1803400"/>
          <p14:tracePt t="8986" x="3135313" y="1803400"/>
          <p14:tracePt t="8991" x="3148013" y="1803400"/>
          <p14:tracePt t="8996" x="3154363" y="1803400"/>
          <p14:tracePt t="9001" x="3173413" y="1797050"/>
          <p14:tracePt t="9006" x="3186113" y="1797050"/>
          <p14:tracePt t="9020" x="3211513" y="1797050"/>
          <p14:tracePt t="9027" x="3217863" y="1797050"/>
          <p14:tracePt t="9032" x="3224213" y="1797050"/>
          <p14:tracePt t="9043" x="3230563" y="1797050"/>
          <p14:tracePt t="9057" x="3236913" y="1797050"/>
          <p14:tracePt t="9073" x="3243263" y="1797050"/>
          <p14:tracePt t="9082" x="3249613" y="1797050"/>
          <p14:tracePt t="9088" x="3255963" y="1797050"/>
          <p14:tracePt t="9092" x="3262313" y="1797050"/>
          <p14:tracePt t="9098" x="3268663" y="1797050"/>
          <p14:tracePt t="9101" x="3275013" y="1797050"/>
          <p14:tracePt t="9106" x="3281363" y="1797050"/>
          <p14:tracePt t="9109" x="3287713" y="1797050"/>
          <p14:tracePt t="9113" x="3294063" y="1797050"/>
          <p14:tracePt t="9116" x="3300413" y="1797050"/>
          <p14:tracePt t="9122" x="3306763" y="1797050"/>
          <p14:tracePt t="9129" x="3313113" y="1797050"/>
          <p14:tracePt t="9156" x="3319463" y="1797050"/>
          <p14:tracePt t="9181" x="3325813" y="1797050"/>
          <p14:tracePt t="9190" x="3332163" y="1797050"/>
          <p14:tracePt t="9198" x="3338513" y="1797050"/>
          <p14:tracePt t="9200" x="3344863" y="1797050"/>
          <p14:tracePt t="9202" x="3351213" y="1797050"/>
          <p14:tracePt t="9208" x="3357563" y="1797050"/>
          <p14:tracePt t="9215" x="3363913" y="1790700"/>
          <p14:tracePt t="9217" x="3370263" y="1790700"/>
          <p14:tracePt t="9222" x="3376613" y="1790700"/>
          <p14:tracePt t="9224" x="3382963" y="1790700"/>
          <p14:tracePt t="9227" x="3389313" y="1790700"/>
          <p14:tracePt t="9230" x="3389313" y="1784350"/>
          <p14:tracePt t="9233" x="3395663" y="1784350"/>
          <p14:tracePt t="9239" x="3402013" y="1784350"/>
          <p14:tracePt t="9242" x="3408363" y="1784350"/>
          <p14:tracePt t="9252" x="3414713" y="1778000"/>
          <p14:tracePt t="9263" x="3421063" y="1778000"/>
          <p14:tracePt t="9287" x="3421063" y="1771650"/>
          <p14:tracePt t="9288" x="3427413" y="1771650"/>
          <p14:tracePt t="9307" x="3435350" y="1771650"/>
          <p14:tracePt t="9326" x="3441700" y="1771650"/>
          <p14:tracePt t="9339" x="3448050" y="1771650"/>
          <p14:tracePt t="9352" x="3460750" y="1771650"/>
          <p14:tracePt t="9359" x="3467100" y="1771650"/>
          <p14:tracePt t="9367" x="3473450" y="1771650"/>
          <p14:tracePt t="9373" x="3479800" y="1771650"/>
          <p14:tracePt t="9388" x="3486150" y="1771650"/>
          <p14:tracePt t="9401" x="3492500" y="1771650"/>
          <p14:tracePt t="9441" x="3498850" y="1771650"/>
          <p14:tracePt t="9455" x="3498850" y="1778000"/>
          <p14:tracePt t="9504" x="3498850" y="1784350"/>
          <p14:tracePt t="10160" x="3498850" y="1790700"/>
          <p14:tracePt t="10192" x="3498850" y="1797050"/>
          <p14:tracePt t="10345" x="3498850" y="1803400"/>
          <p14:tracePt t="10361" x="3498850" y="1809750"/>
          <p14:tracePt t="10382" x="3498850" y="1816100"/>
          <p14:tracePt t="10399" x="3505200" y="1822450"/>
          <p14:tracePt t="10427" x="3505200" y="1828800"/>
          <p14:tracePt t="10433" x="3511550" y="1828800"/>
          <p14:tracePt t="10475" x="3517900" y="1828800"/>
          <p14:tracePt t="10556" x="3524250" y="1828800"/>
          <p14:tracePt t="10564" x="3524250" y="1835150"/>
          <p14:tracePt t="10795" x="3530600" y="1835150"/>
          <p14:tracePt t="10822" x="3530600" y="1841500"/>
          <p14:tracePt t="13566" x="3530600" y="1847850"/>
          <p14:tracePt t="13712" x="3530600" y="1854200"/>
          <p14:tracePt t="13725" x="3530600" y="1860550"/>
          <p14:tracePt t="13732" x="3536950" y="1860550"/>
          <p14:tracePt t="13739" x="3536950" y="1866900"/>
          <p14:tracePt t="13749" x="3536950" y="1873250"/>
          <p14:tracePt t="13776" x="3543300" y="1873250"/>
          <p14:tracePt t="13786" x="3543300" y="1879600"/>
          <p14:tracePt t="13947" x="3543300" y="1885950"/>
          <p14:tracePt t="13965" x="3543300" y="1892300"/>
          <p14:tracePt t="14155" x="3549650" y="1898650"/>
          <p14:tracePt t="14170" x="3549650" y="1905000"/>
          <p14:tracePt t="14194" x="3549650" y="1911350"/>
          <p14:tracePt t="14341" x="3549650" y="1917700"/>
          <p14:tracePt t="14376" x="3549650" y="1924050"/>
          <p14:tracePt t="14411" x="3556000" y="1924050"/>
          <p14:tracePt t="14540" x="3556000" y="1931988"/>
          <p14:tracePt t="14566" x="3562350" y="1931988"/>
          <p14:tracePt t="14575" x="3562350" y="1938338"/>
          <p14:tracePt t="14585" x="3568700" y="1938338"/>
          <p14:tracePt t="14593" x="3568700" y="1944688"/>
          <p14:tracePt t="14600" x="3575050" y="1944688"/>
          <p14:tracePt t="14605" x="3575050" y="1951038"/>
          <p14:tracePt t="14616" x="3581400" y="1951038"/>
          <p14:tracePt t="14622" x="3587750" y="1951038"/>
          <p14:tracePt t="14626" x="3587750" y="1957388"/>
          <p14:tracePt t="14633" x="3594100" y="1957388"/>
          <p14:tracePt t="14644" x="3600450" y="1963738"/>
          <p14:tracePt t="14652" x="3606800" y="1963738"/>
          <p14:tracePt t="14661" x="3613150" y="1963738"/>
          <p14:tracePt t="14666" x="3619500" y="1970088"/>
          <p14:tracePt t="14676" x="3632200" y="1976438"/>
          <p14:tracePt t="14682" x="3638550" y="1976438"/>
          <p14:tracePt t="14689" x="3644900" y="1982788"/>
          <p14:tracePt t="14701" x="3663950" y="1989138"/>
          <p14:tracePt t="14707" x="3670300" y="1989138"/>
          <p14:tracePt t="14720" x="3689350" y="1995488"/>
          <p14:tracePt t="14725" x="3689350" y="2001838"/>
          <p14:tracePt t="14735" x="3702050" y="2001838"/>
          <p14:tracePt t="14751" x="3708400" y="2008188"/>
          <p14:tracePt t="14760" x="3714750" y="2014538"/>
          <p14:tracePt t="14768" x="3727450" y="2020888"/>
          <p14:tracePt t="14771" x="3733800" y="2020888"/>
          <p14:tracePt t="14776" x="3746500" y="2027238"/>
          <p14:tracePt t="14785" x="3771900" y="2039938"/>
          <p14:tracePt t="14787" x="3778250" y="2039938"/>
          <p14:tracePt t="14792" x="3797300" y="2052638"/>
          <p14:tracePt t="14798" x="3822700" y="2058988"/>
          <p14:tracePt t="14801" x="3835400" y="2065338"/>
          <p14:tracePt t="14806" x="3848100" y="2071688"/>
          <p14:tracePt t="14808" x="3860800" y="2071688"/>
          <p14:tracePt t="14813" x="3873500" y="2078038"/>
          <p14:tracePt t="14815" x="3879850" y="2078038"/>
          <p14:tracePt t="14820" x="3894138" y="2084388"/>
          <p14:tracePt t="14823" x="3900488" y="2090738"/>
          <p14:tracePt t="14825" x="3906838" y="2090738"/>
          <p14:tracePt t="14830" x="3913188" y="2097088"/>
          <p14:tracePt t="14832" x="3919538" y="2097088"/>
          <p14:tracePt t="14838" x="3925888" y="2097088"/>
          <p14:tracePt t="14848" x="3932238" y="2097088"/>
          <p14:tracePt t="14850" x="3932238" y="2103438"/>
          <p14:tracePt t="14877" x="3938588" y="2103438"/>
          <p14:tracePt t="14880" x="3938588" y="2109788"/>
          <p14:tracePt t="14890" x="3944938" y="2109788"/>
          <p14:tracePt t="14900" x="3944938" y="2116138"/>
          <p14:tracePt t="14902" x="3951288" y="2116138"/>
          <p14:tracePt t="14908" x="3951288" y="2122488"/>
          <p14:tracePt t="14914" x="3957638" y="2122488"/>
          <p14:tracePt t="14923" x="3963988" y="2128838"/>
          <p14:tracePt t="14931" x="3963988" y="2135188"/>
          <p14:tracePt t="14939" x="3970338" y="2135188"/>
          <p14:tracePt t="14948" x="3970338" y="2141538"/>
          <p14:tracePt t="14955" x="3970338" y="2147888"/>
          <p14:tracePt t="14958" x="3976688" y="2147888"/>
          <p14:tracePt t="14965" x="3976688" y="2154238"/>
          <p14:tracePt t="14971" x="3983038" y="2160588"/>
          <p14:tracePt t="14979" x="3989388" y="2166938"/>
          <p14:tracePt t="14984" x="3989388" y="2173288"/>
          <p14:tracePt t="14988" x="3995738" y="2173288"/>
          <p14:tracePt t="14989" x="3995738" y="2179638"/>
          <p14:tracePt t="14992" x="4002088" y="2179638"/>
          <p14:tracePt t="14996" x="4002088" y="2185988"/>
          <p14:tracePt t="15000" x="4008438" y="2192338"/>
          <p14:tracePt t="15005" x="4014788" y="2198688"/>
          <p14:tracePt t="15013" x="4021138" y="2205038"/>
          <p14:tracePt t="15016" x="4027488" y="2205038"/>
          <p14:tracePt t="15018" x="4027488" y="2211388"/>
          <p14:tracePt t="15021" x="4033838" y="2217738"/>
          <p14:tracePt t="15024" x="4040188" y="2217738"/>
          <p14:tracePt t="15029" x="4040188" y="2224088"/>
          <p14:tracePt t="15031" x="4046538" y="2224088"/>
          <p14:tracePt t="15037" x="4046538" y="2230438"/>
          <p14:tracePt t="15040" x="4052888" y="2230438"/>
          <p14:tracePt t="15054" x="4059238" y="2236788"/>
          <p14:tracePt t="15063" x="4059238" y="2243138"/>
          <p14:tracePt t="15067" x="4065588" y="2243138"/>
          <p14:tracePt t="15076" x="4071938" y="2243138"/>
          <p14:tracePt t="15079" x="4071938" y="2249488"/>
          <p14:tracePt t="15083" x="4078288" y="2249488"/>
          <p14:tracePt t="15088" x="4078288" y="2255838"/>
          <p14:tracePt t="15090" x="4084638" y="2255838"/>
          <p14:tracePt t="15096" x="4090988" y="2255838"/>
          <p14:tracePt t="15098" x="4090988" y="2262188"/>
          <p14:tracePt t="15104" x="4097338" y="2262188"/>
          <p14:tracePt t="15107" x="4103688" y="2262188"/>
          <p14:tracePt t="15109" x="4103688" y="2268538"/>
          <p14:tracePt t="15119" x="4110038" y="2268538"/>
          <p14:tracePt t="15124" x="4110038" y="2274888"/>
          <p14:tracePt t="15131" x="4116388" y="2274888"/>
          <p14:tracePt t="15155" x="4116388" y="2281238"/>
          <p14:tracePt t="15176" x="4122738" y="2281238"/>
          <p14:tracePt t="15186" x="4122738" y="2287588"/>
          <p14:tracePt t="15213" x="4122738" y="2293938"/>
          <p14:tracePt t="15797" x="4122738" y="2287588"/>
          <p14:tracePt t="15802" x="4122738" y="2281238"/>
          <p14:tracePt t="15806" x="4116388" y="2274888"/>
          <p14:tracePt t="15812" x="4116388" y="2268538"/>
          <p14:tracePt t="15822" x="4103688" y="2236788"/>
          <p14:tracePt t="15827" x="4103688" y="2224088"/>
          <p14:tracePt t="15834" x="4097338" y="2198688"/>
          <p14:tracePt t="15842" x="4090988" y="2179638"/>
          <p14:tracePt t="15853" x="4084638" y="2141538"/>
          <p14:tracePt t="15858" x="4084638" y="2128838"/>
          <p14:tracePt t="15868" x="4078288" y="2097088"/>
          <p14:tracePt t="15873" x="4078288" y="2084388"/>
          <p14:tracePt t="15877" x="4078288" y="2078038"/>
          <p14:tracePt t="15896" x="4071938" y="2039938"/>
          <p14:tracePt t="15902" x="4071938" y="2020888"/>
          <p14:tracePt t="15908" x="4071938" y="2008188"/>
          <p14:tracePt t="15919" x="4071938" y="1982788"/>
          <p14:tracePt t="15926" x="4071938" y="1963738"/>
          <p14:tracePt t="15935" x="4071938" y="1944688"/>
          <p14:tracePt t="15938" x="4071938" y="1931988"/>
          <p14:tracePt t="15942" x="4071938" y="1924050"/>
          <p14:tracePt t="15951" x="4071938" y="1905000"/>
          <p14:tracePt t="15957" x="4071938" y="1892300"/>
          <p14:tracePt t="15967" x="4071938" y="1866900"/>
          <p14:tracePt t="15971" x="4071938" y="1860550"/>
          <p14:tracePt t="15977" x="4071938" y="1854200"/>
          <p14:tracePt t="15984" x="4071938" y="1835150"/>
          <p14:tracePt t="15990" x="4071938" y="1828800"/>
          <p14:tracePt t="15999" x="4071938" y="1822450"/>
          <p14:tracePt t="16002" x="4071938" y="1816100"/>
          <p14:tracePt t="16034" x="4071938" y="1809750"/>
          <p14:tracePt t="16051" x="4065588" y="1809750"/>
          <p14:tracePt t="16621" x="4065588" y="1803400"/>
          <p14:tracePt t="16626" x="4071938" y="1797050"/>
          <p14:tracePt t="16631" x="4078288" y="1784350"/>
          <p14:tracePt t="16638" x="4090988" y="1765300"/>
          <p14:tracePt t="16643" x="4097338" y="1752600"/>
          <p14:tracePt t="16649" x="4116388" y="1727200"/>
          <p14:tracePt t="16659" x="4135438" y="1695450"/>
          <p14:tracePt t="16663" x="4141788" y="1689100"/>
          <p14:tracePt t="16671" x="4167188" y="1638300"/>
          <p14:tracePt t="16677" x="4179888" y="1619250"/>
          <p14:tracePt t="16686" x="4198938" y="1574800"/>
          <p14:tracePt t="16689" x="4205288" y="1562100"/>
          <p14:tracePt t="16694" x="4211638" y="1555750"/>
          <p14:tracePt t="16712" x="4230688" y="1517650"/>
          <p14:tracePt t="16720" x="4249738" y="1477963"/>
          <p14:tracePt t="16727" x="4256088" y="1458913"/>
          <p14:tracePt t="16731" x="4275138" y="1427163"/>
          <p14:tracePt t="16745" x="4294188" y="1389063"/>
          <p14:tracePt t="16763" x="4325938" y="1331913"/>
          <p14:tracePt t="16772" x="4365625" y="1255713"/>
          <p14:tracePt t="16774" x="4365625" y="1249363"/>
          <p14:tracePt t="16780" x="4378325" y="1223963"/>
          <p14:tracePt t="16788" x="4391025" y="1198563"/>
          <p14:tracePt t="16792" x="4397375" y="1185863"/>
          <p14:tracePt t="16796" x="4403725" y="1166813"/>
          <p14:tracePt t="16803" x="4403725" y="1154113"/>
          <p14:tracePt t="16805" x="4410075" y="1154113"/>
          <p14:tracePt t="16806" x="4410075" y="1147763"/>
          <p14:tracePt t="16813" x="4416425" y="1141413"/>
          <p14:tracePt t="16815" x="4416425" y="1135063"/>
          <p14:tracePt t="16839" x="4416425" y="1122363"/>
          <p14:tracePt t="16849" x="4422775" y="1116013"/>
          <p14:tracePt t="16855" x="4429125" y="1109663"/>
          <p14:tracePt t="16863" x="4435475" y="1103313"/>
          <p14:tracePt t="16878" x="4448175" y="1084263"/>
          <p14:tracePt t="16899" x="4460875" y="1063625"/>
          <p14:tracePt t="16906" x="4467225" y="1050925"/>
          <p14:tracePt t="16936" x="4473575" y="1050925"/>
          <p14:tracePt t="16945" x="4473575" y="1044575"/>
          <p14:tracePt t="16953" x="4479925" y="1038225"/>
          <p14:tracePt t="16959" x="4486275" y="1038225"/>
          <p14:tracePt t="16971" x="4498975" y="1031875"/>
          <p14:tracePt t="16978" x="4498975" y="1025525"/>
          <p14:tracePt t="16989" x="4511675" y="1025525"/>
          <p14:tracePt t="16995" x="4511675" y="1019175"/>
          <p14:tracePt t="17002" x="4518025" y="1012825"/>
          <p14:tracePt t="17005" x="4524375" y="1012825"/>
          <p14:tracePt t="17015" x="4530725" y="1012825"/>
          <p14:tracePt t="17018" x="4530725" y="1006475"/>
          <p14:tracePt t="17024" x="4537075" y="1006475"/>
          <p14:tracePt t="17038" x="4543425" y="1006475"/>
          <p14:tracePt t="17049" x="4543425" y="1000125"/>
          <p14:tracePt t="17060" x="4549775" y="1000125"/>
          <p14:tracePt t="17354" x="4556125" y="1000125"/>
          <p14:tracePt t="17460" x="4549775" y="1006475"/>
          <p14:tracePt t="17465" x="4537075" y="1012825"/>
          <p14:tracePt t="17468" x="4518025" y="1019175"/>
          <p14:tracePt t="17472" x="4505325" y="1019175"/>
          <p14:tracePt t="17477" x="4486275" y="1025525"/>
          <p14:tracePt t="17482" x="4448175" y="1038225"/>
          <p14:tracePt t="17486" x="4429125" y="1044575"/>
          <p14:tracePt t="17491" x="4397375" y="1050925"/>
          <p14:tracePt t="17501" x="4359275" y="1057275"/>
          <p14:tracePt t="17505" x="4338638" y="1063625"/>
          <p14:tracePt t="17510" x="4332288" y="1063625"/>
          <p14:tracePt t="17515" x="4306888" y="1063625"/>
          <p14:tracePt t="17520" x="4294188" y="1063625"/>
          <p14:tracePt t="17525" x="4287838" y="1069975"/>
          <p14:tracePt t="17533" x="4281488" y="1069975"/>
          <p14:tracePt t="17543" x="4275138" y="1069975"/>
          <p14:tracePt t="17594" x="4275138" y="1077913"/>
          <p14:tracePt t="17605" x="4275138" y="1084263"/>
          <p14:tracePt t="17609" x="4287838" y="1090613"/>
          <p14:tracePt t="17620" x="4346575" y="1116013"/>
          <p14:tracePt t="17627" x="4384675" y="1128713"/>
          <p14:tracePt t="17633" x="4441825" y="1135063"/>
          <p14:tracePt t="17638" x="4505325" y="1135063"/>
          <p14:tracePt t="17644" x="4530725" y="1135063"/>
          <p14:tracePt t="17650" x="4632325" y="1128713"/>
          <p14:tracePt t="17659" x="4733925" y="1103313"/>
          <p14:tracePt t="17665" x="4824413" y="1084263"/>
          <p14:tracePt t="17670" x="4900613" y="1077913"/>
          <p14:tracePt t="17676" x="4964113" y="1057275"/>
          <p14:tracePt t="17681" x="5040313" y="1050925"/>
          <p14:tracePt t="17685" x="5084763" y="1044575"/>
          <p14:tracePt t="17689" x="5122863" y="1044575"/>
          <p14:tracePt t="17694" x="5148263" y="1038225"/>
          <p14:tracePt t="17702" x="5249863" y="1025525"/>
          <p14:tracePt t="17707" x="5276850" y="1025525"/>
          <p14:tracePt t="17710" x="5289550" y="1019175"/>
          <p14:tracePt t="17720" x="5346700" y="1012825"/>
          <p14:tracePt t="17726" x="5359400" y="1006475"/>
          <p14:tracePt t="17734" x="5378450" y="1006475"/>
          <p14:tracePt t="17738" x="5384800" y="1006475"/>
          <p14:tracePt t="17742" x="5384800" y="1000125"/>
          <p14:tracePt t="17746" x="5391150" y="1000125"/>
          <p14:tracePt t="17875" x="5391150" y="993775"/>
          <p14:tracePt t="17887" x="5384800" y="993775"/>
          <p14:tracePt t="17899" x="5384800" y="987425"/>
          <p14:tracePt t="17978" x="5378450" y="987425"/>
          <p14:tracePt t="18194" x="5372100" y="987425"/>
          <p14:tracePt t="18209" x="5365750" y="987425"/>
          <p14:tracePt t="18231" x="5359400" y="987425"/>
          <p14:tracePt t="18565" x="5353050" y="987425"/>
          <p14:tracePt t="18573" x="5346700" y="987425"/>
          <p14:tracePt t="18581" x="5340350" y="993775"/>
          <p14:tracePt t="18587" x="5334000" y="1000125"/>
          <p14:tracePt t="18599" x="5327650" y="1006475"/>
          <p14:tracePt t="18609" x="5321300" y="1012825"/>
          <p14:tracePt t="18619" x="5314950" y="1012825"/>
          <p14:tracePt t="18633" x="5314950" y="1019175"/>
          <p14:tracePt t="18637" x="5308600" y="1019175"/>
          <p14:tracePt t="18656" x="5302250" y="1019175"/>
          <p14:tracePt t="18660" x="5302250" y="1025525"/>
          <p14:tracePt t="18997" x="5295900" y="1025525"/>
          <p14:tracePt t="19004" x="5289550" y="1031875"/>
          <p14:tracePt t="19010" x="5283200" y="1038225"/>
          <p14:tracePt t="19016" x="5276850" y="1038225"/>
          <p14:tracePt t="19035" x="5276850" y="1044575"/>
          <p14:tracePt t="19042" x="5270500" y="1044575"/>
          <p14:tracePt t="19169" x="5264150" y="1044575"/>
          <p14:tracePt t="19172" x="5264150" y="1050925"/>
          <p14:tracePt t="19180" x="5256213" y="1050925"/>
          <p14:tracePt t="19186" x="5249863" y="1057275"/>
          <p14:tracePt t="19192" x="5243513" y="1057275"/>
          <p14:tracePt t="19199" x="5243513" y="1063625"/>
          <p14:tracePt t="19202" x="5237163" y="1063625"/>
          <p14:tracePt t="19210" x="5230813" y="1069975"/>
          <p14:tracePt t="19215" x="5224463" y="1069975"/>
          <p14:tracePt t="19223" x="5218113" y="1077913"/>
          <p14:tracePt t="19232" x="5211763" y="1084263"/>
          <p14:tracePt t="19238" x="5205413" y="1084263"/>
          <p14:tracePt t="19242" x="5199063" y="1090613"/>
          <p14:tracePt t="19249" x="5192713" y="1090613"/>
          <p14:tracePt t="19253" x="5186363" y="1096963"/>
          <p14:tracePt t="19260" x="5180013" y="1096963"/>
          <p14:tracePt t="19266" x="5173663" y="1103313"/>
          <p14:tracePt t="19272" x="5167313" y="1109663"/>
          <p14:tracePt t="19276" x="5160963" y="1109663"/>
          <p14:tracePt t="19284" x="5154613" y="1116013"/>
          <p14:tracePt t="19293" x="5148263" y="1116013"/>
          <p14:tracePt t="19300" x="5148263" y="1122363"/>
          <p14:tracePt t="19304" x="5141913" y="1122363"/>
          <p14:tracePt t="19372" x="5135563" y="1122363"/>
          <p14:tracePt t="19390" x="5129213" y="1122363"/>
          <p14:tracePt t="19617" x="5129213" y="1128713"/>
          <p14:tracePt t="19690" x="5122863" y="1128713"/>
          <p14:tracePt t="19700" x="5116513" y="1128713"/>
          <p14:tracePt t="19707" x="5110163" y="1135063"/>
          <p14:tracePt t="19716" x="5103813" y="1135063"/>
          <p14:tracePt t="19719" x="5097463" y="1135063"/>
          <p14:tracePt t="19728" x="5097463" y="1141413"/>
          <p14:tracePt t="19735" x="5084763" y="1141413"/>
          <p14:tracePt t="19751" x="5078413" y="1147763"/>
          <p14:tracePt t="19766" x="5072063" y="1147763"/>
          <p14:tracePt t="19962" x="5065713" y="1147763"/>
          <p14:tracePt t="20262" x="5059363" y="1147763"/>
          <p14:tracePt t="20535" x="5059363" y="1154113"/>
          <p14:tracePt t="20556" x="5053013" y="1160463"/>
          <p14:tracePt t="20564" x="5046663" y="1173163"/>
          <p14:tracePt t="20569" x="5040313" y="1185863"/>
          <p14:tracePt t="20575" x="5040313" y="1192213"/>
          <p14:tracePt t="20582" x="5040313" y="1198563"/>
          <p14:tracePt t="20590" x="5033963" y="1198563"/>
          <p14:tracePt t="20616" x="5033963" y="1204913"/>
          <p14:tracePt t="20646" x="5033963" y="1211263"/>
          <p14:tracePt t="20654" x="5027613" y="1223963"/>
          <p14:tracePt t="20657" x="5027613" y="1230313"/>
          <p14:tracePt t="20666" x="5021263" y="1255713"/>
          <p14:tracePt t="20676" x="5021263" y="1281113"/>
          <p14:tracePt t="20686" x="5014913" y="1331913"/>
          <p14:tracePt t="20694" x="5008563" y="1357313"/>
          <p14:tracePt t="20701" x="5002213" y="1395413"/>
          <p14:tracePt t="20707" x="4995863" y="1420813"/>
          <p14:tracePt t="20719" x="4983163" y="1471613"/>
          <p14:tracePt t="20726" x="4976813" y="1484313"/>
          <p14:tracePt t="20730" x="4970463" y="1517650"/>
          <p14:tracePt t="20736" x="4957763" y="1543050"/>
          <p14:tracePt t="20742" x="4957763" y="1555750"/>
          <p14:tracePt t="20746" x="4951413" y="1562100"/>
          <p14:tracePt t="20753" x="4932363" y="1606550"/>
          <p14:tracePt t="20759" x="4932363" y="1631950"/>
          <p14:tracePt t="20766" x="4919663" y="1663700"/>
          <p14:tracePt t="20773" x="4906963" y="1695450"/>
          <p14:tracePt t="20782" x="4894263" y="1727200"/>
          <p14:tracePt t="20785" x="4894263" y="1733550"/>
          <p14:tracePt t="20792" x="4887913" y="1752600"/>
          <p14:tracePt t="20796" x="4887913" y="1765300"/>
          <p14:tracePt t="20799" x="4887913" y="1771650"/>
          <p14:tracePt t="20805" x="4881563" y="1784350"/>
          <p14:tracePt t="20814" x="4881563" y="1790700"/>
          <p14:tracePt t="20821" x="4881563" y="1797050"/>
          <p14:tracePt t="20829" x="4881563" y="1803400"/>
          <p14:tracePt t="20831" x="4881563" y="1809750"/>
          <p14:tracePt t="20838" x="4875213" y="1816100"/>
          <p14:tracePt t="20848" x="4875213" y="1828800"/>
          <p14:tracePt t="20857" x="4875213" y="1835150"/>
          <p14:tracePt t="20862" x="4868863" y="1835150"/>
          <p14:tracePt t="20878" x="4868863" y="1841500"/>
          <p14:tracePt t="21006" x="4862513" y="1841500"/>
          <p14:tracePt t="21014" x="4856163" y="1835150"/>
          <p14:tracePt t="21026" x="4849813" y="1835150"/>
          <p14:tracePt t="21034" x="4843463" y="1835150"/>
          <p14:tracePt t="21061" x="4837113" y="1835150"/>
          <p14:tracePt t="21097" x="4830763" y="1835150"/>
          <p14:tracePt t="21118" x="4824413" y="1835150"/>
          <p14:tracePt t="21132" x="4818063" y="1828800"/>
          <p14:tracePt t="21147" x="4811713" y="1828800"/>
          <p14:tracePt t="21155" x="4811713" y="1822450"/>
          <p14:tracePt t="21159" x="4805363" y="1822450"/>
          <p14:tracePt t="21200" x="4797425" y="1822450"/>
          <p14:tracePt t="21220" x="4791075" y="1822450"/>
          <p14:tracePt t="21231" x="4784725" y="1822450"/>
          <p14:tracePt t="21242" x="4778375" y="1822450"/>
          <p14:tracePt t="21251" x="4772025" y="1822450"/>
          <p14:tracePt t="21265" x="4772025" y="1828800"/>
          <p14:tracePt t="21281" x="4765675" y="1828800"/>
          <p14:tracePt t="21306" x="4765675" y="1835150"/>
          <p14:tracePt t="21337" x="4759325" y="1835150"/>
          <p14:tracePt t="21363" x="4752975" y="1841500"/>
          <p14:tracePt t="21373" x="4752975" y="1847850"/>
          <p14:tracePt t="21384" x="4746625" y="1854200"/>
          <p14:tracePt t="21391" x="4740275" y="1860550"/>
          <p14:tracePt t="21401" x="4733925" y="1866900"/>
          <p14:tracePt t="21406" x="4733925" y="1873250"/>
          <p14:tracePt t="21412" x="4727575" y="1873250"/>
          <p14:tracePt t="21416" x="4727575" y="1879600"/>
          <p14:tracePt t="21425" x="4721225" y="1885950"/>
          <p14:tracePt t="21435" x="4714875" y="1892300"/>
          <p14:tracePt t="21443" x="4714875" y="1898650"/>
          <p14:tracePt t="21453" x="4714875" y="1905000"/>
          <p14:tracePt t="21460" x="4708525" y="1905000"/>
          <p14:tracePt t="21483" x="4708525" y="1911350"/>
          <p14:tracePt t="21491" x="4702175" y="1911350"/>
          <p14:tracePt t="21502" x="4702175" y="1917700"/>
          <p14:tracePt t="21515" x="4695825" y="1924050"/>
          <p14:tracePt t="21529" x="4695825" y="1931988"/>
          <p14:tracePt t="21533" x="4689475" y="1931988"/>
          <p14:tracePt t="21542" x="4689475" y="1938338"/>
          <p14:tracePt t="21555" x="4683125" y="1944688"/>
          <p14:tracePt t="21559" x="4683125" y="1951038"/>
          <p14:tracePt t="21564" x="4676775" y="1957388"/>
          <p14:tracePt t="21572" x="4676775" y="1963738"/>
          <p14:tracePt t="21574" x="4670425" y="1963738"/>
          <p14:tracePt t="21580" x="4670425" y="1970088"/>
          <p14:tracePt t="21584" x="4670425" y="1976438"/>
          <p14:tracePt t="21589" x="4664075" y="1976438"/>
          <p14:tracePt t="21592" x="4664075" y="1982788"/>
          <p14:tracePt t="21606" x="4657725" y="1989138"/>
          <p14:tracePt t="21629" x="4657725" y="1995488"/>
          <p14:tracePt t="22293" x="4657725" y="2001838"/>
          <p14:tracePt t="22301" x="4657725" y="2008188"/>
          <p14:tracePt t="22306" x="4657725" y="2020888"/>
          <p14:tracePt t="22317" x="4664075" y="2039938"/>
          <p14:tracePt t="22322" x="4664075" y="2052638"/>
          <p14:tracePt t="22328" x="4670425" y="2058988"/>
          <p14:tracePt t="22334" x="4670425" y="2078038"/>
          <p14:tracePt t="22342" x="4676775" y="2090738"/>
          <p14:tracePt t="22351" x="4683125" y="2109788"/>
          <p14:tracePt t="22353" x="4683125" y="2116138"/>
          <p14:tracePt t="22358" x="4683125" y="2122488"/>
          <p14:tracePt t="22370" x="4689475" y="2147888"/>
          <p14:tracePt t="22378" x="4695825" y="2154238"/>
          <p14:tracePt t="22388" x="4702175" y="2173288"/>
          <p14:tracePt t="22394" x="4702175" y="2179638"/>
          <p14:tracePt t="22402" x="4702175" y="2192338"/>
          <p14:tracePt t="22411" x="4702175" y="2198688"/>
          <p14:tracePt t="22421" x="4708525" y="2205038"/>
          <p14:tracePt t="22434" x="4708525" y="2211388"/>
          <p14:tracePt t="22442" x="4708525" y="2217738"/>
          <p14:tracePt t="22451" x="4708525" y="2224088"/>
          <p14:tracePt t="22460" x="4708525" y="2230438"/>
          <p14:tracePt t="22465" x="4708525" y="2236788"/>
          <p14:tracePt t="22483" x="4708525" y="2249488"/>
          <p14:tracePt t="22490" x="4708525" y="2255838"/>
          <p14:tracePt t="22499" x="4708525" y="2262188"/>
          <p14:tracePt t="22504" x="4708525" y="2268538"/>
          <p14:tracePt t="22516" x="4708525" y="2281238"/>
          <p14:tracePt t="22522" x="4702175" y="2287588"/>
          <p14:tracePt t="22535" x="4689475" y="2300288"/>
          <p14:tracePt t="22541" x="4683125" y="2312988"/>
          <p14:tracePt t="22552" x="4670425" y="2325688"/>
          <p14:tracePt t="22559" x="4670425" y="2332038"/>
          <p14:tracePt t="22567" x="4657725" y="2344738"/>
          <p14:tracePt t="22577" x="4651375" y="2351088"/>
          <p14:tracePt t="22586" x="4638675" y="2365375"/>
          <p14:tracePt t="22600" x="4632325" y="2371725"/>
          <p14:tracePt t="22606" x="4625975" y="2378075"/>
          <p14:tracePt t="22617" x="4619625" y="2384425"/>
          <p14:tracePt t="22622" x="4613275" y="2384425"/>
          <p14:tracePt t="22633" x="4606925" y="2390775"/>
          <p14:tracePt t="22639" x="4600575" y="2390775"/>
          <p14:tracePt t="22651" x="4587875" y="2397125"/>
          <p14:tracePt t="22658" x="4581525" y="2397125"/>
          <p14:tracePt t="22669" x="4568825" y="2397125"/>
          <p14:tracePt t="22673" x="4562475" y="2397125"/>
          <p14:tracePt t="22685" x="4543425" y="2397125"/>
          <p14:tracePt t="22690" x="4530725" y="2397125"/>
          <p14:tracePt t="22701" x="4505325" y="2403475"/>
          <p14:tracePt t="22706" x="4492625" y="2403475"/>
          <p14:tracePt t="22718" x="4460875" y="2409825"/>
          <p14:tracePt t="22723" x="4454525" y="2416175"/>
          <p14:tracePt t="22732" x="4441825" y="2416175"/>
          <p14:tracePt t="22736" x="4435475" y="2416175"/>
          <p14:tracePt t="22739" x="4429125" y="2416175"/>
          <p14:tracePt t="22750" x="4422775" y="2416175"/>
          <p14:tracePt t="22763" x="4416425" y="2416175"/>
          <p14:tracePt t="22783" x="4410075" y="2416175"/>
          <p14:tracePt t="22799" x="4403725" y="2416175"/>
          <p14:tracePt t="22802" x="4397375" y="2416175"/>
          <p14:tracePt t="22815" x="4391025" y="2416175"/>
          <p14:tracePt t="22820" x="4384675" y="2416175"/>
          <p14:tracePt t="22833" x="4378325" y="2416175"/>
          <p14:tracePt t="22835" x="4371975" y="2416175"/>
          <p14:tracePt t="22844" x="4365625" y="2416175"/>
          <p14:tracePt t="22852" x="4359275" y="2422525"/>
          <p14:tracePt t="22859" x="4352925" y="2422525"/>
          <p14:tracePt t="22868" x="4338638" y="2422525"/>
          <p14:tracePt t="22875" x="4332288" y="2422525"/>
          <p14:tracePt t="22888" x="4313238" y="2422525"/>
          <p14:tracePt t="22894" x="4306888" y="2422525"/>
          <p14:tracePt t="22903" x="4275138" y="2422525"/>
          <p14:tracePt t="22910" x="4268788" y="2428875"/>
          <p14:tracePt t="22922" x="4230688" y="2428875"/>
          <p14:tracePt t="22926" x="4224338" y="2428875"/>
          <p14:tracePt t="22938" x="4192588" y="2435225"/>
          <p14:tracePt t="22947" x="4179888" y="2441575"/>
          <p14:tracePt t="22950" x="4173538" y="2441575"/>
          <p14:tracePt t="22953" x="4167188" y="2441575"/>
          <p14:tracePt t="22956" x="4160838" y="2441575"/>
          <p14:tracePt t="22962" x="4154488" y="2441575"/>
          <p14:tracePt t="22967" x="4148138" y="2441575"/>
          <p14:tracePt t="22971" x="4141788" y="2447925"/>
          <p14:tracePt t="22978" x="4135438" y="2447925"/>
          <p14:tracePt t="22981" x="4129088" y="2447925"/>
          <p14:tracePt t="22988" x="4122738" y="2454275"/>
          <p14:tracePt t="22995" x="4116388" y="2454275"/>
          <p14:tracePt t="23007" x="4110038" y="2454275"/>
          <p14:tracePt t="23019" x="4103688" y="2454275"/>
          <p14:tracePt t="23024" x="4103688" y="2460625"/>
          <p14:tracePt t="23032" x="4097338" y="2460625"/>
          <p14:tracePt t="23046" x="4090988" y="2466975"/>
          <p14:tracePt t="23056" x="4084638" y="2466975"/>
          <p14:tracePt t="23064" x="4078288" y="2466975"/>
          <p14:tracePt t="23067" x="4078288" y="2473325"/>
          <p14:tracePt t="23074" x="4071938" y="2473325"/>
          <p14:tracePt t="23081" x="4065588" y="2479675"/>
          <p14:tracePt t="23086" x="4059238" y="2479675"/>
          <p14:tracePt t="23090" x="4052888" y="2486025"/>
          <p14:tracePt t="23100" x="4040188" y="2498725"/>
          <p14:tracePt t="23102" x="4033838" y="2498725"/>
          <p14:tracePt t="23107" x="4027488" y="2505075"/>
          <p14:tracePt t="23116" x="4008438" y="2524125"/>
          <p14:tracePt t="23124" x="3989388" y="2536825"/>
          <p14:tracePt t="23127" x="3989388" y="2543175"/>
          <p14:tracePt t="23132" x="3963988" y="2562225"/>
          <p14:tracePt t="23141" x="3932238" y="2593975"/>
          <p14:tracePt t="23149" x="3900488" y="2632075"/>
          <p14:tracePt t="23156" x="3879850" y="2657475"/>
          <p14:tracePt t="23160" x="3860800" y="2670175"/>
          <p14:tracePt t="23165" x="3829050" y="2708275"/>
          <p14:tracePt t="23170" x="3810000" y="2727325"/>
          <p14:tracePt t="23177" x="3803650" y="2740025"/>
          <p14:tracePt t="23183" x="3765550" y="2784475"/>
          <p14:tracePt t="23187" x="3752850" y="2805113"/>
          <p14:tracePt t="23193" x="3746500" y="2817813"/>
          <p14:tracePt t="23195" x="3733800" y="2836863"/>
          <p14:tracePt t="23198" x="3727450" y="2843213"/>
          <p14:tracePt t="23201" x="3721100" y="2849563"/>
          <p14:tracePt t="23205" x="3721100" y="2855913"/>
          <p14:tracePt t="23206" x="3721100" y="2862263"/>
          <p14:tracePt t="23214" x="3714750" y="2868613"/>
          <p14:tracePt t="23565" x="3714750" y="2874963"/>
          <p14:tracePt t="23579" x="3714750" y="2881313"/>
          <p14:tracePt t="23589" x="3714750" y="2887663"/>
          <p14:tracePt t="23596" x="3714750" y="2894013"/>
          <p14:tracePt t="23603" x="3708400" y="2900363"/>
          <p14:tracePt t="23609" x="3708400" y="2906713"/>
          <p14:tracePt t="23617" x="3702050" y="2913063"/>
          <p14:tracePt t="23627" x="3702050" y="2919413"/>
          <p14:tracePt t="23635" x="3702050" y="2925763"/>
          <p14:tracePt t="23652" x="3695700" y="2938463"/>
          <p14:tracePt t="23668" x="3689350" y="2951163"/>
          <p14:tracePt t="23681" x="3689350" y="2957513"/>
          <p14:tracePt t="23685" x="3683000" y="2963863"/>
          <p14:tracePt t="23702" x="3676650" y="2970213"/>
          <p14:tracePt t="23708" x="3676650" y="2976563"/>
          <p14:tracePt t="23748" x="3670300" y="2982913"/>
          <p14:tracePt t="23767" x="3663950" y="2989263"/>
          <p14:tracePt t="23773" x="3663950" y="2995613"/>
          <p14:tracePt t="23785" x="3651250" y="3008313"/>
          <p14:tracePt t="23794" x="3644900" y="3014663"/>
          <p14:tracePt t="23804" x="3625850" y="3040063"/>
          <p14:tracePt t="23811" x="3619500" y="3046413"/>
          <p14:tracePt t="23820" x="3600450" y="3065463"/>
          <p14:tracePt t="23827" x="3594100" y="3071813"/>
          <p14:tracePt t="23834" x="3575050" y="3090863"/>
          <p14:tracePt t="23838" x="3562350" y="3090863"/>
          <p14:tracePt t="23843" x="3556000" y="3097213"/>
          <p14:tracePt t="23846" x="3549650" y="3103563"/>
          <p14:tracePt t="23849" x="3543300" y="3103563"/>
          <p14:tracePt t="23852" x="3536950" y="3109913"/>
          <p14:tracePt t="23855" x="3530600" y="3109913"/>
          <p14:tracePt t="23859" x="3530600" y="3116263"/>
          <p14:tracePt t="23862" x="3524250" y="3116263"/>
          <p14:tracePt t="23864" x="3517900" y="3116263"/>
          <p14:tracePt t="23871" x="3511550" y="3122613"/>
          <p14:tracePt t="23879" x="3505200" y="3122613"/>
          <p14:tracePt t="23882" x="3505200" y="3128963"/>
          <p14:tracePt t="23895" x="3498850" y="3128963"/>
          <p14:tracePt t="23897" x="3492500" y="3128963"/>
          <p14:tracePt t="23905" x="3486150" y="3135313"/>
          <p14:tracePt t="23912" x="3479800" y="3135313"/>
          <p14:tracePt t="23917" x="3473450" y="3135313"/>
          <p14:tracePt t="23925" x="3467100" y="3141663"/>
          <p14:tracePt t="23930" x="3460750" y="3141663"/>
          <p14:tracePt t="23934" x="3454400" y="3148013"/>
          <p14:tracePt t="23939" x="3448050" y="3148013"/>
          <p14:tracePt t="23941" x="3441700" y="3148013"/>
          <p14:tracePt t="23946" x="3435350" y="3148013"/>
          <p14:tracePt t="23948" x="3435350" y="3154363"/>
          <p14:tracePt t="23954" x="3427413" y="3154363"/>
          <p14:tracePt t="23956" x="3421063" y="3154363"/>
          <p14:tracePt t="23958" x="3421063" y="3160713"/>
          <p14:tracePt t="23962" x="3414713" y="3160713"/>
          <p14:tracePt t="23964" x="3408363" y="3160713"/>
          <p14:tracePt t="23970" x="3402013" y="3167063"/>
          <p14:tracePt t="23972" x="3395663" y="3167063"/>
          <p14:tracePt t="23979" x="3389313" y="3167063"/>
          <p14:tracePt t="23980" x="3389313" y="3173413"/>
          <p14:tracePt t="23983" x="3382963" y="3173413"/>
          <p14:tracePt t="23986" x="3376613" y="3173413"/>
          <p14:tracePt t="23990" x="3376613" y="3179763"/>
          <p14:tracePt t="23996" x="3363913" y="3179763"/>
          <p14:tracePt t="24003" x="3357563" y="3186113"/>
          <p14:tracePt t="24005" x="3351213" y="3186113"/>
          <p14:tracePt t="24012" x="3344863" y="3192463"/>
          <p14:tracePt t="24020" x="3338513" y="3192463"/>
          <p14:tracePt t="24022" x="3338513" y="3198813"/>
          <p14:tracePt t="24028" x="3332163" y="3198813"/>
          <p14:tracePt t="24035" x="3325813" y="3205163"/>
          <p14:tracePt t="24045" x="3319463" y="3211513"/>
          <p14:tracePt t="24055" x="3313113" y="3211513"/>
          <p14:tracePt t="24062" x="3313113" y="3219450"/>
          <p14:tracePt t="24071" x="3306763" y="3219450"/>
          <p14:tracePt t="24073" x="3306763" y="3225800"/>
          <p14:tracePt t="24093" x="3306763" y="3232150"/>
          <p14:tracePt t="24102" x="3300413" y="3232150"/>
          <p14:tracePt t="24112" x="3294063" y="3232150"/>
          <p14:tracePt t="24113" x="3294063" y="3238500"/>
          <p14:tracePt t="24123" x="3294063" y="3244850"/>
          <p14:tracePt t="24127" x="3287713" y="3244850"/>
          <p14:tracePt t="24137" x="3281363" y="3251200"/>
          <p14:tracePt t="24148" x="3275013" y="3257550"/>
          <p14:tracePt t="24161" x="3268663" y="3257550"/>
          <p14:tracePt t="24162" x="3268663" y="3263900"/>
          <p14:tracePt t="24169" x="3262313" y="3263900"/>
          <p14:tracePt t="24178" x="3262313" y="3270250"/>
          <p14:tracePt t="24180" x="3255963" y="3270250"/>
          <p14:tracePt t="24746" x="3262313" y="3270250"/>
          <p14:tracePt t="24753" x="3268663" y="3270250"/>
          <p14:tracePt t="24758" x="3275013" y="3270250"/>
          <p14:tracePt t="24767" x="3306763" y="3270250"/>
          <p14:tracePt t="24776" x="3332163" y="3270250"/>
          <p14:tracePt t="24786" x="3395663" y="3270250"/>
          <p14:tracePt t="24794" x="3421063" y="3270250"/>
          <p14:tracePt t="24798" x="3479800" y="3270250"/>
          <p14:tracePt t="24804" x="3517900" y="3270250"/>
          <p14:tracePt t="24813" x="3530600" y="3270250"/>
          <p14:tracePt t="24821" x="3638550" y="3276600"/>
          <p14:tracePt t="24830" x="3708400" y="3276600"/>
          <p14:tracePt t="24837" x="3778250" y="3282950"/>
          <p14:tracePt t="24842" x="3803650" y="3282950"/>
          <p14:tracePt t="24849" x="3854450" y="3282950"/>
          <p14:tracePt t="24857" x="3906838" y="3282950"/>
          <p14:tracePt t="24863" x="3938588" y="3282950"/>
          <p14:tracePt t="24868" x="3970338" y="3282950"/>
          <p14:tracePt t="24874" x="3989388" y="3289300"/>
          <p14:tracePt t="24882" x="4027488" y="3289300"/>
          <p14:tracePt t="24889" x="4059238" y="3289300"/>
          <p14:tracePt t="24894" x="4065588" y="3289300"/>
          <p14:tracePt t="24902" x="4116388" y="3295650"/>
          <p14:tracePt t="24908" x="4141788" y="3295650"/>
          <p14:tracePt t="24917" x="4179888" y="3302000"/>
          <p14:tracePt t="24922" x="4198938" y="3302000"/>
          <p14:tracePt t="24927" x="4205288" y="3302000"/>
          <p14:tracePt t="24931" x="4243388" y="3308350"/>
          <p14:tracePt t="24934" x="4256088" y="3308350"/>
          <p14:tracePt t="24936" x="4262438" y="3314700"/>
          <p14:tracePt t="24938" x="4268788" y="3314700"/>
          <p14:tracePt t="24940" x="4275138" y="3314700"/>
          <p14:tracePt t="24944" x="4300538" y="3314700"/>
          <p14:tracePt t="24946" x="4306888" y="3314700"/>
          <p14:tracePt t="24948" x="4319588" y="3321050"/>
          <p14:tracePt t="24950" x="4332288" y="3321050"/>
          <p14:tracePt t="24952" x="4338638" y="3321050"/>
          <p14:tracePt t="24954" x="4352925" y="3321050"/>
          <p14:tracePt t="24955" x="4359275" y="3321050"/>
          <p14:tracePt t="24957" x="4365625" y="3321050"/>
          <p14:tracePt t="24964" x="4410075" y="3327400"/>
          <p14:tracePt t="24968" x="4435475" y="3333750"/>
          <p14:tracePt t="24972" x="4460875" y="3333750"/>
          <p14:tracePt t="24974" x="4467225" y="3333750"/>
          <p14:tracePt t="24979" x="4505325" y="3340100"/>
          <p14:tracePt t="24982" x="4518025" y="3340100"/>
          <p14:tracePt t="24985" x="4537075" y="3346450"/>
          <p14:tracePt t="24988" x="4556125" y="3346450"/>
          <p14:tracePt t="24995" x="4568825" y="3346450"/>
          <p14:tracePt t="24998" x="4625975" y="3352800"/>
          <p14:tracePt t="25002" x="4664075" y="3359150"/>
          <p14:tracePt t="25009" x="4683125" y="3365500"/>
          <p14:tracePt t="25014" x="4765675" y="3371850"/>
          <p14:tracePt t="25018" x="4791075" y="3371850"/>
          <p14:tracePt t="25024" x="4862513" y="3384550"/>
          <p14:tracePt t="25030" x="4932363" y="3390900"/>
          <p14:tracePt t="25035" x="4989513" y="3390900"/>
          <p14:tracePt t="25039" x="5065713" y="3403600"/>
          <p14:tracePt t="25042" x="5091113" y="3409950"/>
          <p14:tracePt t="25046" x="5192713" y="3416300"/>
          <p14:tracePt t="25052" x="5283200" y="3422650"/>
          <p14:tracePt t="25056" x="5365750" y="3429000"/>
          <p14:tracePt t="25059" x="5378450" y="3429000"/>
          <p14:tracePt t="25062" x="5480050" y="3448050"/>
          <p14:tracePt t="25065" x="5543550" y="3448050"/>
          <p14:tracePt t="25071" x="5664200" y="3460750"/>
          <p14:tracePt t="25074" x="5702300" y="3473450"/>
          <p14:tracePt t="25079" x="5786438" y="3479800"/>
          <p14:tracePt t="25081" x="5818188" y="3479800"/>
          <p14:tracePt t="25088" x="5957888" y="3492500"/>
          <p14:tracePt t="25091" x="5995988" y="3505200"/>
          <p14:tracePt t="25096" x="6091238" y="3511550"/>
          <p14:tracePt t="25101" x="6175375" y="3524250"/>
          <p14:tracePt t="25106" x="6238875" y="3530600"/>
          <p14:tracePt t="25108" x="6251575" y="3530600"/>
          <p14:tracePt t="25112" x="6334125" y="3543300"/>
          <p14:tracePt t="25116" x="6378575" y="3549650"/>
          <p14:tracePt t="25121" x="6448425" y="3549650"/>
          <p14:tracePt t="25123" x="6480175" y="3556000"/>
          <p14:tracePt t="25125" x="6492875" y="3556000"/>
          <p14:tracePt t="25129" x="6556375" y="3556000"/>
          <p14:tracePt t="25132" x="6581775" y="3562350"/>
          <p14:tracePt t="25138" x="6691313" y="3568700"/>
          <p14:tracePt t="25141" x="6735763" y="3568700"/>
          <p14:tracePt t="25145" x="6811963" y="3581400"/>
          <p14:tracePt t="25149" x="6856413" y="3581400"/>
          <p14:tracePt t="25154" x="6945313" y="3581400"/>
          <p14:tracePt t="25156" x="6964363" y="3594100"/>
          <p14:tracePt t="25158" x="6989763" y="3594100"/>
          <p14:tracePt t="25163" x="7065963" y="3600450"/>
          <p14:tracePt t="25165" x="7124700" y="3600450"/>
          <p14:tracePt t="25170" x="7200900" y="3600450"/>
          <p14:tracePt t="25172" x="7264400" y="3606800"/>
          <p14:tracePt t="25175" x="7277100" y="3606800"/>
          <p14:tracePt t="25180" x="7353300" y="3606800"/>
          <p14:tracePt t="25182" x="7385050" y="3613150"/>
          <p14:tracePt t="25190" x="7493000" y="3613150"/>
          <p14:tracePt t="25196" x="7551738" y="3619500"/>
          <p14:tracePt t="25199" x="7583488" y="3619500"/>
          <p14:tracePt t="25204" x="7627938" y="3619500"/>
          <p14:tracePt t="25206" x="7640638" y="3619500"/>
          <p14:tracePt t="25208" x="7646988" y="3619500"/>
          <p14:tracePt t="25212" x="7685088" y="3632200"/>
          <p14:tracePt t="25214" x="7704138" y="3632200"/>
          <p14:tracePt t="25219" x="7716838" y="3632200"/>
          <p14:tracePt t="25221" x="7735888" y="3632200"/>
          <p14:tracePt t="25223" x="7742238" y="3632200"/>
          <p14:tracePt t="25229" x="7761288" y="3632200"/>
          <p14:tracePt t="25231" x="7767638" y="3632200"/>
          <p14:tracePt t="25235" x="7773988" y="3632200"/>
          <p14:tracePt t="25238" x="7780338" y="3632200"/>
          <p14:tracePt t="25241" x="7786688" y="3632200"/>
          <p14:tracePt t="25245" x="7793038" y="3632200"/>
          <p14:tracePt t="25372" x="7793038" y="3638550"/>
          <p14:tracePt t="25414" x="7786688" y="3638550"/>
          <p14:tracePt t="25549" x="7786688" y="3646488"/>
          <p14:tracePt t="25557" x="7793038" y="3646488"/>
          <p14:tracePt t="25564" x="7805738" y="3646488"/>
          <p14:tracePt t="25568" x="7812088" y="3646488"/>
          <p14:tracePt t="25572" x="7818438" y="3646488"/>
          <p14:tracePt t="25581" x="7831138" y="3652838"/>
          <p14:tracePt t="25591" x="7843838" y="3652838"/>
          <p14:tracePt t="25601" x="7856538" y="3652838"/>
          <p14:tracePt t="25607" x="7862888" y="3652838"/>
          <p14:tracePt t="25617" x="7888288" y="3652838"/>
          <p14:tracePt t="25624" x="7900988" y="3652838"/>
          <p14:tracePt t="25636" x="7939088" y="3652838"/>
          <p14:tracePt t="25646" x="7958138" y="3652838"/>
          <p14:tracePt t="25655" x="8016875" y="3652838"/>
          <p14:tracePt t="25663" x="8023225" y="3652838"/>
          <p14:tracePt t="25675" x="8105775" y="3625850"/>
          <p14:tracePt t="25681" x="8118475" y="3625850"/>
          <p14:tracePt t="25686" x="8169275" y="3606800"/>
          <p14:tracePt t="25693" x="8188325" y="3600450"/>
          <p14:tracePt t="25702" x="8226425" y="3581400"/>
          <p14:tracePt t="25711" x="8239125" y="3581400"/>
          <p14:tracePt t="25717" x="8258175" y="3568700"/>
          <p14:tracePt t="25721" x="8264525" y="3562350"/>
          <p14:tracePt t="25725" x="8270875" y="3562350"/>
          <p14:tracePt t="25731" x="8283575" y="3549650"/>
          <p14:tracePt t="25739" x="8302625" y="3536950"/>
          <p14:tracePt t="25742" x="8308975" y="3536950"/>
          <p14:tracePt t="25745" x="8321675" y="3530600"/>
          <p14:tracePt t="25748" x="8334375" y="3524250"/>
          <p14:tracePt t="25753" x="8359775" y="3505200"/>
          <p14:tracePt t="25756" x="8372475" y="3498850"/>
          <p14:tracePt t="25758" x="8378825" y="3492500"/>
          <p14:tracePt t="25763" x="8410575" y="3473450"/>
          <p14:tracePt t="25769" x="8448675" y="3448050"/>
          <p14:tracePt t="25771" x="8455025" y="3441700"/>
          <p14:tracePt t="25774" x="8469313" y="3429000"/>
          <p14:tracePt t="25775" x="8475663" y="3429000"/>
          <p14:tracePt t="25779" x="8507413" y="3403600"/>
          <p14:tracePt t="25783" x="8526463" y="3384550"/>
          <p14:tracePt t="25787" x="8551863" y="3359150"/>
          <p14:tracePt t="25789" x="8570913" y="3346450"/>
          <p14:tracePt t="25794" x="8589963" y="3327400"/>
          <p14:tracePt t="25798" x="8609013" y="3302000"/>
          <p14:tracePt t="25804" x="8634413" y="3276600"/>
          <p14:tracePt t="25806" x="8653463" y="3263900"/>
          <p14:tracePt t="25811" x="8666163" y="3244850"/>
          <p14:tracePt t="25813" x="8672513" y="3238500"/>
          <p14:tracePt t="25820" x="8704263" y="3205163"/>
          <p14:tracePt t="25824" x="8729663" y="3186113"/>
          <p14:tracePt t="25828" x="8755063" y="3167063"/>
          <p14:tracePt t="25832" x="8774113" y="3148013"/>
          <p14:tracePt t="25837" x="8799513" y="3128963"/>
          <p14:tracePt t="25840" x="8818563" y="3109913"/>
          <p14:tracePt t="25844" x="8843963" y="3090863"/>
          <p14:tracePt t="25847" x="8863013" y="3071813"/>
          <p14:tracePt t="25852" x="8894763" y="3046413"/>
          <p14:tracePt t="25854" x="8907463" y="3033713"/>
          <p14:tracePt t="25856" x="8928100" y="3014663"/>
          <p14:tracePt t="25862" x="8966200" y="2982913"/>
          <p14:tracePt t="25867" x="8991600" y="2957513"/>
          <p14:tracePt t="25871" x="9017000" y="2925763"/>
          <p14:tracePt t="25873" x="9029700" y="2919413"/>
          <p14:tracePt t="25874" x="9042400" y="2900363"/>
          <p14:tracePt t="25879" x="9067800" y="2874963"/>
          <p14:tracePt t="25881" x="9080500" y="2862263"/>
          <p14:tracePt t="25887" x="9099550" y="2836863"/>
          <p14:tracePt t="25890" x="9112250" y="2824163"/>
          <p14:tracePt t="25892" x="9112250" y="2817813"/>
          <p14:tracePt t="25899" x="9131300" y="2784475"/>
          <p14:tracePt t="25904" x="9137650" y="2771775"/>
          <p14:tracePt t="25906" x="9137650" y="276542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419622"/>
            <a:ext cx="8496944" cy="2880320"/>
          </a:xfrm>
        </p:spPr>
        <p:txBody>
          <a:bodyPr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딥러닝 모델보다 선형회귀모형이 더 좋은 성능을 보임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데이터의 양이 적어서 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딥러닝의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성능이 안 좋은 것으로 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보여짐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최근에 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따릉이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유행 추세로 인해 코로나 영향이 없음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 외의 외부변수들을 적절히 사용하지 못한 것이 한계점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Conclusion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F89D425-0BB6-4202-8175-B5916C9A92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471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02"/>
    </mc:Choice>
    <mc:Fallback xmlns="">
      <p:transition spd="slow" advTm="43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1" x="8691563" y="2460625"/>
          <p14:tracePt t="287" x="8602663" y="2441575"/>
          <p14:tracePt t="294" x="8131175" y="2397125"/>
          <p14:tracePt t="303" x="7837488" y="2359025"/>
          <p14:tracePt t="315" x="7065963" y="2274888"/>
          <p14:tracePt t="325" x="6492875" y="2224088"/>
          <p14:tracePt t="333" x="6103938" y="2205038"/>
          <p14:tracePt t="339" x="5983288" y="2205038"/>
          <p14:tracePt t="346" x="5505450" y="2198688"/>
          <p14:tracePt t="353" x="5346700" y="2185988"/>
          <p14:tracePt t="360" x="5008563" y="2185988"/>
          <p14:tracePt t="367" x="4791075" y="2179638"/>
          <p14:tracePt t="373" x="4752975" y="2179638"/>
          <p14:tracePt t="381" x="4505325" y="2173288"/>
          <p14:tracePt t="387" x="4410075" y="2166938"/>
          <p14:tracePt t="391" x="4352925" y="2166938"/>
          <p14:tracePt t="394" x="4306888" y="2160588"/>
          <p14:tracePt t="396" x="4300538" y="2160588"/>
          <p14:tracePt t="399" x="4275138" y="2154238"/>
          <p14:tracePt t="401" x="4262438" y="2154238"/>
          <p14:tracePt t="407" x="4224338" y="2147888"/>
          <p14:tracePt t="409" x="4217988" y="2141538"/>
          <p14:tracePt t="412" x="4211638" y="2141538"/>
          <p14:tracePt t="415" x="4198938" y="2141538"/>
          <p14:tracePt t="417" x="4192588" y="2141538"/>
          <p14:tracePt t="422" x="4179888" y="2135188"/>
          <p14:tracePt t="424" x="4173538" y="2135188"/>
          <p14:tracePt t="429" x="4167188" y="2135188"/>
          <p14:tracePt t="431" x="4160838" y="2135188"/>
          <p14:tracePt t="432" x="4160838" y="2128838"/>
          <p14:tracePt t="433" x="4154488" y="2128838"/>
          <p14:tracePt t="439" x="4141788" y="2128838"/>
          <p14:tracePt t="441" x="4135438" y="2128838"/>
          <p14:tracePt t="445" x="4129088" y="2128838"/>
          <p14:tracePt t="447" x="4122738" y="2128838"/>
          <p14:tracePt t="449" x="4116388" y="2128838"/>
          <p14:tracePt t="450" x="4116388" y="2122488"/>
          <p14:tracePt t="452" x="4110038" y="2122488"/>
          <p14:tracePt t="456" x="4097338" y="2122488"/>
          <p14:tracePt t="457" x="4090988" y="2122488"/>
          <p14:tracePt t="461" x="4078288" y="2122488"/>
          <p14:tracePt t="465" x="4065588" y="2122488"/>
          <p14:tracePt t="467" x="4059238" y="2122488"/>
          <p14:tracePt t="469" x="4052888" y="2122488"/>
          <p14:tracePt t="472" x="4046538" y="2122488"/>
          <p14:tracePt t="473" x="4040188" y="2122488"/>
          <p14:tracePt t="475" x="4033838" y="2122488"/>
          <p14:tracePt t="479" x="4014788" y="2122488"/>
          <p14:tracePt t="481" x="4008438" y="2122488"/>
          <p14:tracePt t="483" x="3995738" y="2122488"/>
          <p14:tracePt t="488" x="3989388" y="2122488"/>
          <p14:tracePt t="492" x="3944938" y="2122488"/>
          <p14:tracePt t="495" x="3925888" y="2128838"/>
          <p14:tracePt t="497" x="3913188" y="2128838"/>
          <p14:tracePt t="500" x="3887788" y="2135188"/>
          <p14:tracePt t="502" x="3867150" y="2135188"/>
          <p14:tracePt t="505" x="3841750" y="2141538"/>
          <p14:tracePt t="508" x="3816350" y="2147888"/>
          <p14:tracePt t="510" x="3797300" y="2147888"/>
          <p14:tracePt t="515" x="3740150" y="2160588"/>
          <p14:tracePt t="516" x="3727450" y="2160588"/>
          <p14:tracePt t="518" x="3708400" y="2160588"/>
          <p14:tracePt t="522" x="3657600" y="2166938"/>
          <p14:tracePt t="526" x="3613150" y="2173288"/>
          <p14:tracePt t="530" x="3568700" y="2179638"/>
          <p14:tracePt t="532" x="3530600" y="2179638"/>
          <p14:tracePt t="533" x="3517900" y="2185988"/>
          <p14:tracePt t="534" x="3505200" y="2185988"/>
          <p14:tracePt t="536" x="3492500" y="2185988"/>
          <p14:tracePt t="539" x="3441700" y="2192338"/>
          <p14:tracePt t="541" x="3408363" y="2192338"/>
          <p14:tracePt t="547" x="3363913" y="2205038"/>
          <p14:tracePt t="549" x="3319463" y="2211388"/>
          <p14:tracePt t="551" x="3300413" y="2211388"/>
          <p14:tracePt t="556" x="3249613" y="2217738"/>
          <p14:tracePt t="560" x="3205163" y="2224088"/>
          <p14:tracePt t="565" x="3167063" y="2224088"/>
          <p14:tracePt t="567" x="3154363" y="2230438"/>
          <p14:tracePt t="569" x="3148013" y="2230438"/>
          <p14:tracePt t="574" x="3116263" y="2230438"/>
          <p14:tracePt t="576" x="3097213" y="2236788"/>
          <p14:tracePt t="580" x="3078163" y="2236788"/>
          <p14:tracePt t="582" x="3071813" y="2236788"/>
          <p14:tracePt t="583" x="3065463" y="2236788"/>
          <p14:tracePt t="584" x="3059113" y="2243138"/>
          <p14:tracePt t="589" x="3040063" y="2243138"/>
          <p14:tracePt t="592" x="3021013" y="2243138"/>
          <p14:tracePt t="595" x="3008313" y="2249488"/>
          <p14:tracePt t="597" x="3001963" y="2249488"/>
          <p14:tracePt t="599" x="2989263" y="2249488"/>
          <p14:tracePt t="600" x="2982913" y="2255838"/>
          <p14:tracePt t="601" x="2976563" y="2255838"/>
          <p14:tracePt t="606" x="2949575" y="2255838"/>
          <p14:tracePt t="608" x="2936875" y="2262188"/>
          <p14:tracePt t="610" x="2924175" y="2262188"/>
          <p14:tracePt t="614" x="2905125" y="2268538"/>
          <p14:tracePt t="616" x="2892425" y="2268538"/>
          <p14:tracePt t="617" x="2886075" y="2274888"/>
          <p14:tracePt t="618" x="2879725" y="2274888"/>
          <p14:tracePt t="624" x="2847975" y="2281238"/>
          <p14:tracePt t="625" x="2835275" y="2281238"/>
          <p14:tracePt t="629" x="2816225" y="2287588"/>
          <p14:tracePt t="632" x="2797175" y="2293938"/>
          <p14:tracePt t="633" x="2790825" y="2293938"/>
          <p14:tracePt t="635" x="2778125" y="2293938"/>
          <p14:tracePt t="639" x="2759075" y="2300288"/>
          <p14:tracePt t="641" x="2746375" y="2306638"/>
          <p14:tracePt t="645" x="2740025" y="2306638"/>
          <p14:tracePt t="647" x="2714625" y="2312988"/>
          <p14:tracePt t="650" x="2708275" y="2312988"/>
          <p14:tracePt t="655" x="2701925" y="2319338"/>
          <p14:tracePt t="658" x="2695575" y="2325688"/>
          <p14:tracePt t="663" x="2689225" y="2325688"/>
          <p14:tracePt t="821" x="2695575" y="2325688"/>
          <p14:tracePt t="874" x="2701925" y="2325688"/>
          <p14:tracePt t="883" x="2708275" y="2325688"/>
          <p14:tracePt t="893" x="2720975" y="2325688"/>
          <p14:tracePt t="900" x="2727325" y="2325688"/>
          <p14:tracePt t="903" x="2733675" y="2325688"/>
          <p14:tracePt t="908" x="2740025" y="2325688"/>
          <p14:tracePt t="914" x="2746375" y="2325688"/>
          <p14:tracePt t="921" x="2752725" y="2325688"/>
          <p14:tracePt t="925" x="2759075" y="2325688"/>
          <p14:tracePt t="930" x="2765425" y="2325688"/>
          <p14:tracePt t="939" x="2771775" y="2325688"/>
          <p14:tracePt t="951" x="2778125" y="2325688"/>
          <p14:tracePt t="977" x="2784475" y="2325688"/>
          <p14:tracePt t="994" x="2790825" y="2325688"/>
          <p14:tracePt t="1013" x="2797175" y="2325688"/>
          <p14:tracePt t="1032" x="2803525" y="2325688"/>
          <p14:tracePt t="1079" x="2809875" y="2325688"/>
          <p14:tracePt t="3013" x="2803525" y="2325688"/>
          <p14:tracePt t="3020" x="2797175" y="2332038"/>
          <p14:tracePt t="3028" x="2771775" y="2344738"/>
          <p14:tracePt t="3037" x="2746375" y="2365375"/>
          <p14:tracePt t="3044" x="2689225" y="2403475"/>
          <p14:tracePt t="3049" x="2657475" y="2422525"/>
          <p14:tracePt t="3054" x="2644775" y="2435225"/>
          <p14:tracePt t="3062" x="2581275" y="2460625"/>
          <p14:tracePt t="3069" x="2549525" y="2479675"/>
          <p14:tracePt t="3075" x="2497138" y="2505075"/>
          <p14:tracePt t="3081" x="2452688" y="2524125"/>
          <p14:tracePt t="3088" x="2427288" y="2536825"/>
          <p14:tracePt t="3093" x="2395538" y="2555875"/>
          <p14:tracePt t="3097" x="2357438" y="2568575"/>
          <p14:tracePt t="3104" x="2344738" y="2574925"/>
          <p14:tracePt t="3109" x="2312988" y="2587625"/>
          <p14:tracePt t="3113" x="2300288" y="2593975"/>
          <p14:tracePt t="3116" x="2287588" y="2593975"/>
          <p14:tracePt t="3121" x="2281238" y="2600325"/>
          <p14:tracePt t="3128" x="2262188" y="2606675"/>
          <p14:tracePt t="3132" x="2249488" y="2613025"/>
          <p14:tracePt t="3137" x="2243138" y="2619375"/>
          <p14:tracePt t="3141" x="2217738" y="2632075"/>
          <p14:tracePt t="3144" x="2211388" y="2638425"/>
          <p14:tracePt t="3147" x="2198688" y="2644775"/>
          <p14:tracePt t="3153" x="2179638" y="2657475"/>
          <p14:tracePt t="3157" x="2160588" y="2663825"/>
          <p14:tracePt t="3161" x="2122488" y="2682875"/>
          <p14:tracePt t="3167" x="2097088" y="2695575"/>
          <p14:tracePt t="3172" x="2084388" y="2701925"/>
          <p14:tracePt t="3177" x="2032000" y="2727325"/>
          <p14:tracePt t="3182" x="2006600" y="2733675"/>
          <p14:tracePt t="3186" x="1987550" y="2740025"/>
          <p14:tracePt t="3192" x="1949450" y="2752725"/>
          <p14:tracePt t="3197" x="1924050" y="2759075"/>
          <p14:tracePt t="3202" x="1898650" y="2765425"/>
          <p14:tracePt t="3208" x="1866900" y="2771775"/>
          <p14:tracePt t="3213" x="1847850" y="2778125"/>
          <p14:tracePt t="3218" x="1822450" y="2784475"/>
          <p14:tracePt t="3222" x="1803400" y="2784475"/>
          <p14:tracePt t="3225" x="1797050" y="2792413"/>
          <p14:tracePt t="3227" x="1790700" y="2792413"/>
          <p14:tracePt t="3232" x="1778000" y="2798763"/>
          <p14:tracePt t="3236" x="1771650" y="2798763"/>
          <p14:tracePt t="3240" x="1765300" y="2798763"/>
          <p14:tracePt t="3246" x="1758950" y="2805113"/>
          <p14:tracePt t="3266" x="1752600" y="2805113"/>
          <p14:tracePt t="3281" x="1746250" y="2805113"/>
          <p14:tracePt t="3287" x="1746250" y="2798763"/>
          <p14:tracePt t="3296" x="1733550" y="2784475"/>
          <p14:tracePt t="3302" x="1727200" y="2778125"/>
          <p14:tracePt t="3306" x="1727200" y="2771775"/>
          <p14:tracePt t="3314" x="1708150" y="2727325"/>
          <p14:tracePt t="3320" x="1701800" y="2714625"/>
          <p14:tracePt t="3332" x="1689100" y="2632075"/>
          <p14:tracePt t="3343" x="1689100" y="2625725"/>
          <p14:tracePt t="3349" x="1676400" y="2543175"/>
          <p14:tracePt t="3355" x="1676400" y="2530475"/>
          <p14:tracePt t="3363" x="1670050" y="2492375"/>
          <p14:tracePt t="3374" x="1670050" y="2473325"/>
          <p14:tracePt t="3382" x="1663700" y="2416175"/>
          <p14:tracePt t="3387" x="1657350" y="2409825"/>
          <p14:tracePt t="3394" x="1657350" y="2384425"/>
          <p14:tracePt t="3402" x="1657350" y="2365375"/>
          <p14:tracePt t="3411" x="1657350" y="2344738"/>
          <p14:tracePt t="3414" x="1657350" y="2338388"/>
          <p14:tracePt t="3419" x="1657350" y="2332038"/>
          <p14:tracePt t="3425" x="1657350" y="2312988"/>
          <p14:tracePt t="3431" x="1657350" y="2306638"/>
          <p14:tracePt t="3434" x="1657350" y="2300288"/>
          <p14:tracePt t="3442" x="1657350" y="2287588"/>
          <p14:tracePt t="3447" x="1663700" y="2281238"/>
          <p14:tracePt t="3455" x="1663700" y="2274888"/>
          <p14:tracePt t="3461" x="1670050" y="2262188"/>
          <p14:tracePt t="3479" x="1676400" y="2255838"/>
          <p14:tracePt t="3484" x="1676400" y="2249488"/>
          <p14:tracePt t="3490" x="1682750" y="2249488"/>
          <p14:tracePt t="3493" x="1682750" y="2243138"/>
          <p14:tracePt t="3498" x="1689100" y="2243138"/>
          <p14:tracePt t="3502" x="1689100" y="2236788"/>
          <p14:tracePt t="3508" x="1701800" y="2230438"/>
          <p14:tracePt t="3511" x="1708150" y="2230438"/>
          <p14:tracePt t="3515" x="1714500" y="2224088"/>
          <p14:tracePt t="3517" x="1720850" y="2217738"/>
          <p14:tracePt t="3519" x="1727200" y="2217738"/>
          <p14:tracePt t="3523" x="1739900" y="2211388"/>
          <p14:tracePt t="3526" x="1752600" y="2205038"/>
          <p14:tracePt t="3529" x="1758950" y="2205038"/>
          <p14:tracePt t="3532" x="1778000" y="2198688"/>
          <p14:tracePt t="3534" x="1784350" y="2192338"/>
          <p14:tracePt t="3538" x="1790700" y="2192338"/>
          <p14:tracePt t="3540" x="1797050" y="2192338"/>
          <p14:tracePt t="3542" x="1803400" y="2185988"/>
          <p14:tracePt t="3545" x="1816100" y="2185988"/>
          <p14:tracePt t="3547" x="1816100" y="2179638"/>
          <p14:tracePt t="3549" x="1822450" y="2179638"/>
          <p14:tracePt t="3551" x="1828800" y="2179638"/>
          <p14:tracePt t="3556" x="1835150" y="2173288"/>
          <p14:tracePt t="3560" x="1841500" y="2173288"/>
          <p14:tracePt t="3563" x="1841500" y="2166938"/>
          <p14:tracePt t="3565" x="1847850" y="2166938"/>
          <p14:tracePt t="3567" x="1854200" y="2160588"/>
          <p14:tracePt t="3571" x="1860550" y="2160588"/>
          <p14:tracePt t="3574" x="1860550" y="2154238"/>
          <p14:tracePt t="3576" x="1866900" y="2154238"/>
          <p14:tracePt t="3580" x="1873250" y="2147888"/>
          <p14:tracePt t="3582" x="1879600" y="2147888"/>
          <p14:tracePt t="3589" x="1885950" y="2141538"/>
          <p14:tracePt t="3592" x="1892300" y="2141538"/>
          <p14:tracePt t="3595" x="1898650" y="2135188"/>
          <p14:tracePt t="3597" x="1905000" y="2135188"/>
          <p14:tracePt t="3599" x="1905000" y="2128838"/>
          <p14:tracePt t="3600" x="1911350" y="2128838"/>
          <p14:tracePt t="3605" x="1917700" y="2122488"/>
          <p14:tracePt t="3606" x="1924050" y="2122488"/>
          <p14:tracePt t="3608" x="1930400" y="2116138"/>
          <p14:tracePt t="3610" x="1936750" y="2116138"/>
          <p14:tracePt t="3613" x="1943100" y="2109788"/>
          <p14:tracePt t="3615" x="1955800" y="2103438"/>
          <p14:tracePt t="3617" x="1962150" y="2103438"/>
          <p14:tracePt t="3623" x="1981200" y="2097088"/>
          <p14:tracePt t="3626" x="1987550" y="2097088"/>
          <p14:tracePt t="3629" x="1993900" y="2097088"/>
          <p14:tracePt t="3632" x="2012950" y="2097088"/>
          <p14:tracePt t="3633" x="2019300" y="2097088"/>
          <p14:tracePt t="3636" x="2025650" y="2097088"/>
          <p14:tracePt t="3639" x="2044700" y="2097088"/>
          <p14:tracePt t="3642" x="2051050" y="2103438"/>
          <p14:tracePt t="3647" x="2090738" y="2116138"/>
          <p14:tracePt t="3648" x="2103438" y="2128838"/>
          <p14:tracePt t="3650" x="2116138" y="2135188"/>
          <p14:tracePt t="3652" x="2122488" y="2141538"/>
          <p14:tracePt t="4627" x="2122488" y="2135188"/>
          <p14:tracePt t="4633" x="2122488" y="2128838"/>
          <p14:tracePt t="4636" x="2122488" y="2122488"/>
          <p14:tracePt t="4641" x="2122488" y="2116138"/>
          <p14:tracePt t="4646" x="2122488" y="2109788"/>
          <p14:tracePt t="4656" x="2122488" y="2103438"/>
          <p14:tracePt t="4666" x="2122488" y="2097088"/>
          <p14:tracePt t="4672" x="2122488" y="2090738"/>
          <p14:tracePt t="4678" x="2122488" y="2084388"/>
          <p14:tracePt t="4685" x="2122488" y="2078038"/>
          <p14:tracePt t="4692" x="2122488" y="2071688"/>
          <p14:tracePt t="4698" x="2122488" y="2065338"/>
          <p14:tracePt t="4705" x="2122488" y="2058988"/>
          <p14:tracePt t="4709" x="2122488" y="2046288"/>
          <p14:tracePt t="4713" x="2122488" y="2039938"/>
          <p14:tracePt t="4722" x="2122488" y="2033588"/>
          <p14:tracePt t="4726" x="2122488" y="2027238"/>
          <p14:tracePt t="4731" x="2116138" y="2027238"/>
          <p14:tracePt t="4743" x="2109788" y="2027238"/>
          <p14:tracePt t="4796" x="2109788" y="2020888"/>
          <p14:tracePt t="4814" x="2109788" y="2014538"/>
          <p14:tracePt t="4822" x="2109788" y="2008188"/>
          <p14:tracePt t="4834" x="2109788" y="2001838"/>
          <p14:tracePt t="4840" x="2109788" y="1995488"/>
          <p14:tracePt t="4842" x="2109788" y="1989138"/>
          <p14:tracePt t="4850" x="2103438" y="1982788"/>
          <p14:tracePt t="4857" x="2103438" y="1976438"/>
          <p14:tracePt t="4860" x="2103438" y="1970088"/>
          <p14:tracePt t="4866" x="2103438" y="1963738"/>
          <p14:tracePt t="4874" x="2097088" y="1957388"/>
          <p14:tracePt t="4882" x="2097088" y="1951038"/>
          <p14:tracePt t="4891" x="2097088" y="1944688"/>
          <p14:tracePt t="4897" x="2097088" y="1938338"/>
          <p14:tracePt t="4908" x="2097088" y="1931988"/>
          <p14:tracePt t="4919" x="2097088" y="1924050"/>
          <p14:tracePt t="4924" x="2090738" y="1924050"/>
          <p14:tracePt t="4928" x="2090738" y="1917700"/>
          <p14:tracePt t="4948" x="2090738" y="1911350"/>
          <p14:tracePt t="4991" x="2084388" y="1911350"/>
          <p14:tracePt t="6892" x="2097088" y="1911350"/>
          <p14:tracePt t="6896" x="2103438" y="1911350"/>
          <p14:tracePt t="6899" x="2109788" y="1911350"/>
          <p14:tracePt t="6912" x="2135188" y="1911350"/>
          <p14:tracePt t="6916" x="2141538" y="1911350"/>
          <p14:tracePt t="6920" x="2147888" y="1917700"/>
          <p14:tracePt t="6929" x="2166938" y="1917700"/>
          <p14:tracePt t="6937" x="2173288" y="1917700"/>
          <p14:tracePt t="6943" x="2185988" y="1917700"/>
          <p14:tracePt t="6947" x="2205038" y="1917700"/>
          <p14:tracePt t="6953" x="2211388" y="1917700"/>
          <p14:tracePt t="6960" x="2230438" y="1917700"/>
          <p14:tracePt t="6965" x="2236788" y="1917700"/>
          <p14:tracePt t="6970" x="2249488" y="1917700"/>
          <p14:tracePt t="6978" x="2281238" y="1917700"/>
          <p14:tracePt t="6982" x="2293938" y="1924050"/>
          <p14:tracePt t="6987" x="2300288" y="1924050"/>
          <p14:tracePt t="6993" x="2325688" y="1924050"/>
          <p14:tracePt t="6998" x="2338388" y="1924050"/>
          <p14:tracePt t="7002" x="2344738" y="1924050"/>
          <p14:tracePt t="7011" x="2363788" y="1924050"/>
          <p14:tracePt t="7014" x="2376488" y="1924050"/>
          <p14:tracePt t="7018" x="2382838" y="1924050"/>
          <p14:tracePt t="7027" x="2408238" y="1924050"/>
          <p14:tracePt t="7031" x="2420938" y="1924050"/>
          <p14:tracePt t="7037" x="2433638" y="1924050"/>
          <p14:tracePt t="7043" x="2478088" y="1924050"/>
          <p14:tracePt t="7049" x="2509838" y="1938338"/>
          <p14:tracePt t="7054" x="2530475" y="1944688"/>
          <p14:tracePt t="7059" x="2587625" y="1976438"/>
          <p14:tracePt t="7920" x="2574925" y="1976438"/>
          <p14:tracePt t="7924" x="2568575" y="1976438"/>
          <p14:tracePt t="7928" x="2555875" y="1976438"/>
          <p14:tracePt t="7933" x="2543175" y="1970088"/>
          <p14:tracePt t="7938" x="2536825" y="1963738"/>
          <p14:tracePt t="7944" x="2517775" y="1957388"/>
          <p14:tracePt t="7949" x="2503488" y="1957388"/>
          <p14:tracePt t="7953" x="2497138" y="1951038"/>
          <p14:tracePt t="7957" x="2484438" y="1951038"/>
          <p14:tracePt t="7961" x="2471738" y="1944688"/>
          <p14:tracePt t="7965" x="2465388" y="1938338"/>
          <p14:tracePt t="7980" x="2439988" y="1931988"/>
          <p14:tracePt t="7985" x="2439988" y="1924050"/>
          <p14:tracePt t="7994" x="2427288" y="1924050"/>
          <p14:tracePt t="7998" x="2420938" y="1917700"/>
          <p14:tracePt t="8012" x="2401888" y="1911350"/>
          <p14:tracePt t="8016" x="2395538" y="1911350"/>
          <p14:tracePt t="8028" x="2376488" y="1905000"/>
          <p14:tracePt t="8037" x="2370138" y="1898650"/>
          <p14:tracePt t="8046" x="2351088" y="1892300"/>
          <p14:tracePt t="8054" x="2338388" y="1885950"/>
          <p14:tracePt t="8059" x="2332038" y="1879600"/>
          <p14:tracePt t="8063" x="2325688" y="1879600"/>
          <p14:tracePt t="8068" x="2325688" y="1873250"/>
          <p14:tracePt t="8076" x="2319338" y="1866900"/>
          <p14:tracePt t="8091" x="2319338" y="1860550"/>
          <p14:tracePt t="8114" x="2319338" y="1854200"/>
          <p14:tracePt t="8126" x="2319338" y="1847850"/>
          <p14:tracePt t="8686" x="2312988" y="1847850"/>
          <p14:tracePt t="8698" x="2306638" y="1847850"/>
          <p14:tracePt t="8713" x="2300288" y="1847850"/>
          <p14:tracePt t="8725" x="2293938" y="1847850"/>
          <p14:tracePt t="8747" x="2287588" y="1841500"/>
          <p14:tracePt t="8760" x="2281238" y="1841500"/>
          <p14:tracePt t="8770" x="2274888" y="1841500"/>
          <p14:tracePt t="8779" x="2268538" y="1841500"/>
          <p14:tracePt t="8786" x="2262188" y="1841500"/>
          <p14:tracePt t="8795" x="2255838" y="1841500"/>
          <p14:tracePt t="8810" x="2249488" y="1841500"/>
          <p14:tracePt t="8826" x="2243138" y="1841500"/>
          <p14:tracePt t="8843" x="2236788" y="1841500"/>
          <p14:tracePt t="8859" x="2230438" y="1841500"/>
          <p14:tracePt t="8869" x="2224088" y="1841500"/>
          <p14:tracePt t="8891" x="2217738" y="1841500"/>
          <p14:tracePt t="8898" x="2211388" y="1841500"/>
          <p14:tracePt t="8910" x="2205038" y="1835150"/>
          <p14:tracePt t="8928" x="2198688" y="1835150"/>
          <p14:tracePt t="8931" x="2192338" y="1835150"/>
          <p14:tracePt t="8944" x="2185988" y="1835150"/>
          <p14:tracePt t="8961" x="2179638" y="1835150"/>
          <p14:tracePt t="8963" x="2173288" y="1835150"/>
          <p14:tracePt t="8977" x="2166938" y="1828800"/>
          <p14:tracePt t="8992" x="2160588" y="1828800"/>
          <p14:tracePt t="9034" x="2154238" y="1828800"/>
          <p14:tracePt t="9069" x="2154238" y="1822450"/>
          <p14:tracePt t="9077" x="2147888" y="1822450"/>
          <p14:tracePt t="9109" x="2147888" y="1816100"/>
          <p14:tracePt t="9804" x="2141538" y="1816100"/>
          <p14:tracePt t="9834" x="2135188" y="1816100"/>
          <p14:tracePt t="9849" x="2128838" y="1816100"/>
          <p14:tracePt t="9858" x="2122488" y="1816100"/>
          <p14:tracePt t="9860" x="2116138" y="1816100"/>
          <p14:tracePt t="9864" x="2109788" y="1816100"/>
          <p14:tracePt t="9868" x="2103438" y="1816100"/>
          <p14:tracePt t="9881" x="2071688" y="1816100"/>
          <p14:tracePt t="9888" x="2058988" y="1816100"/>
          <p14:tracePt t="9893" x="2019300" y="1816100"/>
          <p14:tracePt t="9898" x="1993900" y="1816100"/>
          <p14:tracePt t="9904" x="1987550" y="1816100"/>
          <p14:tracePt t="9912" x="1917700" y="1816100"/>
          <p14:tracePt t="9918" x="1879600" y="1816100"/>
          <p14:tracePt t="9937" x="1765300" y="1816100"/>
          <p14:tracePt t="9945" x="1689100" y="1816100"/>
          <p14:tracePt t="9949" x="1644650" y="1816100"/>
          <p14:tracePt t="9953" x="1638300" y="1816100"/>
          <p14:tracePt t="9962" x="1554163" y="1816100"/>
          <p14:tracePt t="9971" x="1509713" y="1816100"/>
          <p14:tracePt t="9979" x="1439863" y="1809750"/>
          <p14:tracePt t="9986" x="1414463" y="1809750"/>
          <p14:tracePt t="9991" x="1389063" y="1803400"/>
          <p14:tracePt t="9995" x="1376363" y="1803400"/>
          <p14:tracePt t="10000" x="1363663" y="1803400"/>
          <p14:tracePt t="10005" x="1350963" y="1797050"/>
          <p14:tracePt t="10011" x="1344613" y="1797050"/>
          <p14:tracePt t="10015" x="1338263" y="1797050"/>
          <p14:tracePt t="10188" x="1331913" y="1797050"/>
          <p14:tracePt t="10199" x="1331913" y="1790700"/>
          <p14:tracePt t="10208" x="1325563" y="1790700"/>
          <p14:tracePt t="10217" x="1319213" y="1790700"/>
          <p14:tracePt t="10227" x="1312863" y="1790700"/>
          <p14:tracePt t="10244" x="1312863" y="1784350"/>
          <p14:tracePt t="10304" x="1306513" y="1784350"/>
          <p14:tracePt t="10378" x="1300163" y="1784350"/>
          <p14:tracePt t="10391" x="1293813" y="1778000"/>
          <p14:tracePt t="10397" x="1287463" y="1778000"/>
          <p14:tracePt t="10404" x="1281113" y="1778000"/>
          <p14:tracePt t="10411" x="1268413" y="1771650"/>
          <p14:tracePt t="10417" x="1262063" y="1771650"/>
          <p14:tracePt t="10429" x="1243013" y="1758950"/>
          <p14:tracePt t="10435" x="1236663" y="1758950"/>
          <p14:tracePt t="10445" x="1217613" y="1752600"/>
          <p14:tracePt t="10455" x="1211263" y="1752600"/>
          <p14:tracePt t="10460" x="1198563" y="1746250"/>
          <p14:tracePt t="10466" x="1192213" y="1746250"/>
          <p14:tracePt t="10471" x="1192213" y="1739900"/>
          <p14:tracePt t="10477" x="1179513" y="1739900"/>
          <p14:tracePt t="10484" x="1179513" y="1733550"/>
          <p14:tracePt t="10489" x="1173163" y="1733550"/>
          <p14:tracePt t="10497" x="1166813" y="1727200"/>
          <p14:tracePt t="10503" x="1160463" y="1727200"/>
          <p14:tracePt t="10513" x="1139825" y="1720850"/>
          <p14:tracePt t="10522" x="1133475" y="1714500"/>
          <p14:tracePt t="10531" x="1108075" y="1701800"/>
          <p14:tracePt t="10538" x="1101725" y="1701800"/>
          <p14:tracePt t="10546" x="1076325" y="1689100"/>
          <p14:tracePt t="10553" x="1069975" y="1689100"/>
          <p14:tracePt t="10561" x="1050925" y="1682750"/>
          <p14:tracePt t="10568" x="1044575" y="1676400"/>
          <p14:tracePt t="10574" x="1038225" y="1676400"/>
          <p14:tracePt t="10577" x="1031875" y="1676400"/>
          <p14:tracePt t="10584" x="1025525" y="1676400"/>
          <p14:tracePt t="10591" x="1019175" y="1676400"/>
          <p14:tracePt t="10600" x="1012825" y="1670050"/>
          <p14:tracePt t="10611" x="1006475" y="1670050"/>
          <p14:tracePt t="10622" x="1000125" y="1663700"/>
          <p14:tracePt t="10631" x="993775" y="1663700"/>
          <p14:tracePt t="10638" x="987425" y="1663700"/>
          <p14:tracePt t="10639" x="987425" y="1657350"/>
          <p14:tracePt t="10646" x="981075" y="1657350"/>
          <p14:tracePt t="10650" x="974725" y="1657350"/>
          <p14:tracePt t="10656" x="974725" y="1651000"/>
          <p14:tracePt t="10662" x="968375" y="1651000"/>
          <p14:tracePt t="10669" x="962025" y="1651000"/>
          <p14:tracePt t="10678" x="962025" y="1644650"/>
          <p14:tracePt t="10696" x="955675" y="1644650"/>
          <p14:tracePt t="10803" x="955675" y="1638300"/>
          <p14:tracePt t="10812" x="949325" y="1638300"/>
          <p14:tracePt t="10828" x="942975" y="1638300"/>
          <p14:tracePt t="10835" x="942975" y="1631950"/>
          <p14:tracePt t="10843" x="936625" y="1631950"/>
          <p14:tracePt t="10861" x="930275" y="1625600"/>
          <p14:tracePt t="11008" x="923925" y="1625600"/>
          <p14:tracePt t="11016" x="923925" y="1619250"/>
          <p14:tracePt t="11029" x="917575" y="1619250"/>
          <p14:tracePt t="11051" x="911225" y="1619250"/>
          <p14:tracePt t="11065" x="911225" y="1612900"/>
          <p14:tracePt t="12063" x="904875" y="1612900"/>
          <p14:tracePt t="12069" x="898525" y="1606550"/>
          <p14:tracePt t="12079" x="860425" y="1600200"/>
          <p14:tracePt t="12084" x="847725" y="1593850"/>
          <p14:tracePt t="12096" x="815975" y="1581150"/>
          <p14:tracePt t="12103" x="809625" y="1574800"/>
          <p14:tracePt t="12111" x="790575" y="1568450"/>
          <p14:tracePt t="12118" x="784225" y="1568450"/>
          <p14:tracePt t="12127" x="777875" y="1568450"/>
          <p14:tracePt t="12175" x="784225" y="1568450"/>
          <p14:tracePt t="12182" x="790575" y="1568450"/>
          <p14:tracePt t="12185" x="796925" y="1568450"/>
          <p14:tracePt t="12193" x="809625" y="1568450"/>
          <p14:tracePt t="12198" x="828675" y="1568450"/>
          <p14:tracePt t="12204" x="835025" y="1568450"/>
          <p14:tracePt t="12209" x="866775" y="1568450"/>
          <p14:tracePt t="12217" x="898525" y="1587500"/>
          <p14:tracePt t="12225" x="904875" y="1619250"/>
          <p14:tracePt t="13345" x="911225" y="1619250"/>
          <p14:tracePt t="13357" x="911225" y="1612900"/>
          <p14:tracePt t="13401" x="911225" y="1619250"/>
          <p14:tracePt t="13414" x="911225" y="1625600"/>
          <p14:tracePt t="13425" x="904875" y="1625600"/>
          <p14:tracePt t="13433" x="904875" y="1631950"/>
          <p14:tracePt t="13442" x="898525" y="1631950"/>
          <p14:tracePt t="13450" x="898525" y="1638300"/>
          <p14:tracePt t="13510" x="898525" y="1631950"/>
          <p14:tracePt t="13515" x="892175" y="1631950"/>
          <p14:tracePt t="13524" x="892175" y="1625600"/>
          <p14:tracePt t="13541" x="885825" y="1619250"/>
          <p14:tracePt t="13558" x="885825" y="1612900"/>
          <p14:tracePt t="13567" x="885825" y="1606550"/>
          <p14:tracePt t="13586" x="885825" y="1600200"/>
          <p14:tracePt t="13606" x="885825" y="1593850"/>
          <p14:tracePt t="13697" x="885825" y="1587500"/>
          <p14:tracePt t="13714" x="885825" y="1581150"/>
          <p14:tracePt t="13726" x="885825" y="1574800"/>
          <p14:tracePt t="13732" x="879475" y="1574800"/>
          <p14:tracePt t="13742" x="879475" y="1568450"/>
          <p14:tracePt t="13751" x="879475" y="1562100"/>
          <p14:tracePt t="13774" x="873125" y="1562100"/>
          <p14:tracePt t="13893" x="866775" y="1562100"/>
          <p14:tracePt t="13909" x="866775" y="1555750"/>
          <p14:tracePt t="17212" x="873125" y="1555750"/>
          <p14:tracePt t="17222" x="879475" y="1555750"/>
          <p14:tracePt t="17558" x="885825" y="1555750"/>
          <p14:tracePt t="17718" x="885825" y="1562100"/>
          <p14:tracePt t="19613" x="892175" y="1562100"/>
          <p14:tracePt t="19761" x="898525" y="1562100"/>
          <p14:tracePt t="19853" x="904875" y="1562100"/>
          <p14:tracePt t="19875" x="911225" y="1562100"/>
          <p14:tracePt t="19892" x="917575" y="1562100"/>
          <p14:tracePt t="19914" x="923925" y="1562100"/>
          <p14:tracePt t="19992" x="930275" y="1562100"/>
          <p14:tracePt t="20171" x="936625" y="1562100"/>
          <p14:tracePt t="20703" x="942975" y="1562100"/>
          <p14:tracePt t="20855" x="949325" y="1562100"/>
          <p14:tracePt t="21399" x="955675" y="1562100"/>
          <p14:tracePt t="21630" x="962025" y="1562100"/>
          <p14:tracePt t="21714" x="968375" y="1562100"/>
          <p14:tracePt t="21874" x="974725" y="1562100"/>
          <p14:tracePt t="21899" x="981075" y="1562100"/>
          <p14:tracePt t="22462" x="987425" y="1562100"/>
          <p14:tracePt t="26358" x="993775" y="1562100"/>
          <p14:tracePt t="26401" x="993775" y="1568450"/>
          <p14:tracePt t="26734" x="1000125" y="1574800"/>
          <p14:tracePt t="26750" x="1000125" y="1581150"/>
          <p14:tracePt t="26756" x="1006475" y="1581150"/>
          <p14:tracePt t="26768" x="1006475" y="1587500"/>
          <p14:tracePt t="26773" x="1012825" y="1587500"/>
          <p14:tracePt t="26781" x="1019175" y="1593850"/>
          <p14:tracePt t="26795" x="1025525" y="1600200"/>
          <p14:tracePt t="26807" x="1031875" y="1606550"/>
          <p14:tracePt t="26814" x="1031875" y="1612900"/>
          <p14:tracePt t="26824" x="1031875" y="1625600"/>
          <p14:tracePt t="26828" x="1031875" y="1631950"/>
          <p14:tracePt t="26834" x="1031875" y="1638300"/>
          <p14:tracePt t="26844" x="1031875" y="1651000"/>
          <p14:tracePt t="26848" x="1031875" y="1657350"/>
          <p14:tracePt t="26858" x="1031875" y="1670050"/>
          <p14:tracePt t="26868" x="1031875" y="1676400"/>
          <p14:tracePt t="26874" x="1031875" y="1682750"/>
          <p14:tracePt t="26877" x="1025525" y="1689100"/>
          <p14:tracePt t="26890" x="1019175" y="1701800"/>
          <p14:tracePt t="26895" x="1019175" y="1708150"/>
          <p14:tracePt t="26901" x="1019175" y="1714500"/>
          <p14:tracePt t="26910" x="1006475" y="1727200"/>
          <p14:tracePt t="26915" x="1000125" y="1733550"/>
          <p14:tracePt t="26928" x="987425" y="1752600"/>
          <p14:tracePt t="26936" x="987425" y="1765300"/>
          <p14:tracePt t="26942" x="974725" y="1778000"/>
          <p14:tracePt t="26946" x="968375" y="1784350"/>
          <p14:tracePt t="26953" x="968375" y="1790700"/>
          <p14:tracePt t="26956" x="962025" y="1797050"/>
          <p14:tracePt t="26960" x="962025" y="1803400"/>
          <p14:tracePt t="26967" x="955675" y="1809750"/>
          <p14:tracePt t="26971" x="949325" y="1822450"/>
          <p14:tracePt t="26976" x="949325" y="1828800"/>
          <p14:tracePt t="26980" x="942975" y="1835150"/>
          <p14:tracePt t="26988" x="942975" y="1847850"/>
          <p14:tracePt t="26990" x="936625" y="1847850"/>
          <p14:tracePt t="26995" x="936625" y="1860550"/>
          <p14:tracePt t="26997" x="930275" y="1860550"/>
          <p14:tracePt t="27003" x="930275" y="1866900"/>
          <p14:tracePt t="27004" x="930275" y="1873250"/>
          <p14:tracePt t="27010" x="930275" y="1879600"/>
          <p14:tracePt t="27016" x="923925" y="1885950"/>
          <p14:tracePt t="27020" x="923925" y="1892300"/>
          <p14:tracePt t="27027" x="917575" y="1898650"/>
          <p14:tracePt t="27029" x="917575" y="1905000"/>
          <p14:tracePt t="27039" x="911225" y="1911350"/>
          <p14:tracePt t="27045" x="911225" y="1917700"/>
          <p14:tracePt t="27058" x="904875" y="1931988"/>
          <p14:tracePt t="27064" x="898525" y="1938338"/>
          <p14:tracePt t="27076" x="892175" y="1951038"/>
          <p14:tracePt t="27083" x="885825" y="1957388"/>
          <p14:tracePt t="27093" x="879475" y="1963738"/>
          <p14:tracePt t="27098" x="879475" y="1970088"/>
          <p14:tracePt t="27108" x="873125" y="1976438"/>
          <p14:tracePt t="27140" x="866775" y="1976438"/>
          <p14:tracePt t="27146" x="866775" y="1982788"/>
          <p14:tracePt t="27182" x="860425" y="1982788"/>
          <p14:tracePt t="27191" x="860425" y="1989138"/>
          <p14:tracePt t="27207" x="854075" y="1989138"/>
          <p14:tracePt t="27325" x="847725" y="1989138"/>
          <p14:tracePt t="27331" x="847725" y="1995488"/>
          <p14:tracePt t="27340" x="841375" y="2001838"/>
          <p14:tracePt t="27358" x="828675" y="2008188"/>
          <p14:tracePt t="27367" x="828675" y="2014538"/>
          <p14:tracePt t="27376" x="815975" y="2020888"/>
          <p14:tracePt t="27383" x="809625" y="2027238"/>
          <p14:tracePt t="27388" x="803275" y="2027238"/>
          <p14:tracePt t="27397" x="796925" y="2033588"/>
          <p14:tracePt t="27411" x="790575" y="2033588"/>
          <p14:tracePt t="27437" x="784225" y="2033588"/>
          <p14:tracePt t="27446" x="784225" y="2039938"/>
          <p14:tracePt t="27455" x="777875" y="2039938"/>
          <p14:tracePt t="27472" x="771525" y="2039938"/>
          <p14:tracePt t="27487" x="765175" y="2046288"/>
          <p14:tracePt t="27505" x="758825" y="2046288"/>
          <p14:tracePt t="27525" x="752475" y="2046288"/>
          <p14:tracePt t="27543" x="752475" y="2052638"/>
          <p14:tracePt t="27549" x="746125" y="2052638"/>
          <p14:tracePt t="27570" x="739775" y="2052638"/>
          <p14:tracePt t="27588" x="733425" y="2052638"/>
          <p14:tracePt t="27593" x="733425" y="2058988"/>
          <p14:tracePt t="27607" x="727075" y="2058988"/>
          <p14:tracePt t="27641" x="720725" y="2058988"/>
          <p14:tracePt t="27850" x="714375" y="2058988"/>
          <p14:tracePt t="27924" x="708025" y="2058988"/>
          <p14:tracePt t="28023" x="701675" y="2058988"/>
          <p14:tracePt t="28101" x="695325" y="2058988"/>
          <p14:tracePt t="28527" x="688975" y="2058988"/>
          <p14:tracePt t="30644" x="695325" y="2058988"/>
          <p14:tracePt t="30657" x="695325" y="2065338"/>
          <p14:tracePt t="30664" x="701675" y="2065338"/>
          <p14:tracePt t="30676" x="708025" y="2071688"/>
          <p14:tracePt t="30690" x="714375" y="2078038"/>
          <p14:tracePt t="30697" x="720725" y="2084388"/>
          <p14:tracePt t="30701" x="720725" y="2090738"/>
          <p14:tracePt t="30708" x="727075" y="2103438"/>
          <p14:tracePt t="30714" x="727075" y="2116138"/>
          <p14:tracePt t="30718" x="733425" y="2116138"/>
          <p14:tracePt t="30724" x="739775" y="2135188"/>
          <p14:tracePt t="30732" x="739775" y="2147888"/>
          <p14:tracePt t="30735" x="739775" y="2154238"/>
          <p14:tracePt t="30741" x="746125" y="2173288"/>
          <p14:tracePt t="30747" x="746125" y="2185988"/>
          <p14:tracePt t="30758" x="746125" y="2211388"/>
          <p14:tracePt t="30762" x="746125" y="2224088"/>
          <p14:tracePt t="30767" x="746125" y="2236788"/>
          <p14:tracePt t="30778" x="746125" y="2281238"/>
          <p14:tracePt t="30784" x="746125" y="2293938"/>
          <p14:tracePt t="30796" x="752475" y="2344738"/>
          <p14:tracePt t="30802" x="752475" y="2359025"/>
          <p14:tracePt t="30811" x="752475" y="2390775"/>
          <p14:tracePt t="30817" x="752475" y="2403475"/>
          <p14:tracePt t="30827" x="752475" y="2435225"/>
          <p14:tracePt t="30834" x="752475" y="2447925"/>
          <p14:tracePt t="30840" x="752475" y="2473325"/>
          <p14:tracePt t="30845" x="752475" y="2486025"/>
          <p14:tracePt t="30851" x="752475" y="2492375"/>
          <p14:tracePt t="30855" x="752475" y="2517775"/>
          <p14:tracePt t="30859" x="752475" y="2524125"/>
          <p14:tracePt t="30864" x="752475" y="2530475"/>
          <p14:tracePt t="30865" x="752475" y="2536825"/>
          <p14:tracePt t="30870" x="752475" y="2549525"/>
          <p14:tracePt t="30878" x="752475" y="2555875"/>
          <p14:tracePt t="30879" x="752475" y="2562225"/>
          <p14:tracePt t="30886" x="752475" y="2568575"/>
          <p14:tracePt t="30890" x="752475" y="2574925"/>
          <p14:tracePt t="30902" x="752475" y="2581275"/>
          <p14:tracePt t="30917" x="752475" y="2587625"/>
          <p14:tracePt t="30946" x="752475" y="2593975"/>
          <p14:tracePt t="30973" x="752475" y="2600325"/>
          <p14:tracePt t="31681" x="752475" y="2606675"/>
          <p14:tracePt t="31858" x="752475" y="2613025"/>
          <p14:tracePt t="31915" x="758825" y="2613025"/>
          <p14:tracePt t="31947" x="758825" y="2619375"/>
          <p14:tracePt t="31960" x="765175" y="2619375"/>
          <p14:tracePt t="32041" x="771525" y="2619375"/>
          <p14:tracePt t="32073" x="777875" y="2619375"/>
          <p14:tracePt t="32095" x="784225" y="2619375"/>
          <p14:tracePt t="32101" x="784225" y="2625725"/>
          <p14:tracePt t="32123" x="790575" y="2625725"/>
          <p14:tracePt t="32131" x="790575" y="2632075"/>
          <p14:tracePt t="32144" x="796925" y="2632075"/>
          <p14:tracePt t="32197" x="803275" y="2632075"/>
          <p14:tracePt t="32204" x="803275" y="2638425"/>
          <p14:tracePt t="32221" x="809625" y="2638425"/>
          <p14:tracePt t="32242" x="815975" y="2638425"/>
          <p14:tracePt t="32250" x="815975" y="2644775"/>
          <p14:tracePt t="32257" x="822325" y="2644775"/>
          <p14:tracePt t="32274" x="828675" y="2651125"/>
          <p14:tracePt t="32291" x="835025" y="2651125"/>
          <p14:tracePt t="32294" x="835025" y="2657475"/>
          <p14:tracePt t="32310" x="841375" y="2657475"/>
          <p14:tracePt t="32390" x="841375" y="2663825"/>
          <p14:tracePt t="32410" x="847725" y="2663825"/>
          <p14:tracePt t="32466" x="854075" y="2663825"/>
          <p14:tracePt t="32470" x="854075" y="2670175"/>
          <p14:tracePt t="32510" x="860425" y="2670175"/>
          <p14:tracePt t="32563" x="866775" y="2670175"/>
          <p14:tracePt t="32603" x="873125" y="2670175"/>
          <p14:tracePt t="32621" x="879475" y="2670175"/>
          <p14:tracePt t="32630" x="885825" y="2670175"/>
          <p14:tracePt t="32640" x="892175" y="2676525"/>
          <p14:tracePt t="32648" x="898525" y="2676525"/>
          <p14:tracePt t="32658" x="904875" y="2676525"/>
          <p14:tracePt t="32663" x="911225" y="2676525"/>
          <p14:tracePt t="32674" x="917575" y="2676525"/>
          <p14:tracePt t="32682" x="923925" y="2676525"/>
          <p14:tracePt t="32693" x="930275" y="2676525"/>
          <p14:tracePt t="32707" x="936625" y="2676525"/>
          <p14:tracePt t="32711" x="942975" y="2676525"/>
          <p14:tracePt t="32718" x="949325" y="2676525"/>
          <p14:tracePt t="32726" x="955675" y="2676525"/>
          <p14:tracePt t="32740" x="962025" y="2676525"/>
          <p14:tracePt t="32742" x="968375" y="2676525"/>
          <p14:tracePt t="32757" x="974725" y="2682875"/>
          <p14:tracePt t="32766" x="981075" y="2682875"/>
          <p14:tracePt t="32778" x="987425" y="2682875"/>
          <p14:tracePt t="32802" x="993775" y="2682875"/>
          <p14:tracePt t="32823" x="1000125" y="2682875"/>
          <p14:tracePt t="32825" x="1006475" y="2682875"/>
          <p14:tracePt t="32840" x="1019175" y="2682875"/>
          <p14:tracePt t="32851" x="1025525" y="2682875"/>
          <p14:tracePt t="32859" x="1038225" y="2689225"/>
          <p14:tracePt t="32864" x="1044575" y="2689225"/>
          <p14:tracePt t="32876" x="1057275" y="2695575"/>
          <p14:tracePt t="32882" x="1063625" y="2695575"/>
          <p14:tracePt t="32894" x="1069975" y="2695575"/>
          <p14:tracePt t="32909" x="1076325" y="2695575"/>
          <p14:tracePt t="32945" x="1082675" y="2695575"/>
          <p14:tracePt t="33070" x="1089025" y="2695575"/>
          <p14:tracePt t="33107" x="1095375" y="2695575"/>
          <p14:tracePt t="33111" x="1095375" y="2701925"/>
          <p14:tracePt t="33296" x="1101725" y="2701925"/>
          <p14:tracePt t="33332" x="1108075" y="2701925"/>
          <p14:tracePt t="33418" x="1114425" y="2701925"/>
          <p14:tracePt t="34292" x="1114425" y="2708275"/>
          <p14:tracePt t="34337" x="1108075" y="2708275"/>
          <p14:tracePt t="34351" x="1101725" y="2708275"/>
          <p14:tracePt t="34356" x="1101725" y="2714625"/>
          <p14:tracePt t="34363" x="1095375" y="2720975"/>
          <p14:tracePt t="34373" x="1082675" y="2727325"/>
          <p14:tracePt t="34379" x="1076325" y="2733675"/>
          <p14:tracePt t="34384" x="1069975" y="2740025"/>
          <p14:tracePt t="34391" x="1044575" y="2752725"/>
          <p14:tracePt t="34399" x="1019175" y="2759075"/>
          <p14:tracePt t="34409" x="981075" y="2771775"/>
          <p14:tracePt t="34418" x="962025" y="2778125"/>
          <p14:tracePt t="34423" x="923925" y="2792413"/>
          <p14:tracePt t="34428" x="904875" y="2798763"/>
          <p14:tracePt t="34435" x="898525" y="2798763"/>
          <p14:tracePt t="34441" x="854075" y="2811463"/>
          <p14:tracePt t="34448" x="828675" y="2817813"/>
          <p14:tracePt t="34455" x="803275" y="2830513"/>
          <p14:tracePt t="34459" x="777875" y="2836863"/>
          <p14:tracePt t="34467" x="752475" y="2843213"/>
          <p14:tracePt t="34476" x="708025" y="2862263"/>
          <p14:tracePt t="34483" x="688975" y="2862263"/>
          <p14:tracePt t="34492" x="630238" y="2881313"/>
          <p14:tracePt t="34500" x="611188" y="2887663"/>
          <p14:tracePt t="34513" x="528638" y="2913063"/>
          <p14:tracePt t="34518" x="522288" y="2913063"/>
          <p14:tracePt t="34523" x="471488" y="2932113"/>
          <p14:tracePt t="34528" x="458788" y="2932113"/>
          <p14:tracePt t="34531" x="439738" y="2938463"/>
          <p14:tracePt t="34537" x="427038" y="2944813"/>
          <p14:tracePt t="34540" x="420688" y="2944813"/>
          <p14:tracePt t="34544" x="407988" y="2951163"/>
          <p14:tracePt t="34546" x="401638" y="2951163"/>
          <p14:tracePt t="34549" x="395288" y="2957513"/>
          <p14:tracePt t="34553" x="382588" y="2957513"/>
          <p14:tracePt t="34556" x="376238" y="2963863"/>
          <p14:tracePt t="34561" x="369888" y="2963863"/>
          <p14:tracePt t="34563" x="357188" y="2970213"/>
          <p14:tracePt t="34570" x="344488" y="2976563"/>
          <p14:tracePt t="34572" x="338138" y="2976563"/>
          <p14:tracePt t="34576" x="325438" y="2982913"/>
          <p14:tracePt t="34579" x="319088" y="2989263"/>
          <p14:tracePt t="34580" x="312738" y="2989263"/>
          <p14:tracePt t="34587" x="293688" y="3001963"/>
          <p14:tracePt t="34591" x="287338" y="3008313"/>
          <p14:tracePt t="34595" x="274638" y="3008313"/>
          <p14:tracePt t="34597" x="268288" y="3014663"/>
          <p14:tracePt t="34599" x="261938" y="3014663"/>
          <p14:tracePt t="34603" x="249238" y="3021013"/>
          <p14:tracePt t="34606" x="242888" y="3027363"/>
          <p14:tracePt t="34610" x="230188" y="3033713"/>
          <p14:tracePt t="34613" x="215900" y="3046413"/>
          <p14:tracePt t="34615" x="209550" y="3046413"/>
          <p14:tracePt t="34619" x="190500" y="3059113"/>
          <p14:tracePt t="34624" x="177800" y="3065463"/>
          <p14:tracePt t="34628" x="165100" y="3078163"/>
          <p14:tracePt t="34630" x="158750" y="3078163"/>
          <p14:tracePt t="34632" x="152400" y="3084513"/>
          <p14:tracePt t="34636" x="139700" y="3090863"/>
          <p14:tracePt t="34639" x="133350" y="3090863"/>
          <p14:tracePt t="34644" x="127000" y="3097213"/>
          <p14:tracePt t="34646" x="114300" y="3097213"/>
          <p14:tracePt t="34649" x="114300" y="3103563"/>
          <p14:tracePt t="34652" x="107950" y="3109913"/>
          <p14:tracePt t="34658" x="101600" y="3109913"/>
          <p14:tracePt t="34662" x="101600" y="3116263"/>
          <p14:tracePt t="34664" x="95250" y="3116263"/>
          <p14:tracePt t="34670" x="95250" y="3122613"/>
          <p14:tracePt t="34681" x="88900" y="3128963"/>
          <p14:tracePt t="34702" x="88900" y="3135313"/>
          <p14:tracePt t="34721" x="88900" y="3141663"/>
          <p14:tracePt t="34732" x="82550" y="3141663"/>
          <p14:tracePt t="34744" x="82550" y="3148013"/>
          <p14:tracePt t="34756" x="82550" y="3154363"/>
          <p14:tracePt t="34768" x="82550" y="3160713"/>
          <p14:tracePt t="34780" x="82550" y="3167063"/>
          <p14:tracePt t="34788" x="82550" y="3173413"/>
          <p14:tracePt t="34796" x="82550" y="3179763"/>
          <p14:tracePt t="34803" x="82550" y="3186113"/>
          <p14:tracePt t="34811" x="82550" y="3192463"/>
          <p14:tracePt t="34818" x="82550" y="3198813"/>
          <p14:tracePt t="34821" x="82550" y="3205163"/>
          <p14:tracePt t="34827" x="82550" y="3211513"/>
          <p14:tracePt t="34830" x="82550" y="3219450"/>
          <p14:tracePt t="34836" x="82550" y="3225800"/>
          <p14:tracePt t="34844" x="82550" y="3232150"/>
          <p14:tracePt t="34847" x="82550" y="3238500"/>
          <p14:tracePt t="34853" x="82550" y="3244850"/>
          <p14:tracePt t="34857" x="82550" y="3251200"/>
          <p14:tracePt t="34863" x="82550" y="3257550"/>
          <p14:tracePt t="34870" x="82550" y="3263900"/>
          <p14:tracePt t="34874" x="82550" y="3270250"/>
          <p14:tracePt t="34880" x="82550" y="3276600"/>
          <p14:tracePt t="34887" x="88900" y="3282950"/>
          <p14:tracePt t="34895" x="88900" y="3289300"/>
          <p14:tracePt t="34904" x="88900" y="3295650"/>
          <p14:tracePt t="34907" x="95250" y="3302000"/>
          <p14:tracePt t="34923" x="95250" y="3308350"/>
          <p14:tracePt t="34933" x="101600" y="3314700"/>
          <p14:tracePt t="34942" x="101600" y="3321050"/>
          <p14:tracePt t="34952" x="101600" y="3327400"/>
          <p14:tracePt t="34958" x="107950" y="3333750"/>
          <p14:tracePt t="34962" x="107950" y="3340100"/>
          <p14:tracePt t="34968" x="114300" y="3346450"/>
          <p14:tracePt t="34975" x="114300" y="3359150"/>
          <p14:tracePt t="34980" x="120650" y="3365500"/>
          <p14:tracePt t="34990" x="120650" y="3378200"/>
          <p14:tracePt t="34997" x="127000" y="3384550"/>
          <p14:tracePt t="35001" x="127000" y="3390900"/>
          <p14:tracePt t="35007" x="127000" y="3409950"/>
          <p14:tracePt t="35012" x="127000" y="3416300"/>
          <p14:tracePt t="35016" x="133350" y="3422650"/>
          <p14:tracePt t="35023" x="133350" y="3435350"/>
          <p14:tracePt t="35028" x="133350" y="3441700"/>
          <p14:tracePt t="35032" x="133350" y="3448050"/>
          <p14:tracePt t="35037" x="133350" y="3460750"/>
          <p14:tracePt t="35040" x="139700" y="3467100"/>
          <p14:tracePt t="35044" x="139700" y="3473450"/>
          <p14:tracePt t="35047" x="139700" y="3486150"/>
          <p14:tracePt t="35054" x="139700" y="3498850"/>
          <p14:tracePt t="35057" x="139700" y="3505200"/>
          <p14:tracePt t="35060" x="139700" y="3511550"/>
          <p14:tracePt t="35063" x="139700" y="3517900"/>
          <p14:tracePt t="35066" x="139700" y="3524250"/>
          <p14:tracePt t="35070" x="139700" y="3536950"/>
          <p14:tracePt t="35076" x="146050" y="3549650"/>
          <p14:tracePt t="35079" x="146050" y="3556000"/>
          <p14:tracePt t="35082" x="146050" y="3562350"/>
          <p14:tracePt t="35086" x="146050" y="3568700"/>
          <p14:tracePt t="35088" x="146050" y="3575050"/>
          <p14:tracePt t="35091" x="146050" y="3581400"/>
          <p14:tracePt t="35095" x="146050" y="3587750"/>
          <p14:tracePt t="35097" x="146050" y="3594100"/>
          <p14:tracePt t="35099" x="146050" y="3600450"/>
          <p14:tracePt t="35102" x="146050" y="3606800"/>
          <p14:tracePt t="35107" x="146050" y="3613150"/>
          <p14:tracePt t="35111" x="152400" y="3619500"/>
          <p14:tracePt t="35112" x="152400" y="3625850"/>
          <p14:tracePt t="35114" x="152400" y="3632200"/>
          <p14:tracePt t="35119" x="152400" y="3638550"/>
          <p14:tracePt t="35121" x="152400" y="3646488"/>
          <p14:tracePt t="35128" x="152400" y="3659188"/>
          <p14:tracePt t="35132" x="152400" y="3665538"/>
          <p14:tracePt t="35135" x="152400" y="3671888"/>
          <p14:tracePt t="35141" x="158750" y="3678238"/>
          <p14:tracePt t="35144" x="158750" y="3684588"/>
          <p14:tracePt t="35148" x="158750" y="3690938"/>
          <p14:tracePt t="35152" x="158750" y="3697288"/>
          <p14:tracePt t="35155" x="158750" y="3703638"/>
          <p14:tracePt t="35159" x="158750" y="3709988"/>
          <p14:tracePt t="35162" x="158750" y="3716338"/>
          <p14:tracePt t="35169" x="165100" y="3729038"/>
          <p14:tracePt t="35173" x="165100" y="3735388"/>
          <p14:tracePt t="35178" x="165100" y="3741738"/>
          <p14:tracePt t="35180" x="165100" y="3748088"/>
          <p14:tracePt t="35185" x="165100" y="3754438"/>
          <p14:tracePt t="35188" x="165100" y="3760788"/>
          <p14:tracePt t="35193" x="165100" y="3767138"/>
          <p14:tracePt t="35195" x="165100" y="3773488"/>
          <p14:tracePt t="35196" x="165100" y="3779838"/>
          <p14:tracePt t="35202" x="165100" y="3786188"/>
          <p14:tracePt t="35204" x="165100" y="3792538"/>
          <p14:tracePt t="35210" x="171450" y="3805238"/>
          <p14:tracePt t="35213" x="171450" y="3811588"/>
          <p14:tracePt t="35218" x="171450" y="3817938"/>
          <p14:tracePt t="35221" x="171450" y="3824288"/>
          <p14:tracePt t="35227" x="171450" y="3830638"/>
          <p14:tracePt t="35230" x="171450" y="3836988"/>
          <p14:tracePt t="35234" x="171450" y="3843338"/>
          <p14:tracePt t="35240" x="171450" y="3849688"/>
          <p14:tracePt t="35246" x="171450" y="3856038"/>
          <p14:tracePt t="35256" x="171450" y="3862388"/>
          <p14:tracePt t="35258" x="177800" y="3868738"/>
          <p14:tracePt t="35264" x="177800" y="3875088"/>
          <p14:tracePt t="35272" x="177800" y="3881438"/>
          <p14:tracePt t="35275" x="177800" y="3887788"/>
          <p14:tracePt t="35283" x="177800" y="3894138"/>
          <p14:tracePt t="35291" x="184150" y="3906838"/>
          <p14:tracePt t="35298" x="184150" y="3913188"/>
          <p14:tracePt t="35305" x="190500" y="3919538"/>
          <p14:tracePt t="35308" x="190500" y="3925888"/>
          <p14:tracePt t="35315" x="190500" y="3932238"/>
          <p14:tracePt t="35323" x="196850" y="3938588"/>
          <p14:tracePt t="35328" x="196850" y="3944938"/>
          <p14:tracePt t="35339" x="203200" y="3951288"/>
          <p14:tracePt t="35345" x="203200" y="3957638"/>
          <p14:tracePt t="35355" x="209550" y="3963988"/>
          <p14:tracePt t="35364" x="215900" y="3963988"/>
          <p14:tracePt t="35371" x="215900" y="3970338"/>
          <p14:tracePt t="35382" x="222250" y="3970338"/>
          <p14:tracePt t="35388" x="222250" y="3976688"/>
          <p14:tracePt t="35399" x="230188" y="3976688"/>
          <p14:tracePt t="35410" x="230188" y="3983038"/>
          <p14:tracePt t="35421" x="236538" y="3983038"/>
          <p14:tracePt t="35428" x="236538" y="3989388"/>
          <p14:tracePt t="35464" x="242888" y="3989388"/>
          <p14:tracePt t="35601" x="249238" y="3989388"/>
          <p14:tracePt t="35624" x="249238" y="3995738"/>
          <p14:tracePt t="35806" x="255588" y="3995738"/>
          <p14:tracePt t="35841" x="255588" y="4002088"/>
          <p14:tracePt t="35849" x="261938" y="4002088"/>
          <p14:tracePt t="35994" x="268288" y="4002088"/>
          <p14:tracePt t="36085" x="274638" y="4002088"/>
          <p14:tracePt t="36269" x="280988" y="4002088"/>
          <p14:tracePt t="36286" x="287338" y="4002088"/>
          <p14:tracePt t="36459" x="293688" y="4002088"/>
          <p14:tracePt t="36587" x="300038" y="4002088"/>
          <p14:tracePt t="36607" x="306388" y="4002088"/>
          <p14:tracePt t="36621" x="312738" y="4002088"/>
          <p14:tracePt t="36631" x="319088" y="4002088"/>
          <p14:tracePt t="36653" x="325438" y="4002088"/>
          <p14:tracePt t="36661" x="325438" y="4008438"/>
          <p14:tracePt t="36671" x="331788" y="4008438"/>
          <p14:tracePt t="36694" x="338138" y="4008438"/>
          <p14:tracePt t="36710" x="344488" y="4008438"/>
          <p14:tracePt t="36722" x="350838" y="4008438"/>
          <p14:tracePt t="36743" x="357188" y="4008438"/>
          <p14:tracePt t="36757" x="363538" y="4008438"/>
          <p14:tracePt t="36782" x="369888" y="4008438"/>
          <p14:tracePt t="36822" x="376238" y="4008438"/>
          <p14:tracePt t="37126" x="382588" y="4014788"/>
          <p14:tracePt t="37130" x="395288" y="4014788"/>
          <p14:tracePt t="37143" x="471488" y="4033838"/>
          <p14:tracePt t="37150" x="515938" y="4040188"/>
          <p14:tracePt t="37155" x="579438" y="4052888"/>
          <p14:tracePt t="37160" x="636588" y="4059238"/>
          <p14:tracePt t="37168" x="674688" y="4065588"/>
          <p14:tracePt t="37173" x="746125" y="4065588"/>
          <p14:tracePt t="37178" x="777875" y="4073525"/>
          <p14:tracePt t="37184" x="784225" y="4073525"/>
          <p14:tracePt t="37190" x="828675" y="4079875"/>
          <p14:tracePt t="37195" x="841375" y="4079875"/>
          <p14:tracePt t="37200" x="847725" y="4079875"/>
          <p14:tracePt t="37206" x="873125" y="4079875"/>
          <p14:tracePt t="37209" x="879475" y="4079875"/>
          <p14:tracePt t="37213" x="885825" y="4079875"/>
          <p14:tracePt t="37219" x="898525" y="4079875"/>
          <p14:tracePt t="37225" x="911225" y="4086225"/>
          <p14:tracePt t="37229" x="917575" y="4086225"/>
          <p14:tracePt t="37240" x="930275" y="4086225"/>
          <p14:tracePt t="37245" x="936625" y="4086225"/>
          <p14:tracePt t="37250" x="942975" y="4086225"/>
          <p14:tracePt t="37257" x="949325" y="4086225"/>
          <p14:tracePt t="37259" x="955675" y="4086225"/>
          <p14:tracePt t="37272" x="962025" y="4086225"/>
          <p14:tracePt t="40339" x="968375" y="4086225"/>
          <p14:tracePt t="40347" x="974725" y="4092575"/>
          <p14:tracePt t="40356" x="987425" y="4098925"/>
          <p14:tracePt t="40361" x="993775" y="4098925"/>
          <p14:tracePt t="40366" x="1000125" y="4098925"/>
          <p14:tracePt t="40373" x="1012825" y="4111625"/>
          <p14:tracePt t="40378" x="1019175" y="4111625"/>
          <p14:tracePt t="40382" x="1025525" y="4111625"/>
          <p14:tracePt t="40388" x="1025525" y="4117975"/>
          <p14:tracePt t="40394" x="1031875" y="4117975"/>
          <p14:tracePt t="40424" x="1038225" y="4124325"/>
          <p14:tracePt t="40440" x="1050925" y="4124325"/>
          <p14:tracePt t="40446" x="1057275" y="4130675"/>
          <p14:tracePt t="40457" x="1076325" y="4137025"/>
          <p14:tracePt t="40465" x="1089025" y="4137025"/>
          <p14:tracePt t="40469" x="1095375" y="4137025"/>
          <p14:tracePt t="40476" x="1120775" y="4149725"/>
          <p14:tracePt t="40484" x="1127125" y="4149725"/>
          <p14:tracePt t="40489" x="1139825" y="4156075"/>
          <p14:tracePt t="40493" x="1147763" y="4156075"/>
          <p14:tracePt t="40498" x="1154113" y="4156075"/>
          <p14:tracePt t="40509" x="1160463" y="4156075"/>
          <p14:tracePt t="40531" x="1160463" y="4162425"/>
          <p14:tracePt t="40542" x="1166813" y="4162425"/>
          <p14:tracePt t="40550" x="1173163" y="4162425"/>
          <p14:tracePt t="40556" x="1185863" y="4168775"/>
          <p14:tracePt t="40562" x="1211263" y="4175125"/>
          <p14:tracePt t="40567" x="1217613" y="4175125"/>
          <p14:tracePt t="40575" x="1268413" y="4194175"/>
          <p14:tracePt t="40582" x="1281113" y="4200525"/>
          <p14:tracePt t="40591" x="1357313" y="4219575"/>
          <p14:tracePt t="40600" x="1376363" y="4232275"/>
          <p14:tracePt t="40604" x="1382713" y="4232275"/>
          <p14:tracePt t="40607" x="1408113" y="4238625"/>
          <p14:tracePt t="40613" x="1420813" y="4238625"/>
          <p14:tracePt t="40617" x="1427163" y="4238625"/>
          <p14:tracePt t="40623" x="1446213" y="4244975"/>
          <p14:tracePt t="40633" x="1452563" y="4244975"/>
          <p14:tracePt t="40639" x="1465263" y="4244975"/>
          <p14:tracePt t="40648" x="1471613" y="4244975"/>
          <p14:tracePt t="40657" x="1477963" y="4244975"/>
          <p14:tracePt t="40660" x="1484313" y="4244975"/>
          <p14:tracePt t="40666" x="1490663" y="4244975"/>
          <p14:tracePt t="40673" x="1503363" y="4244975"/>
          <p14:tracePt t="40679" x="1516063" y="4251325"/>
          <p14:tracePt t="40684" x="1522413" y="4251325"/>
          <p14:tracePt t="40690" x="1554163" y="4264025"/>
          <p14:tracePt t="40693" x="1573213" y="4264025"/>
          <p14:tracePt t="40697" x="1585913" y="4270375"/>
          <p14:tracePt t="40704" x="1619250" y="4276725"/>
          <p14:tracePt t="40709" x="1638300" y="4283075"/>
          <p14:tracePt t="40713" x="1651000" y="4289425"/>
          <p14:tracePt t="40719" x="1670050" y="4289425"/>
          <p14:tracePt t="40721" x="1676400" y="4295775"/>
          <p14:tracePt t="40727" x="1689100" y="4295775"/>
          <p14:tracePt t="40728" x="1695450" y="4302125"/>
          <p14:tracePt t="40734" x="1701800" y="4302125"/>
          <p14:tracePt t="40737" x="1708150" y="4302125"/>
          <p14:tracePt t="40743" x="1714500" y="4302125"/>
          <p14:tracePt t="40751" x="1720850" y="4302125"/>
          <p14:tracePt t="40762" x="1727200" y="4302125"/>
          <p14:tracePt t="40775" x="1733550" y="4302125"/>
          <p14:tracePt t="40779" x="1739900" y="4302125"/>
          <p14:tracePt t="40787" x="1746250" y="4302125"/>
          <p14:tracePt t="40792" x="1752600" y="4302125"/>
          <p14:tracePt t="40794" x="1758950" y="4302125"/>
          <p14:tracePt t="40798" x="1765300" y="4302125"/>
          <p14:tracePt t="40802" x="1771650" y="4302125"/>
          <p14:tracePt t="40804" x="1778000" y="4302125"/>
          <p14:tracePt t="40806" x="1784350" y="4302125"/>
          <p14:tracePt t="40810" x="1790700" y="4302125"/>
          <p14:tracePt t="40812" x="1797050" y="4302125"/>
          <p14:tracePt t="40815" x="1803400" y="4302125"/>
          <p14:tracePt t="40819" x="1809750" y="4302125"/>
          <p14:tracePt t="40821" x="1822450" y="4295775"/>
          <p14:tracePt t="40826" x="1828800" y="4295775"/>
          <p14:tracePt t="40828" x="1835150" y="4295775"/>
          <p14:tracePt t="40830" x="1841500" y="4295775"/>
          <p14:tracePt t="40836" x="1854200" y="4289425"/>
          <p14:tracePt t="40839" x="1860550" y="4289425"/>
          <p14:tracePt t="40843" x="1866900" y="4289425"/>
          <p14:tracePt t="40846" x="1873250" y="4283075"/>
          <p14:tracePt t="40853" x="1879600" y="4283075"/>
          <p14:tracePt t="40855" x="1885950" y="4283075"/>
          <p14:tracePt t="40862" x="1892300" y="4276725"/>
          <p14:tracePt t="40870" x="1898650" y="4276725"/>
          <p14:tracePt t="40873" x="1898650" y="4270375"/>
          <p14:tracePt t="40916" x="1905000" y="4270375"/>
          <p14:tracePt t="40949" x="1911350" y="4264025"/>
          <p14:tracePt t="40981" x="1911350" y="4257675"/>
          <p14:tracePt t="40983" x="1917700" y="4257675"/>
          <p14:tracePt t="41054" x="1924050" y="4257675"/>
          <p14:tracePt t="41069" x="1924050" y="4251325"/>
          <p14:tracePt t="41082" x="1924050" y="4244975"/>
          <p14:tracePt t="41096" x="1930400" y="4244975"/>
          <p14:tracePt t="41120" x="1930400" y="4238625"/>
          <p14:tracePt t="41845" x="1936750" y="4238625"/>
          <p14:tracePt t="42279" x="1943100" y="4238625"/>
          <p14:tracePt t="42287" x="1949450" y="4238625"/>
          <p14:tracePt t="42292" x="1962150" y="4238625"/>
          <p14:tracePt t="42300" x="1968500" y="4238625"/>
          <p14:tracePt t="42308" x="1987550" y="4251325"/>
          <p14:tracePt t="42316" x="1993900" y="4251325"/>
          <p14:tracePt t="42324" x="2025650" y="4257675"/>
          <p14:tracePt t="42332" x="2044700" y="4264025"/>
          <p14:tracePt t="42343" x="2084388" y="4270375"/>
          <p14:tracePt t="42352" x="2097088" y="4270375"/>
          <p14:tracePt t="42357" x="2147888" y="4276725"/>
          <p14:tracePt t="42364" x="2173288" y="4283075"/>
          <p14:tracePt t="42376" x="2236788" y="4289425"/>
          <p14:tracePt t="42384" x="2255838" y="4289425"/>
          <p14:tracePt t="42394" x="2332038" y="4302125"/>
          <p14:tracePt t="42401" x="2351088" y="4308475"/>
          <p14:tracePt t="42411" x="2427288" y="4327525"/>
          <p14:tracePt t="42416" x="2446338" y="4327525"/>
          <p14:tracePt t="42427" x="2509838" y="4340225"/>
          <p14:tracePt t="42434" x="2530475" y="4346575"/>
          <p14:tracePt t="42443" x="2568575" y="4359275"/>
          <p14:tracePt t="42449" x="2581275" y="4359275"/>
          <p14:tracePt t="42456" x="2606675" y="4365625"/>
          <p14:tracePt t="42462" x="2625725" y="4371975"/>
          <p14:tracePt t="42466" x="2632075" y="4371975"/>
          <p14:tracePt t="42474" x="2657475" y="4378325"/>
          <p14:tracePt t="42479" x="2670175" y="4378325"/>
          <p14:tracePt t="42486" x="2682875" y="4384675"/>
          <p14:tracePt t="42489" x="2689225" y="4384675"/>
          <p14:tracePt t="42491" x="2695575" y="4384675"/>
          <p14:tracePt t="42496" x="2701925" y="4391025"/>
          <p14:tracePt t="42497" x="2708275" y="4391025"/>
          <p14:tracePt t="42502" x="2714625" y="4391025"/>
          <p14:tracePt t="42504" x="2720975" y="4391025"/>
          <p14:tracePt t="42507" x="2727325" y="4391025"/>
          <p14:tracePt t="42511" x="2733675" y="4391025"/>
          <p14:tracePt t="42513" x="2740025" y="4391025"/>
          <p14:tracePt t="42518" x="2752725" y="4391025"/>
          <p14:tracePt t="42520" x="2759075" y="4391025"/>
          <p14:tracePt t="42522" x="2765425" y="4391025"/>
          <p14:tracePt t="42526" x="2771775" y="4397375"/>
          <p14:tracePt t="42527" x="2778125" y="4397375"/>
          <p14:tracePt t="42529" x="2784475" y="4397375"/>
          <p14:tracePt t="42534" x="2803525" y="4397375"/>
          <p14:tracePt t="42536" x="2809875" y="4403725"/>
          <p14:tracePt t="42539" x="2822575" y="4403725"/>
          <p14:tracePt t="42543" x="2835275" y="4403725"/>
          <p14:tracePt t="42544" x="2841625" y="4403725"/>
          <p14:tracePt t="42545" x="2847975" y="4410075"/>
          <p14:tracePt t="42548" x="2854325" y="4410075"/>
          <p14:tracePt t="42551" x="2873375" y="4416425"/>
          <p14:tracePt t="42554" x="2892425" y="4416425"/>
          <p14:tracePt t="42556" x="2898775" y="4422775"/>
          <p14:tracePt t="42559" x="2917825" y="4422775"/>
          <p14:tracePt t="42561" x="2930525" y="4429125"/>
          <p14:tracePt t="42563" x="2936875" y="4429125"/>
          <p14:tracePt t="42568" x="2955925" y="4435475"/>
          <p14:tracePt t="42570" x="2976563" y="4435475"/>
          <p14:tracePt t="42573" x="2982913" y="4441825"/>
          <p14:tracePt t="42577" x="3014663" y="4448175"/>
          <p14:tracePt t="42579" x="3021013" y="4448175"/>
          <p14:tracePt t="42581" x="3027363" y="4448175"/>
          <p14:tracePt t="42585" x="3052763" y="4454525"/>
          <p14:tracePt t="42587" x="3059113" y="4454525"/>
          <p14:tracePt t="42590" x="3071813" y="4454525"/>
          <p14:tracePt t="42593" x="3090863" y="4460875"/>
          <p14:tracePt t="42595" x="3097213" y="4460875"/>
          <p14:tracePt t="42596" x="3103563" y="4460875"/>
          <p14:tracePt t="42598" x="3109913" y="4460875"/>
          <p14:tracePt t="42601" x="3128963" y="4467225"/>
          <p14:tracePt t="42604" x="3141663" y="4467225"/>
          <p14:tracePt t="42607" x="3154363" y="4467225"/>
          <p14:tracePt t="42610" x="3173413" y="4473575"/>
          <p14:tracePt t="42611" x="3179763" y="4473575"/>
          <p14:tracePt t="42612" x="3186113" y="4473575"/>
          <p14:tracePt t="42614" x="3198813" y="4473575"/>
          <p14:tracePt t="42617" x="3217863" y="4479925"/>
          <p14:tracePt t="42619" x="3230563" y="4479925"/>
          <p14:tracePt t="42622" x="3243263" y="4479925"/>
          <p14:tracePt t="42626" x="3268663" y="4486275"/>
          <p14:tracePt t="42628" x="3294063" y="4492625"/>
          <p14:tracePt t="42629" x="3300413" y="4492625"/>
          <p14:tracePt t="42631" x="3313113" y="4498975"/>
          <p14:tracePt t="42634" x="3344863" y="4498975"/>
          <p14:tracePt t="42637" x="3382963" y="4506913"/>
          <p14:tracePt t="42641" x="3408363" y="4513263"/>
          <p14:tracePt t="42644" x="3486150" y="4519613"/>
          <p14:tracePt t="42645" x="3498850" y="4525963"/>
          <p14:tracePt t="42646" x="3511550" y="4525963"/>
          <p14:tracePt t="42648" x="3530600" y="4525963"/>
          <p14:tracePt t="42650" x="3587750" y="4532313"/>
          <p14:tracePt t="42653" x="3632200" y="4545013"/>
          <p14:tracePt t="42660" x="3708400" y="4551363"/>
          <p14:tracePt t="42662" x="3784600" y="4551363"/>
          <p14:tracePt t="42663" x="3816350" y="4557713"/>
          <p14:tracePt t="42669" x="3938588" y="4557713"/>
          <p14:tracePt t="42672" x="4002088" y="4557713"/>
          <p14:tracePt t="42677" x="4110038" y="4557713"/>
          <p14:tracePt t="42679" x="4160838" y="4557713"/>
          <p14:tracePt t="42680" x="4173538" y="4557713"/>
          <p14:tracePt t="42685" x="4275138" y="4538663"/>
          <p14:tracePt t="42687" x="4300538" y="4538663"/>
          <p14:tracePt t="42689" x="4338638" y="4532313"/>
          <p14:tracePt t="42694" x="4460875" y="4513263"/>
          <p14:tracePt t="42695" x="4486275" y="4513263"/>
          <p14:tracePt t="42697" x="4505325" y="4513263"/>
          <p14:tracePt t="42701" x="4594225" y="4498975"/>
          <p14:tracePt t="42704" x="4632325" y="4492625"/>
          <p14:tracePt t="42709" x="4765675" y="4473575"/>
          <p14:tracePt t="42711" x="4818063" y="4467225"/>
          <p14:tracePt t="42713" x="4862513" y="4454525"/>
          <p14:tracePt t="42718" x="4983163" y="4441825"/>
          <p14:tracePt t="42724" x="5059363" y="4429125"/>
          <p14:tracePt t="42727" x="5224463" y="4403725"/>
          <p14:tracePt t="42729" x="5270500" y="4403725"/>
          <p14:tracePt t="42731" x="5302250" y="4397375"/>
          <p14:tracePt t="42735" x="5454650" y="4378325"/>
          <p14:tracePt t="42738" x="5556250" y="4371975"/>
          <p14:tracePt t="42741" x="5607050" y="4365625"/>
          <p14:tracePt t="42744" x="5780088" y="4340225"/>
          <p14:tracePt t="42746" x="5843588" y="4340225"/>
          <p14:tracePt t="42748" x="5868988" y="4333875"/>
          <p14:tracePt t="42751" x="6053138" y="4308475"/>
          <p14:tracePt t="42754" x="6135688" y="4289425"/>
          <p14:tracePt t="42759" x="6321425" y="4251325"/>
          <p14:tracePt t="42761" x="6397625" y="4244975"/>
          <p14:tracePt t="42762" x="6429375" y="4238625"/>
          <p14:tracePt t="42763" x="6461125" y="4225925"/>
          <p14:tracePt t="42768" x="6626225" y="4194175"/>
          <p14:tracePt t="42774" x="6780213" y="4143375"/>
          <p14:tracePt t="42776" x="6970713" y="4086225"/>
          <p14:tracePt t="42778" x="7008813" y="4073525"/>
          <p14:tracePt t="42779" x="7034213" y="4065588"/>
          <p14:tracePt t="42781" x="7053263" y="4059238"/>
          <p14:tracePt t="42785" x="7207250" y="4008438"/>
          <p14:tracePt t="42787" x="7308850" y="3976688"/>
          <p14:tracePt t="42794" x="7486650" y="3913188"/>
          <p14:tracePt t="42796" x="7524750" y="3894138"/>
          <p14:tracePt t="42799" x="7551738" y="3894138"/>
          <p14:tracePt t="42802" x="7672388" y="3856038"/>
          <p14:tracePt t="42806" x="7773988" y="3817938"/>
          <p14:tracePt t="42811" x="7888288" y="3786188"/>
          <p14:tracePt t="42813" x="7926388" y="3779838"/>
          <p14:tracePt t="42819" x="8016875" y="3760788"/>
          <p14:tracePt t="42827" x="8131175" y="3729038"/>
          <p14:tracePt t="42829" x="8156575" y="3729038"/>
          <p14:tracePt t="42831" x="8169275" y="3722688"/>
          <p14:tracePt t="42836" x="8226425" y="3716338"/>
          <p14:tracePt t="42839" x="8258175" y="3709988"/>
          <p14:tracePt t="42845" x="8315325" y="3690938"/>
          <p14:tracePt t="42846" x="8321675" y="3690938"/>
          <p14:tracePt t="42848" x="8334375" y="3690938"/>
          <p14:tracePt t="42852" x="8372475" y="3684588"/>
          <p14:tracePt t="42856" x="8385175" y="3684588"/>
          <p14:tracePt t="42861" x="8435975" y="3678238"/>
          <p14:tracePt t="42862" x="8442325" y="3678238"/>
          <p14:tracePt t="42864" x="8448675" y="3678238"/>
          <p14:tracePt t="42868" x="8488363" y="3671888"/>
          <p14:tracePt t="42884" x="8551863" y="3665538"/>
          <p14:tracePt t="42886" x="8570913" y="3659188"/>
          <p14:tracePt t="42889" x="8583613" y="3659188"/>
          <p14:tracePt t="42893" x="8589963" y="3659188"/>
          <p14:tracePt t="42895" x="8596313" y="3659188"/>
          <p14:tracePt t="42902" x="8602663" y="3659188"/>
          <p14:tracePt t="42908" x="8609013" y="3659188"/>
          <p14:tracePt t="42919" x="8615363" y="3659188"/>
          <p14:tracePt t="42920" x="8621713" y="3659188"/>
          <p14:tracePt t="42925" x="8628063" y="3659188"/>
          <p14:tracePt t="42928" x="8634413" y="3659188"/>
          <p14:tracePt t="42930" x="8640763" y="3659188"/>
          <p14:tracePt t="42934" x="8647113" y="3659188"/>
          <p14:tracePt t="42936" x="8653463" y="3659188"/>
          <p14:tracePt t="42938" x="8659813" y="3659188"/>
          <p14:tracePt t="42940" x="8666163" y="3659188"/>
          <p14:tracePt t="42944" x="8672513" y="3665538"/>
          <p14:tracePt t="42945" x="8678863" y="3665538"/>
          <p14:tracePt t="42946" x="8685213" y="3665538"/>
          <p14:tracePt t="42952" x="8710613" y="3671888"/>
          <p14:tracePt t="42953" x="8716963" y="3671888"/>
          <p14:tracePt t="42955" x="8723313" y="3671888"/>
          <p14:tracePt t="42957" x="8736013" y="3678238"/>
          <p14:tracePt t="42961" x="8755063" y="3678238"/>
          <p14:tracePt t="42963" x="8761413" y="3678238"/>
          <p14:tracePt t="42968" x="8786813" y="3678238"/>
          <p14:tracePt t="42970" x="8793163" y="3678238"/>
          <p14:tracePt t="42975" x="8812213" y="3678238"/>
          <p14:tracePt t="42978" x="8824913" y="3678238"/>
          <p14:tracePt t="42981" x="8831263" y="3678238"/>
          <p14:tracePt t="42985" x="8843963" y="3678238"/>
          <p14:tracePt t="42987" x="8850313" y="3678238"/>
          <p14:tracePt t="42992" x="8856663" y="3678238"/>
          <p14:tracePt t="42995" x="8863013" y="3678238"/>
          <p14:tracePt t="42998" x="8863013" y="3671888"/>
          <p14:tracePt t="43002" x="8869363" y="3671888"/>
          <p14:tracePt t="43003" x="8875713" y="3665538"/>
          <p14:tracePt t="43009" x="8882063" y="3665538"/>
          <p14:tracePt t="43013" x="8888413" y="3659188"/>
          <p14:tracePt t="43018" x="8894763" y="3659188"/>
          <p14:tracePt t="43021" x="8901113" y="3652838"/>
          <p14:tracePt t="43024" x="8907463" y="3652838"/>
          <p14:tracePt t="43028" x="8934450" y="3646488"/>
          <p14:tracePt t="43030" x="8940800" y="3646488"/>
          <p14:tracePt t="43035" x="8985250" y="3632200"/>
          <p14:tracePt t="43040" x="9017000" y="3619500"/>
          <p14:tracePt t="43044" x="9067800" y="3600450"/>
          <p14:tracePt t="43045" x="9086850" y="3594100"/>
          <p14:tracePt t="43048" x="9099550" y="35941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034327-F868-48DF-9615-9FBC9E28804A}"/>
              </a:ext>
            </a:extLst>
          </p:cNvPr>
          <p:cNvSpPr txBox="1"/>
          <p:nvPr/>
        </p:nvSpPr>
        <p:spPr>
          <a:xfrm>
            <a:off x="3197265" y="238708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/>
              <a:t>감사합니다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E4BCC886-BB3C-40F9-87DC-01328F60B3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89A9360-9BA8-439A-AD98-B781976FF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4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1"/>
    </mc:Choice>
    <mc:Fallback xmlns="">
      <p:transition spd="slow" advTm="2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3558"/>
          </a:xfrm>
        </p:spPr>
        <p:txBody>
          <a:bodyPr/>
          <a:lstStyle/>
          <a:p>
            <a:r>
              <a:rPr lang="en-US" dirty="0"/>
              <a:t> EDA</a:t>
            </a:r>
          </a:p>
        </p:txBody>
      </p:sp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430DFF1E-87DE-44BE-BEAF-E6F990F985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168156" y="934866"/>
            <a:ext cx="4176464" cy="3600400"/>
          </a:xfrm>
        </p:spPr>
        <p:txBody>
          <a:bodyPr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불러오기 및 </a:t>
            </a:r>
            <a:r>
              <a:rPr lang="ko-KR" altLang="en-US" sz="1400" dirty="0" err="1"/>
              <a:t>결측치</a:t>
            </a:r>
            <a:r>
              <a:rPr lang="ko-KR" altLang="en-US" sz="1400" dirty="0"/>
              <a:t> 확인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9" y="1668979"/>
            <a:ext cx="4062978" cy="180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9" y="3468715"/>
            <a:ext cx="4151639" cy="1157858"/>
          </a:xfrm>
          <a:prstGeom prst="rect">
            <a:avLst/>
          </a:prstGeom>
        </p:spPr>
      </p:pic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4355976" y="934866"/>
            <a:ext cx="4176464" cy="3600400"/>
          </a:xfrm>
        </p:spPr>
        <p:txBody>
          <a:bodyPr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날짜 처리</a:t>
            </a:r>
            <a:r>
              <a:rPr lang="en-US" altLang="ko-KR" sz="1400" dirty="0"/>
              <a:t>(</a:t>
            </a:r>
            <a:r>
              <a:rPr lang="ko-KR" altLang="en-US" sz="1400" dirty="0"/>
              <a:t>문자열 문제</a:t>
            </a:r>
            <a:r>
              <a:rPr lang="en-US" altLang="ko-KR" sz="1400" dirty="0"/>
              <a:t>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76" y="1668978"/>
            <a:ext cx="4640059" cy="2957595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4CDB6EC-34A3-4FE5-BF4D-A149C3E7A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58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8"/>
    </mc:Choice>
    <mc:Fallback>
      <p:transition spd="slow" advTm="17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3558"/>
          </a:xfrm>
        </p:spPr>
        <p:txBody>
          <a:bodyPr/>
          <a:lstStyle/>
          <a:p>
            <a:r>
              <a:rPr lang="en-US" dirty="0"/>
              <a:t> EDA</a:t>
            </a:r>
          </a:p>
        </p:txBody>
      </p:sp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430DFF1E-87DE-44BE-BEAF-E6F990F985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168156" y="934866"/>
            <a:ext cx="4176464" cy="3600400"/>
          </a:xfrm>
        </p:spPr>
        <p:txBody>
          <a:bodyPr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간 상관관계 확인</a:t>
            </a:r>
            <a:endParaRPr lang="en-US" altLang="ko-KR" sz="1400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4355976" y="934866"/>
            <a:ext cx="4176464" cy="3600400"/>
          </a:xfrm>
        </p:spPr>
        <p:txBody>
          <a:bodyPr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변수의 상관관계에 따라 삭제 및 추가</a:t>
            </a: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50603"/>
            <a:ext cx="3707904" cy="11794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37094"/>
            <a:ext cx="3003720" cy="25052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83768" y="3789702"/>
            <a:ext cx="144016" cy="150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78" y="1362389"/>
            <a:ext cx="5171117" cy="10381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502883"/>
            <a:ext cx="3051470" cy="255411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876256" y="4645928"/>
            <a:ext cx="648072" cy="3168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E2C21BA7-A316-4296-8782-4626CA2636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02"/>
    </mc:Choice>
    <mc:Fallback>
      <p:transition spd="slow" advTm="3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2" x="2638425" y="2192338"/>
          <p14:tracePt t="474" x="2701925" y="2192338"/>
          <p14:tracePt t="2190" x="2701925" y="2198688"/>
          <p14:tracePt t="2197" x="2701925" y="2205038"/>
          <p14:tracePt t="2200" x="2701925" y="2211388"/>
          <p14:tracePt t="2205" x="2701925" y="2230438"/>
          <p14:tracePt t="2210" x="2689225" y="2262188"/>
          <p14:tracePt t="2217" x="2670175" y="2287588"/>
          <p14:tracePt t="2225" x="2638425" y="2365375"/>
          <p14:tracePt t="2230" x="2613025" y="2409825"/>
          <p14:tracePt t="2236" x="2593975" y="2447925"/>
          <p14:tracePt t="2242" x="2574925" y="2486025"/>
          <p14:tracePt t="2251" x="2562225" y="2517775"/>
          <p14:tracePt t="2255" x="2549525" y="2536825"/>
          <p14:tracePt t="2260" x="2543175" y="2549525"/>
          <p14:tracePt t="2267" x="2543175" y="2555875"/>
          <p14:tracePt t="2272" x="2536825" y="2555875"/>
          <p14:tracePt t="2280" x="2536825" y="2562225"/>
          <p14:tracePt t="2288" x="2530475" y="2562225"/>
          <p14:tracePt t="2535" x="2530475" y="2568575"/>
          <p14:tracePt t="2542" x="2549525" y="2581275"/>
          <p14:tracePt t="2545" x="2549525" y="2587625"/>
          <p14:tracePt t="2550" x="2568575" y="2600325"/>
          <p14:tracePt t="2555" x="2587625" y="2625725"/>
          <p14:tracePt t="2561" x="2600325" y="2644775"/>
          <p14:tracePt t="2567" x="2613025" y="2663825"/>
          <p14:tracePt t="2572" x="2638425" y="2695575"/>
          <p14:tracePt t="2577" x="2651125" y="2714625"/>
          <p14:tracePt t="2583" x="2670175" y="2740025"/>
          <p14:tracePt t="2589" x="2689225" y="2784475"/>
          <p14:tracePt t="2594" x="2708275" y="2817813"/>
          <p14:tracePt t="2600" x="2720975" y="2849563"/>
          <p14:tracePt t="2606" x="2746375" y="2900363"/>
          <p14:tracePt t="2612" x="2778125" y="2963863"/>
          <p14:tracePt t="2622" x="2803525" y="3027363"/>
          <p14:tracePt t="2629" x="2816225" y="3090863"/>
          <p14:tracePt t="2637" x="2835275" y="3148013"/>
          <p14:tracePt t="2646" x="2841625" y="3263900"/>
          <p14:tracePt t="2653" x="2841625" y="3352800"/>
          <p14:tracePt t="2662" x="2835275" y="3473450"/>
          <p14:tracePt t="2668" x="2816225" y="3524250"/>
          <p14:tracePt t="2678" x="2752725" y="3754438"/>
          <p14:tracePt t="2685" x="2714625" y="3824288"/>
          <p14:tracePt t="2694" x="2619375" y="4021138"/>
          <p14:tracePt t="2702" x="2562225" y="4111625"/>
          <p14:tracePt t="2707" x="2490788" y="4219575"/>
          <p14:tracePt t="2713" x="2420938" y="4295775"/>
          <p14:tracePt t="2721" x="2325688" y="4371975"/>
          <p14:tracePt t="2731" x="2217738" y="4441825"/>
          <p14:tracePt t="2738" x="2116138" y="4498975"/>
          <p14:tracePt t="2746" x="1993900" y="4557713"/>
          <p14:tracePt t="2754" x="1898650" y="4589463"/>
          <p14:tracePt t="2762" x="1771650" y="4621213"/>
          <p14:tracePt t="2769" x="1708150" y="4633913"/>
          <p14:tracePt t="2775" x="1598613" y="4646613"/>
          <p14:tracePt t="2780" x="1516063" y="4646613"/>
          <p14:tracePt t="2783" x="1477963" y="4646613"/>
          <p14:tracePt t="2789" x="1389063" y="4646613"/>
          <p14:tracePt t="2794" x="1293813" y="4621213"/>
          <p14:tracePt t="2799" x="1230313" y="4608513"/>
          <p14:tracePt t="2804" x="1108075" y="4564063"/>
          <p14:tracePt t="2809" x="1031875" y="4538663"/>
          <p14:tracePt t="2814" x="930275" y="4498975"/>
          <p14:tracePt t="2819" x="860425" y="4467225"/>
          <p14:tracePt t="2823" x="784225" y="4422775"/>
          <p14:tracePt t="2828" x="701675" y="4378325"/>
          <p14:tracePt t="2833" x="611188" y="4327525"/>
          <p14:tracePt t="2839" x="490538" y="4251325"/>
          <p14:tracePt t="2843" x="407988" y="4187825"/>
          <p14:tracePt t="2849" x="319088" y="4117975"/>
          <p14:tracePt t="2854" x="242888" y="4033838"/>
          <p14:tracePt t="2858" x="171450" y="3963988"/>
          <p14:tracePt t="2862" x="114300" y="3881438"/>
          <p14:tracePt t="2867" x="76200" y="3830638"/>
          <p14:tracePt t="2871" x="6350" y="3709988"/>
          <p14:tracePt t="2927" x="76200" y="2811463"/>
          <p14:tracePt t="2930" x="101600" y="2784475"/>
          <p14:tracePt t="2931" x="107950" y="2778125"/>
          <p14:tracePt t="2932" x="127000" y="2771775"/>
          <p14:tracePt t="2935" x="171450" y="2740025"/>
          <p14:tracePt t="2936" x="184150" y="2733675"/>
          <p14:tracePt t="2938" x="215900" y="2708275"/>
          <p14:tracePt t="2939" x="230188" y="2701925"/>
          <p14:tracePt t="2941" x="261938" y="2682875"/>
          <p14:tracePt t="2943" x="306388" y="2670175"/>
          <p14:tracePt t="2944" x="319088" y="2663825"/>
          <p14:tracePt t="2945" x="331788" y="2651125"/>
          <p14:tracePt t="2946" x="376238" y="2638425"/>
          <p14:tracePt t="2948" x="388938" y="2632075"/>
          <p14:tracePt t="2952" x="458788" y="2600325"/>
          <p14:tracePt t="2954" x="490538" y="2581275"/>
          <p14:tracePt t="2955" x="503238" y="2574925"/>
          <p14:tracePt t="2956" x="541338" y="2562225"/>
          <p14:tracePt t="2958" x="560388" y="2555875"/>
          <p14:tracePt t="2959" x="573088" y="2543175"/>
          <p14:tracePt t="2960" x="592138" y="2536825"/>
          <p14:tracePt t="2962" x="630238" y="2530475"/>
          <p14:tracePt t="2964" x="655638" y="2517775"/>
          <p14:tracePt t="2966" x="681038" y="2505075"/>
          <p14:tracePt t="2968" x="727075" y="2492375"/>
          <p14:tracePt t="2969" x="746125" y="2486025"/>
          <p14:tracePt t="2971" x="771525" y="2473325"/>
          <p14:tracePt t="2972" x="790575" y="2466975"/>
          <p14:tracePt t="2977" x="873125" y="2447925"/>
          <p14:tracePt t="2979" x="892175" y="2435225"/>
          <p14:tracePt t="2980" x="904875" y="2428875"/>
          <p14:tracePt t="2981" x="930275" y="2428875"/>
          <p14:tracePt t="2983" x="942975" y="2428875"/>
          <p14:tracePt t="2984" x="974725" y="2422525"/>
          <p14:tracePt t="2986" x="1006475" y="2416175"/>
          <p14:tracePt t="2988" x="1031875" y="2416175"/>
          <p14:tracePt t="2990" x="1063625" y="2409825"/>
          <p14:tracePt t="2993" x="1095375" y="2403475"/>
          <p14:tracePt t="2995" x="1127125" y="2403475"/>
          <p14:tracePt t="2997" x="1147763" y="2403475"/>
          <p14:tracePt t="3000" x="1160463" y="2403475"/>
          <p14:tracePt t="3001" x="1185863" y="2403475"/>
          <p14:tracePt t="3003" x="1211263" y="2403475"/>
          <p14:tracePt t="3004" x="1223963" y="2403475"/>
          <p14:tracePt t="3007" x="1255713" y="2403475"/>
          <p14:tracePt t="3009" x="1274763" y="2403475"/>
          <p14:tracePt t="3010" x="1287463" y="2403475"/>
          <p14:tracePt t="3012" x="1312863" y="2403475"/>
          <p14:tracePt t="3013" x="1325563" y="2403475"/>
          <p14:tracePt t="3014" x="1331913" y="2403475"/>
          <p14:tracePt t="3016" x="1344613" y="2403475"/>
          <p14:tracePt t="3017" x="1363663" y="2409825"/>
          <p14:tracePt t="3019" x="1395413" y="2409825"/>
          <p14:tracePt t="3020" x="1414463" y="2416175"/>
          <p14:tracePt t="3023" x="1439863" y="2422525"/>
          <p14:tracePt t="3025" x="1471613" y="2422525"/>
          <p14:tracePt t="3027" x="1503363" y="2428875"/>
          <p14:tracePt t="3030" x="1554163" y="2447925"/>
          <p14:tracePt t="3032" x="1592263" y="2454275"/>
          <p14:tracePt t="3035" x="1638300" y="2460625"/>
          <p14:tracePt t="3036" x="1651000" y="2466975"/>
          <p14:tracePt t="3037" x="1670050" y="2466975"/>
          <p14:tracePt t="3039" x="1708150" y="2486025"/>
          <p14:tracePt t="3041" x="1727200" y="2492375"/>
          <p14:tracePt t="3043" x="1790700" y="2505075"/>
          <p14:tracePt t="3045" x="1803400" y="2517775"/>
          <p14:tracePt t="3046" x="1828800" y="2524125"/>
          <p14:tracePt t="3047" x="1854200" y="2530475"/>
          <p14:tracePt t="3049" x="1879600" y="2536825"/>
          <p14:tracePt t="3051" x="1943100" y="2562225"/>
          <p14:tracePt t="3053" x="1968500" y="2568575"/>
          <p14:tracePt t="3055" x="2012950" y="2587625"/>
          <p14:tracePt t="3057" x="2065338" y="2613025"/>
          <p14:tracePt t="3059" x="2103438" y="2625725"/>
          <p14:tracePt t="3062" x="2179638" y="2657475"/>
          <p14:tracePt t="3064" x="2205038" y="2663825"/>
          <p14:tracePt t="3065" x="2217738" y="2676525"/>
          <p14:tracePt t="3068" x="2287588" y="2708275"/>
          <p14:tracePt t="3069" x="2300288" y="2714625"/>
          <p14:tracePt t="3071" x="2338388" y="2727325"/>
          <p14:tracePt t="3073" x="2382838" y="2752725"/>
          <p14:tracePt t="3075" x="2420938" y="2778125"/>
          <p14:tracePt t="3077" x="2459038" y="2798763"/>
          <p14:tracePt t="3079" x="2497138" y="2817813"/>
          <p14:tracePt t="3081" x="2530475" y="2843213"/>
          <p14:tracePt t="3083" x="2555875" y="2849563"/>
          <p14:tracePt t="3085" x="2581275" y="2874963"/>
          <p14:tracePt t="3088" x="2613025" y="2894013"/>
          <p14:tracePt t="3090" x="2638425" y="2913063"/>
          <p14:tracePt t="3091" x="2644775" y="2919413"/>
          <p14:tracePt t="3092" x="2657475" y="2932113"/>
          <p14:tracePt t="3093" x="2676525" y="2938463"/>
          <p14:tracePt t="3095" x="2695575" y="2957513"/>
          <p14:tracePt t="3096" x="2701925" y="2963863"/>
          <p14:tracePt t="3097" x="2708275" y="2970213"/>
          <p14:tracePt t="3098" x="2727325" y="2989263"/>
          <p14:tracePt t="3100" x="2733675" y="2989263"/>
          <p14:tracePt t="3102" x="2752725" y="3014663"/>
          <p14:tracePt t="3103" x="2765425" y="3027363"/>
          <p14:tracePt t="3106" x="2784475" y="3046413"/>
          <p14:tracePt t="3108" x="2797175" y="3065463"/>
          <p14:tracePt t="3110" x="2809875" y="3084513"/>
          <p14:tracePt t="3111" x="2816225" y="3090863"/>
          <p14:tracePt t="3113" x="2828925" y="3103563"/>
          <p14:tracePt t="3115" x="2835275" y="3122613"/>
          <p14:tracePt t="3118" x="2854325" y="3154363"/>
          <p14:tracePt t="3123" x="2886075" y="3205163"/>
          <p14:tracePt t="3124" x="2892425" y="3238500"/>
          <p14:tracePt t="3126" x="2898775" y="3244850"/>
          <p14:tracePt t="3129" x="2911475" y="3276600"/>
          <p14:tracePt t="3131" x="2917825" y="3295650"/>
          <p14:tracePt t="3133" x="2917825" y="3302000"/>
          <p14:tracePt t="3136" x="2930525" y="3346450"/>
          <p14:tracePt t="3139" x="2943225" y="3378200"/>
          <p14:tracePt t="3142" x="2955925" y="3403600"/>
          <p14:tracePt t="3145" x="2968625" y="3441700"/>
          <p14:tracePt t="3147" x="2968625" y="3454400"/>
          <p14:tracePt t="3149" x="2976563" y="3473450"/>
          <p14:tracePt t="3152" x="2982913" y="3505200"/>
          <p14:tracePt t="3153" x="2982913" y="3524250"/>
          <p14:tracePt t="3154" x="2989263" y="3543300"/>
          <p14:tracePt t="3156" x="2989263" y="3549650"/>
          <p14:tracePt t="3158" x="2995613" y="3568700"/>
          <p14:tracePt t="3160" x="2995613" y="3587750"/>
          <p14:tracePt t="3161" x="3001963" y="3600450"/>
          <p14:tracePt t="3163" x="3001963" y="3619500"/>
          <p14:tracePt t="3164" x="3001963" y="3638550"/>
          <p14:tracePt t="3166" x="3008313" y="3646488"/>
          <p14:tracePt t="3168" x="3008313" y="3659188"/>
          <p14:tracePt t="3169" x="3008313" y="3684588"/>
          <p14:tracePt t="3171" x="3014663" y="3697288"/>
          <p14:tracePt t="3172" x="3014663" y="3709988"/>
          <p14:tracePt t="3174" x="3021013" y="3741738"/>
          <p14:tracePt t="3176" x="3021013" y="3760788"/>
          <p14:tracePt t="3178" x="3027363" y="3786188"/>
          <p14:tracePt t="3181" x="3027363" y="3811588"/>
          <p14:tracePt t="3182" x="3027363" y="3830638"/>
          <p14:tracePt t="3185" x="3033713" y="3856038"/>
          <p14:tracePt t="3186" x="3033713" y="3868738"/>
          <p14:tracePt t="3188" x="3033713" y="3887788"/>
          <p14:tracePt t="3189" x="3033713" y="3894138"/>
          <p14:tracePt t="3191" x="3033713" y="3913188"/>
          <p14:tracePt t="3193" x="3033713" y="3932238"/>
          <p14:tracePt t="3195" x="3033713" y="3951288"/>
          <p14:tracePt t="3196" x="3033713" y="3957638"/>
          <p14:tracePt t="3197" x="3033713" y="3963988"/>
          <p14:tracePt t="3199" x="3033713" y="3976688"/>
          <p14:tracePt t="3202" x="3033713" y="4008438"/>
          <p14:tracePt t="3205" x="3033713" y="4033838"/>
          <p14:tracePt t="3207" x="3033713" y="4052888"/>
          <p14:tracePt t="3208" x="3033713" y="4059238"/>
          <p14:tracePt t="3210" x="3033713" y="4065588"/>
          <p14:tracePt t="3211" x="3033713" y="4073525"/>
          <p14:tracePt t="3212" x="3027363" y="4086225"/>
          <p14:tracePt t="3213" x="3027363" y="4098925"/>
          <p14:tracePt t="3215" x="3021013" y="4105275"/>
          <p14:tracePt t="3219" x="3008313" y="4130675"/>
          <p14:tracePt t="3221" x="3001963" y="4143375"/>
          <p14:tracePt t="3224" x="2989263" y="4168775"/>
          <p14:tracePt t="3227" x="2968625" y="4187825"/>
          <p14:tracePt t="3229" x="2962275" y="4200525"/>
          <p14:tracePt t="3230" x="2962275" y="4206875"/>
          <p14:tracePt t="3231" x="2955925" y="4213225"/>
          <p14:tracePt t="3232" x="2949575" y="4219575"/>
          <p14:tracePt t="3235" x="2936875" y="4238625"/>
          <p14:tracePt t="3237" x="2924175" y="4251325"/>
          <p14:tracePt t="3239" x="2911475" y="4270375"/>
          <p14:tracePt t="3244" x="2879725" y="4302125"/>
          <p14:tracePt t="3245" x="2873375" y="4308475"/>
          <p14:tracePt t="3246" x="2867025" y="4314825"/>
          <p14:tracePt t="3248" x="2854325" y="4333875"/>
          <p14:tracePt t="3251" x="2835275" y="4352925"/>
          <p14:tracePt t="3254" x="2816225" y="4371975"/>
          <p14:tracePt t="3258" x="2778125" y="4403725"/>
          <p14:tracePt t="3260" x="2759075" y="4416425"/>
          <p14:tracePt t="3261" x="2752725" y="4422775"/>
          <p14:tracePt t="3263" x="2746375" y="4429125"/>
          <p14:tracePt t="3265" x="2727325" y="4448175"/>
          <p14:tracePt t="3269" x="2695575" y="4473575"/>
          <p14:tracePt t="3272" x="2670175" y="4492625"/>
          <p14:tracePt t="3274" x="2638425" y="4525963"/>
          <p14:tracePt t="3276" x="2619375" y="4538663"/>
          <p14:tracePt t="3277" x="2613025" y="4545013"/>
          <p14:tracePt t="3279" x="2593975" y="4557713"/>
          <p14:tracePt t="3280" x="2587625" y="4564063"/>
          <p14:tracePt t="3281" x="2568575" y="4570413"/>
          <p14:tracePt t="3282" x="2562225" y="4576763"/>
          <p14:tracePt t="3285" x="2536825" y="4602163"/>
          <p14:tracePt t="3287" x="2530475" y="4614863"/>
          <p14:tracePt t="3291" x="2484438" y="4640263"/>
          <p14:tracePt t="3293" x="2478088" y="4646613"/>
          <p14:tracePt t="3294" x="2452688" y="4659313"/>
          <p14:tracePt t="3296" x="2446338" y="4665663"/>
          <p14:tracePt t="3297" x="2439988" y="4672013"/>
          <p14:tracePt t="3298" x="2433638" y="4678363"/>
          <p14:tracePt t="3302" x="2395538" y="4703763"/>
          <p14:tracePt t="3303" x="2389188" y="4710113"/>
          <p14:tracePt t="3305" x="2376488" y="4716463"/>
          <p14:tracePt t="3307" x="2363788" y="4729163"/>
          <p14:tracePt t="3309" x="2351088" y="4735513"/>
          <p14:tracePt t="3311" x="2338388" y="4741863"/>
          <p14:tracePt t="3312" x="2332038" y="4748213"/>
          <p14:tracePt t="3314" x="2325688" y="4754563"/>
          <p14:tracePt t="3316" x="2319338" y="4760913"/>
          <p14:tracePt t="3320" x="2300288" y="4773613"/>
          <p14:tracePt t="3321" x="2293938" y="4773613"/>
          <p14:tracePt t="3323" x="2287588" y="4779963"/>
          <p14:tracePt t="3324" x="2281238" y="4786313"/>
          <p14:tracePt t="3326" x="2274888" y="4786313"/>
          <p14:tracePt t="3327" x="2274888" y="4792663"/>
          <p14:tracePt t="3328" x="2268538" y="4792663"/>
          <p14:tracePt t="3330" x="2268538" y="4799013"/>
          <p14:tracePt t="3331" x="2262188" y="4799013"/>
          <p14:tracePt t="3334" x="2262188" y="4805363"/>
          <p14:tracePt t="3335" x="2255838" y="4805363"/>
          <p14:tracePt t="3338" x="2249488" y="4811713"/>
          <p14:tracePt t="3342" x="2243138" y="4811713"/>
          <p14:tracePt t="3343" x="2243138" y="4818063"/>
          <p14:tracePt t="3348" x="2236788" y="4818063"/>
          <p14:tracePt t="3350" x="2236788" y="4824413"/>
          <p14:tracePt t="3359" x="2236788" y="4830763"/>
          <p14:tracePt t="3362" x="2230438" y="4830763"/>
          <p14:tracePt t="3391" x="2230438" y="4837113"/>
          <p14:tracePt t="3403" x="2224088" y="4837113"/>
          <p14:tracePt t="4893" x="2230438" y="4837113"/>
          <p14:tracePt t="4978" x="2236788" y="4837113"/>
          <p14:tracePt t="5005" x="2243138" y="4837113"/>
          <p14:tracePt t="5018" x="2249488" y="4837113"/>
          <p14:tracePt t="5033" x="2255838" y="4837113"/>
          <p14:tracePt t="5053" x="2262188" y="4837113"/>
          <p14:tracePt t="5296" x="2268538" y="4837113"/>
          <p14:tracePt t="5305" x="2274888" y="4837113"/>
          <p14:tracePt t="5316" x="2281238" y="4837113"/>
          <p14:tracePt t="5321" x="2281238" y="4830763"/>
          <p14:tracePt t="5323" x="2287588" y="4830763"/>
          <p14:tracePt t="5332" x="2293938" y="4830763"/>
          <p14:tracePt t="5341" x="2300288" y="4830763"/>
          <p14:tracePt t="5344" x="2300288" y="4824413"/>
          <p14:tracePt t="5354" x="2306638" y="4824413"/>
          <p14:tracePt t="5366" x="2306638" y="4818063"/>
          <p14:tracePt t="5465" x="2312988" y="4818063"/>
          <p14:tracePt t="5487" x="2319338" y="4818063"/>
          <p14:tracePt t="5554" x="2325688" y="4818063"/>
          <p14:tracePt t="5565" x="2332038" y="4818063"/>
          <p14:tracePt t="5573" x="2332038" y="4811713"/>
          <p14:tracePt t="5578" x="2338388" y="4811713"/>
          <p14:tracePt t="5659" x="2344738" y="4811713"/>
          <p14:tracePt t="5675" x="2351088" y="4811713"/>
          <p14:tracePt t="5687" x="2357438" y="4811713"/>
          <p14:tracePt t="5706" x="2363788" y="4811713"/>
          <p14:tracePt t="5712" x="2363788" y="4818063"/>
          <p14:tracePt t="5834" x="2357438" y="4818063"/>
          <p14:tracePt t="5841" x="2351088" y="4818063"/>
          <p14:tracePt t="5847" x="2344738" y="4818063"/>
          <p14:tracePt t="5855" x="2338388" y="4818063"/>
          <p14:tracePt t="5858" x="2332038" y="4811713"/>
          <p14:tracePt t="5862" x="2325688" y="4805363"/>
          <p14:tracePt t="5873" x="2312988" y="4792663"/>
          <p14:tracePt t="5876" x="2306638" y="4792663"/>
          <p14:tracePt t="5879" x="2306638" y="4786313"/>
          <p14:tracePt t="5882" x="2300288" y="4786313"/>
          <p14:tracePt t="5889" x="2293938" y="4779963"/>
          <p14:tracePt t="5892" x="2287588" y="4773613"/>
          <p14:tracePt t="5899" x="2281238" y="4773613"/>
          <p14:tracePt t="5905" x="2274888" y="4767263"/>
          <p14:tracePt t="5914" x="2268538" y="4767263"/>
          <p14:tracePt t="5922" x="2262188" y="4760913"/>
          <p14:tracePt t="5929" x="2255838" y="4760913"/>
          <p14:tracePt t="5939" x="2243138" y="4754563"/>
          <p14:tracePt t="5943" x="2243138" y="4748213"/>
          <p14:tracePt t="5946" x="2236788" y="4748213"/>
          <p14:tracePt t="5953" x="2230438" y="4741863"/>
          <p14:tracePt t="5957" x="2224088" y="4735513"/>
          <p14:tracePt t="5963" x="2217738" y="4729163"/>
          <p14:tracePt t="5966" x="2211388" y="4729163"/>
          <p14:tracePt t="5976" x="2192338" y="4710113"/>
          <p14:tracePt t="5979" x="2185988" y="4703763"/>
          <p14:tracePt t="5984" x="2179638" y="4703763"/>
          <p14:tracePt t="5990" x="2154238" y="4684713"/>
          <p14:tracePt t="5998" x="2141538" y="4678363"/>
          <p14:tracePt t="6006" x="2135188" y="4672013"/>
          <p14:tracePt t="6016" x="2128838" y="4672013"/>
          <p14:tracePt t="6045" x="2128838" y="4665663"/>
          <p14:tracePt t="6048" x="2122488" y="4665663"/>
          <p14:tracePt t="6053" x="2116138" y="4659313"/>
          <p14:tracePt t="6059" x="2109788" y="4659313"/>
          <p14:tracePt t="6061" x="2109788" y="4652963"/>
          <p14:tracePt t="6063" x="2103438" y="4652963"/>
          <p14:tracePt t="6065" x="2103438" y="4646613"/>
          <p14:tracePt t="6068" x="2097088" y="4640263"/>
          <p14:tracePt t="6070" x="2097088" y="4633913"/>
          <p14:tracePt t="6072" x="2090738" y="4627563"/>
          <p14:tracePt t="6076" x="2090738" y="4621213"/>
          <p14:tracePt t="6077" x="2090738" y="4614863"/>
          <p14:tracePt t="6079" x="2084388" y="4608513"/>
          <p14:tracePt t="6081" x="2084388" y="4602163"/>
          <p14:tracePt t="6084" x="2084388" y="4595813"/>
          <p14:tracePt t="6086" x="2084388" y="4583113"/>
          <p14:tracePt t="6087" x="2084388" y="4576763"/>
          <p14:tracePt t="6089" x="2084388" y="4570413"/>
          <p14:tracePt t="6090" x="2084388" y="4564063"/>
          <p14:tracePt t="6093" x="2084388" y="4551363"/>
          <p14:tracePt t="6094" x="2084388" y="4545013"/>
          <p14:tracePt t="6095" x="2084388" y="4538663"/>
          <p14:tracePt t="6098" x="2084388" y="4525963"/>
          <p14:tracePt t="6101" x="2084388" y="4506913"/>
          <p14:tracePt t="6103" x="2084388" y="4492625"/>
          <p14:tracePt t="6104" x="2090738" y="4486275"/>
          <p14:tracePt t="6105" x="2090738" y="4479925"/>
          <p14:tracePt t="6107" x="2097088" y="4467225"/>
          <p14:tracePt t="6108" x="2097088" y="4460875"/>
          <p14:tracePt t="6109" x="2103438" y="4448175"/>
          <p14:tracePt t="6111" x="2103438" y="4441825"/>
          <p14:tracePt t="6113" x="2109788" y="4416425"/>
          <p14:tracePt t="6116" x="2116138" y="4403725"/>
          <p14:tracePt t="6119" x="2135188" y="4378325"/>
          <p14:tracePt t="6122" x="2147888" y="4359275"/>
          <p14:tracePt t="6126" x="2154238" y="4340225"/>
          <p14:tracePt t="6128" x="2160588" y="4321175"/>
          <p14:tracePt t="6131" x="2173288" y="4308475"/>
          <p14:tracePt t="6135" x="2185988" y="4295775"/>
          <p14:tracePt t="6137" x="2185988" y="4289425"/>
          <p14:tracePt t="6139" x="2192338" y="4283075"/>
          <p14:tracePt t="6141" x="2198688" y="4270375"/>
          <p14:tracePt t="6144" x="2205038" y="4264025"/>
          <p14:tracePt t="6146" x="2211388" y="4257675"/>
          <p14:tracePt t="6149" x="2217738" y="4251325"/>
          <p14:tracePt t="6151" x="2224088" y="4244975"/>
          <p14:tracePt t="6153" x="2224088" y="4238625"/>
          <p14:tracePt t="6154" x="2230438" y="4238625"/>
          <p14:tracePt t="6157" x="2236788" y="4232275"/>
          <p14:tracePt t="6160" x="2243138" y="4225925"/>
          <p14:tracePt t="6163" x="2243138" y="4219575"/>
          <p14:tracePt t="6165" x="2249488" y="4219575"/>
          <p14:tracePt t="6168" x="2255838" y="4213225"/>
          <p14:tracePt t="6170" x="2255838" y="4206875"/>
          <p14:tracePt t="6172" x="2262188" y="4206875"/>
          <p14:tracePt t="6174" x="2268538" y="4200525"/>
          <p14:tracePt t="6176" x="2268538" y="4194175"/>
          <p14:tracePt t="6177" x="2274888" y="4194175"/>
          <p14:tracePt t="6180" x="2281238" y="4187825"/>
          <p14:tracePt t="6181" x="2281238" y="4181475"/>
          <p14:tracePt t="6183" x="2287588" y="4175125"/>
          <p14:tracePt t="6185" x="2287588" y="4168775"/>
          <p14:tracePt t="6186" x="2293938" y="4168775"/>
          <p14:tracePt t="6188" x="2293938" y="4162425"/>
          <p14:tracePt t="6189" x="2300288" y="4156075"/>
          <p14:tracePt t="6192" x="2312988" y="4149725"/>
          <p14:tracePt t="6193" x="2312988" y="4137025"/>
          <p14:tracePt t="6195" x="2319338" y="4130675"/>
          <p14:tracePt t="6197" x="2325688" y="4117975"/>
          <p14:tracePt t="6198" x="2332038" y="4111625"/>
          <p14:tracePt t="6201" x="2344738" y="4098925"/>
          <p14:tracePt t="6203" x="2351088" y="4086225"/>
          <p14:tracePt t="6204" x="2357438" y="4086225"/>
          <p14:tracePt t="6207" x="2357438" y="4079875"/>
          <p14:tracePt t="6209" x="2363788" y="4073525"/>
          <p14:tracePt t="6210" x="2370138" y="4065588"/>
          <p14:tracePt t="6211" x="2376488" y="4052888"/>
          <p14:tracePt t="6213" x="2376488" y="4046538"/>
          <p14:tracePt t="6215" x="2382838" y="4046538"/>
          <p14:tracePt t="6218" x="2382838" y="4033838"/>
          <p14:tracePt t="6219" x="2389188" y="4033838"/>
          <p14:tracePt t="6220" x="2389188" y="4027488"/>
          <p14:tracePt t="6222" x="2395538" y="4021138"/>
          <p14:tracePt t="6225" x="2395538" y="4014788"/>
          <p14:tracePt t="6228" x="2395538" y="4008438"/>
          <p14:tracePt t="6230" x="2401888" y="4008438"/>
          <p14:tracePt t="6234" x="2401888" y="4002088"/>
          <p14:tracePt t="6239" x="2408238" y="4002088"/>
          <p14:tracePt t="6263" x="2408238" y="3995738"/>
          <p14:tracePt t="6275" x="2414588" y="3995738"/>
          <p14:tracePt t="6279" x="2414588" y="3989388"/>
          <p14:tracePt t="6288" x="2414588" y="3983038"/>
          <p14:tracePt t="6294" x="2420938" y="3970338"/>
          <p14:tracePt t="6298" x="2427288" y="3963988"/>
          <p14:tracePt t="6306" x="2427288" y="3944938"/>
          <p14:tracePt t="6310" x="2427288" y="3932238"/>
          <p14:tracePt t="6317" x="2433638" y="3919538"/>
          <p14:tracePt t="6322" x="2433638" y="3906838"/>
          <p14:tracePt t="6326" x="2433638" y="3894138"/>
          <p14:tracePt t="6329" x="2439988" y="3887788"/>
          <p14:tracePt t="6332" x="2439988" y="3881438"/>
          <p14:tracePt t="6337" x="2439988" y="3868738"/>
          <p14:tracePt t="6343" x="2439988" y="3849688"/>
          <p14:tracePt t="6350" x="2439988" y="3843338"/>
          <p14:tracePt t="6355" x="2439988" y="3830638"/>
          <p14:tracePt t="6359" x="2439988" y="3824288"/>
          <p14:tracePt t="6363" x="2439988" y="3817938"/>
          <p14:tracePt t="6370" x="2446338" y="3805238"/>
          <p14:tracePt t="6381" x="2446338" y="3792538"/>
          <p14:tracePt t="6388" x="2446338" y="3786188"/>
          <p14:tracePt t="6392" x="2446338" y="3779838"/>
          <p14:tracePt t="6398" x="2446338" y="3773488"/>
          <p14:tracePt t="6403" x="2446338" y="3767138"/>
          <p14:tracePt t="6407" x="2446338" y="3760788"/>
          <p14:tracePt t="6411" x="2446338" y="3754438"/>
          <p14:tracePt t="6417" x="2446338" y="3748088"/>
          <p14:tracePt t="6419" x="2446338" y="3741738"/>
          <p14:tracePt t="6425" x="2446338" y="3735388"/>
          <p14:tracePt t="6428" x="2446338" y="3729038"/>
          <p14:tracePt t="6434" x="2446338" y="3722688"/>
          <p14:tracePt t="6440" x="2446338" y="3716338"/>
          <p14:tracePt t="6444" x="2446338" y="3709988"/>
          <p14:tracePt t="6445" x="2452688" y="3709988"/>
          <p14:tracePt t="6452" x="2452688" y="3703638"/>
          <p14:tracePt t="6454" x="2459038" y="3697288"/>
          <p14:tracePt t="6459" x="2459038" y="3690938"/>
          <p14:tracePt t="6461" x="2465388" y="3690938"/>
          <p14:tracePt t="6463" x="2465388" y="3684588"/>
          <p14:tracePt t="6467" x="2471738" y="3678238"/>
          <p14:tracePt t="6473" x="2478088" y="3671888"/>
          <p14:tracePt t="6478" x="2484438" y="3671888"/>
          <p14:tracePt t="6480" x="2484438" y="3665538"/>
          <p14:tracePt t="6488" x="2497138" y="3659188"/>
          <p14:tracePt t="6492" x="2503488" y="3659188"/>
          <p14:tracePt t="6494" x="2509838" y="3659188"/>
          <p14:tracePt t="6496" x="2517775" y="3659188"/>
          <p14:tracePt t="6501" x="2524125" y="3652838"/>
          <p14:tracePt t="6505" x="2536825" y="3652838"/>
          <p14:tracePt t="6508" x="2549525" y="3652838"/>
          <p14:tracePt t="6510" x="2555875" y="3652838"/>
          <p14:tracePt t="6513" x="2562225" y="3652838"/>
          <p14:tracePt t="6514" x="2568575" y="3652838"/>
          <p14:tracePt t="6518" x="2581275" y="3652838"/>
          <p14:tracePt t="6521" x="2593975" y="3652838"/>
          <p14:tracePt t="6523" x="2600325" y="3652838"/>
          <p14:tracePt t="6525" x="2606675" y="3652838"/>
          <p14:tracePt t="6527" x="2619375" y="3652838"/>
          <p14:tracePt t="6528" x="2625725" y="3652838"/>
          <p14:tracePt t="6534" x="2644775" y="3652838"/>
          <p14:tracePt t="6537" x="2651125" y="3659188"/>
          <p14:tracePt t="6539" x="2657475" y="3659188"/>
          <p14:tracePt t="6542" x="2663825" y="3665538"/>
          <p14:tracePt t="6545" x="2670175" y="3671888"/>
          <p14:tracePt t="6548" x="2676525" y="3671888"/>
          <p14:tracePt t="6553" x="2682875" y="3684588"/>
          <p14:tracePt t="6557" x="2689225" y="3690938"/>
          <p14:tracePt t="6559" x="2689225" y="3697288"/>
          <p14:tracePt t="6561" x="2695575" y="3703638"/>
          <p14:tracePt t="6563" x="2695575" y="3709988"/>
          <p14:tracePt t="6565" x="2695575" y="3716338"/>
          <p14:tracePt t="6569" x="2701925" y="3729038"/>
          <p14:tracePt t="6570" x="2708275" y="3735388"/>
          <p14:tracePt t="6573" x="2708275" y="3741738"/>
          <p14:tracePt t="6575" x="2708275" y="3748088"/>
          <p14:tracePt t="6577" x="2714625" y="3760788"/>
          <p14:tracePt t="6578" x="2714625" y="3767138"/>
          <p14:tracePt t="6581" x="2714625" y="3773488"/>
          <p14:tracePt t="6585" x="2720975" y="3798888"/>
          <p14:tracePt t="6589" x="2720975" y="3817938"/>
          <p14:tracePt t="6591" x="2720975" y="3830638"/>
          <p14:tracePt t="6593" x="2720975" y="3836988"/>
          <p14:tracePt t="6594" x="2720975" y="3843338"/>
          <p14:tracePt t="6595" x="2727325" y="3849688"/>
          <p14:tracePt t="6597" x="2727325" y="3856038"/>
          <p14:tracePt t="6599" x="2727325" y="3862388"/>
          <p14:tracePt t="6602" x="2727325" y="3881438"/>
          <p14:tracePt t="6604" x="2727325" y="3894138"/>
          <p14:tracePt t="6608" x="2727325" y="3913188"/>
          <p14:tracePt t="6610" x="2727325" y="3919538"/>
          <p14:tracePt t="6612" x="2727325" y="3932238"/>
          <p14:tracePt t="6613" x="2727325" y="3938588"/>
          <p14:tracePt t="6614" x="2727325" y="3944938"/>
          <p14:tracePt t="6615" x="2727325" y="3951288"/>
          <p14:tracePt t="6620" x="2720975" y="3970338"/>
          <p14:tracePt t="6626" x="2714625" y="4002088"/>
          <p14:tracePt t="6628" x="2708275" y="4014788"/>
          <p14:tracePt t="6630" x="2708275" y="4021138"/>
          <p14:tracePt t="6637" x="2695575" y="4046538"/>
          <p14:tracePt t="6641" x="2682875" y="4065588"/>
          <p14:tracePt t="6644" x="2676525" y="4073525"/>
          <p14:tracePt t="6646" x="2676525" y="4079875"/>
          <p14:tracePt t="6647" x="2670175" y="4079875"/>
          <p14:tracePt t="6651" x="2657475" y="4086225"/>
          <p14:tracePt t="6655" x="2644775" y="4098925"/>
          <p14:tracePt t="6658" x="2638425" y="4098925"/>
          <p14:tracePt t="6660" x="2638425" y="4105275"/>
          <p14:tracePt t="6661" x="2632075" y="4105275"/>
          <p14:tracePt t="6662" x="2625725" y="4111625"/>
          <p14:tracePt t="6663" x="2619375" y="4111625"/>
          <p14:tracePt t="6667" x="2606675" y="4117975"/>
          <p14:tracePt t="6669" x="2600325" y="4117975"/>
          <p14:tracePt t="6673" x="2587625" y="4124325"/>
          <p14:tracePt t="6675" x="2581275" y="4124325"/>
          <p14:tracePt t="6677" x="2568575" y="4124325"/>
          <p14:tracePt t="6678" x="2562225" y="4124325"/>
          <p14:tracePt t="6679" x="2562225" y="4130675"/>
          <p14:tracePt t="6681" x="2555875" y="4130675"/>
          <p14:tracePt t="6685" x="2536825" y="4130675"/>
          <p14:tracePt t="6686" x="2530475" y="4137025"/>
          <p14:tracePt t="6689" x="2517775" y="4137025"/>
          <p14:tracePt t="6690" x="2509838" y="4137025"/>
          <p14:tracePt t="6692" x="2503488" y="4137025"/>
          <p14:tracePt t="6694" x="2497138" y="4137025"/>
          <p14:tracePt t="6695" x="2490788" y="4137025"/>
          <p14:tracePt t="6696" x="2484438" y="4137025"/>
          <p14:tracePt t="6697" x="2478088" y="4137025"/>
          <p14:tracePt t="6700" x="2471738" y="4137025"/>
          <p14:tracePt t="6701" x="2459038" y="4137025"/>
          <p14:tracePt t="6706" x="2452688" y="4137025"/>
          <p14:tracePt t="6707" x="2439988" y="4137025"/>
          <p14:tracePt t="6709" x="2433638" y="4137025"/>
          <p14:tracePt t="6709" x="2427288" y="4137025"/>
          <p14:tracePt t="6712" x="2420938" y="4137025"/>
          <p14:tracePt t="6715" x="2414588" y="4137025"/>
          <p14:tracePt t="6718" x="2408238" y="4137025"/>
          <p14:tracePt t="6722" x="2395538" y="4137025"/>
          <p14:tracePt t="6724" x="2389188" y="4137025"/>
          <p14:tracePt t="6727" x="2382838" y="4130675"/>
          <p14:tracePt t="6728" x="2376488" y="4130675"/>
          <p14:tracePt t="6729" x="2370138" y="4124325"/>
          <p14:tracePt t="6735" x="2351088" y="4117975"/>
          <p14:tracePt t="6740" x="2344738" y="4111625"/>
          <p14:tracePt t="6742" x="2338388" y="4111625"/>
          <p14:tracePt t="6744" x="2325688" y="4105275"/>
          <p14:tracePt t="6746" x="2319338" y="4098925"/>
          <p14:tracePt t="6748" x="2312988" y="4092575"/>
          <p14:tracePt t="6752" x="2300288" y="4086225"/>
          <p14:tracePt t="6755" x="2287588" y="4086225"/>
          <p14:tracePt t="6760" x="2268538" y="4073525"/>
          <p14:tracePt t="6763" x="2255838" y="4065588"/>
          <p14:tracePt t="6765" x="2249488" y="4059238"/>
          <p14:tracePt t="6770" x="2230438" y="4052888"/>
          <p14:tracePt t="6773" x="2217738" y="4046538"/>
          <p14:tracePt t="6775" x="2211388" y="4040188"/>
          <p14:tracePt t="6779" x="2192338" y="4033838"/>
          <p14:tracePt t="6785" x="2179638" y="4027488"/>
          <p14:tracePt t="6787" x="2173288" y="4021138"/>
          <p14:tracePt t="6789" x="2160588" y="4014788"/>
          <p14:tracePt t="6791" x="2154238" y="4014788"/>
          <p14:tracePt t="6796" x="2141538" y="4008438"/>
          <p14:tracePt t="6802" x="2128838" y="4002088"/>
          <p14:tracePt t="6804" x="2122488" y="3995738"/>
          <p14:tracePt t="6807" x="2122488" y="3989388"/>
          <p14:tracePt t="6809" x="2116138" y="3989388"/>
          <p14:tracePt t="6813" x="2109788" y="3983038"/>
          <p14:tracePt t="6816" x="2103438" y="3983038"/>
          <p14:tracePt t="6820" x="2097088" y="3970338"/>
          <p14:tracePt t="6825" x="2090738" y="3963988"/>
          <p14:tracePt t="6828" x="2090738" y="3957638"/>
          <p14:tracePt t="6831" x="2090738" y="3951288"/>
          <p14:tracePt t="6837" x="2084388" y="3938588"/>
          <p14:tracePt t="6840" x="2084388" y="3932238"/>
          <p14:tracePt t="6842" x="2084388" y="3925888"/>
          <p14:tracePt t="6845" x="2084388" y="3919538"/>
          <p14:tracePt t="6847" x="2084388" y="3913188"/>
          <p14:tracePt t="6852" x="2084388" y="3894138"/>
          <p14:tracePt t="6856" x="2084388" y="3881438"/>
          <p14:tracePt t="6860" x="2084388" y="3868738"/>
          <p14:tracePt t="6862" x="2084388" y="3856038"/>
          <p14:tracePt t="6864" x="2084388" y="3849688"/>
          <p14:tracePt t="6871" x="2097088" y="3824288"/>
          <p14:tracePt t="6873" x="2097088" y="3817938"/>
          <p14:tracePt t="6875" x="2103438" y="3811588"/>
          <p14:tracePt t="6878" x="2109788" y="3792538"/>
          <p14:tracePt t="6882" x="2116138" y="3786188"/>
          <p14:tracePt t="6886" x="2128838" y="3767138"/>
          <p14:tracePt t="6891" x="2141538" y="3748088"/>
          <p14:tracePt t="6893" x="2147888" y="3741738"/>
          <p14:tracePt t="6896" x="2160588" y="3729038"/>
          <p14:tracePt t="6898" x="2166938" y="3722688"/>
          <p14:tracePt t="6903" x="2185988" y="3709988"/>
          <p14:tracePt t="6907" x="2205038" y="3690938"/>
          <p14:tracePt t="6912" x="2243138" y="3665538"/>
          <p14:tracePt t="6914" x="2255838" y="3659188"/>
          <p14:tracePt t="6920" x="2281238" y="3638550"/>
          <p14:tracePt t="6923" x="2306638" y="3632200"/>
          <p14:tracePt t="6926" x="2319338" y="3625850"/>
          <p14:tracePt t="6929" x="2338388" y="3613150"/>
          <p14:tracePt t="6931" x="2357438" y="3606800"/>
          <p14:tracePt t="6937" x="2389188" y="3594100"/>
          <p14:tracePt t="6941" x="2414588" y="3587750"/>
          <p14:tracePt t="6943" x="2427288" y="3587750"/>
          <p14:tracePt t="6945" x="2433638" y="3581400"/>
          <p14:tracePt t="6948" x="2446338" y="3581400"/>
          <p14:tracePt t="6952" x="2459038" y="3575050"/>
          <p14:tracePt t="6953" x="2465388" y="3575050"/>
          <p14:tracePt t="6955" x="2471738" y="3575050"/>
          <p14:tracePt t="6958" x="2478088" y="3575050"/>
          <p14:tracePt t="6960" x="2484438" y="3575050"/>
          <p14:tracePt t="6961" x="2484438" y="3568700"/>
          <p14:tracePt t="6963" x="2490788" y="3568700"/>
          <p14:tracePt t="6967" x="2497138" y="3568700"/>
          <p14:tracePt t="6969" x="2503488" y="3568700"/>
          <p14:tracePt t="6971" x="2509838" y="3568700"/>
          <p14:tracePt t="6976" x="2517775" y="3568700"/>
          <p14:tracePt t="6977" x="2524125" y="3568700"/>
          <p14:tracePt t="6984" x="2543175" y="3568700"/>
          <p14:tracePt t="6986" x="2549525" y="3568700"/>
          <p14:tracePt t="6988" x="2555875" y="3568700"/>
          <p14:tracePt t="6990" x="2562225" y="3568700"/>
          <p14:tracePt t="6992" x="2568575" y="3568700"/>
          <p14:tracePt t="6996" x="2581275" y="3575050"/>
          <p14:tracePt t="6997" x="2587625" y="3575050"/>
          <p14:tracePt t="7000" x="2600325" y="3581400"/>
          <p14:tracePt t="7003" x="2606675" y="3587750"/>
          <p14:tracePt t="7004" x="2613025" y="3587750"/>
          <p14:tracePt t="7006" x="2619375" y="3594100"/>
          <p14:tracePt t="7009" x="2632075" y="3600450"/>
          <p14:tracePt t="7010" x="2638425" y="3600450"/>
          <p14:tracePt t="7011" x="2644775" y="3606800"/>
          <p14:tracePt t="7012" x="2651125" y="3606800"/>
          <p14:tracePt t="7015" x="2651125" y="3613150"/>
          <p14:tracePt t="7019" x="2670175" y="3625850"/>
          <p14:tracePt t="7022" x="2676525" y="3632200"/>
          <p14:tracePt t="7023" x="2682875" y="3638550"/>
          <p14:tracePt t="7025" x="2689225" y="3646488"/>
          <p14:tracePt t="7026" x="2695575" y="3646488"/>
          <p14:tracePt t="7027" x="2695575" y="3652838"/>
          <p14:tracePt t="7028" x="2701925" y="3652838"/>
          <p14:tracePt t="7029" x="2701925" y="3659188"/>
          <p14:tracePt t="7030" x="2708275" y="3665538"/>
          <p14:tracePt t="7031" x="2714625" y="3665538"/>
          <p14:tracePt t="7032" x="2714625" y="3671888"/>
          <p14:tracePt t="7034" x="2727325" y="3684588"/>
          <p14:tracePt t="7036" x="2733675" y="3690938"/>
          <p14:tracePt t="7038" x="2740025" y="3703638"/>
          <p14:tracePt t="7039" x="2746375" y="3709988"/>
          <p14:tracePt t="7043" x="2759075" y="3729038"/>
          <p14:tracePt t="7044" x="2765425" y="3735388"/>
          <p14:tracePt t="7045" x="2771775" y="3741738"/>
          <p14:tracePt t="7046" x="2778125" y="3754438"/>
          <p14:tracePt t="7048" x="2778125" y="3760788"/>
          <p14:tracePt t="7051" x="2790825" y="3779838"/>
          <p14:tracePt t="7053" x="2797175" y="3792538"/>
          <p14:tracePt t="7055" x="2803525" y="3805238"/>
          <p14:tracePt t="7058" x="2809875" y="3824288"/>
          <p14:tracePt t="7060" x="2816225" y="3836988"/>
          <p14:tracePt t="7061" x="2816225" y="3843338"/>
          <p14:tracePt t="7062" x="2822575" y="3856038"/>
          <p14:tracePt t="7064" x="2828925" y="3862388"/>
          <p14:tracePt t="7065" x="2828925" y="3875088"/>
          <p14:tracePt t="7068" x="2835275" y="3894138"/>
          <p14:tracePt t="7069" x="2841625" y="3900488"/>
          <p14:tracePt t="7070" x="2841625" y="3906838"/>
          <p14:tracePt t="7071" x="2847975" y="3919538"/>
          <p14:tracePt t="7073" x="2854325" y="3932238"/>
          <p14:tracePt t="7074" x="2854325" y="3944938"/>
          <p14:tracePt t="7075" x="2854325" y="3951288"/>
          <p14:tracePt t="7077" x="2860675" y="3963988"/>
          <p14:tracePt t="7078" x="2860675" y="3970338"/>
          <p14:tracePt t="7079" x="2867025" y="3976688"/>
          <p14:tracePt t="7081" x="2867025" y="3983038"/>
          <p14:tracePt t="7084" x="2873375" y="4002088"/>
          <p14:tracePt t="7085" x="2873375" y="4008438"/>
          <p14:tracePt t="7086" x="2873375" y="4021138"/>
          <p14:tracePt t="7088" x="2879725" y="4027488"/>
          <p14:tracePt t="7090" x="2879725" y="4040188"/>
          <p14:tracePt t="7092" x="2886075" y="4052888"/>
          <p14:tracePt t="7094" x="2886075" y="4065588"/>
          <p14:tracePt t="7096" x="2886075" y="4073525"/>
          <p14:tracePt t="7098" x="2886075" y="4086225"/>
          <p14:tracePt t="7099" x="2892425" y="4092575"/>
          <p14:tracePt t="7101" x="2892425" y="4098925"/>
          <p14:tracePt t="7104" x="2892425" y="4111625"/>
          <p14:tracePt t="7105" x="2892425" y="4117975"/>
          <p14:tracePt t="7106" x="2892425" y="4124325"/>
          <p14:tracePt t="7108" x="2892425" y="4130675"/>
          <p14:tracePt t="7110" x="2892425" y="4137025"/>
          <p14:tracePt t="7111" x="2892425" y="4143375"/>
          <p14:tracePt t="7112" x="2892425" y="4149725"/>
          <p14:tracePt t="7113" x="2892425" y="4156075"/>
          <p14:tracePt t="7115" x="2892425" y="4162425"/>
          <p14:tracePt t="7118" x="2892425" y="4175125"/>
          <p14:tracePt t="7120" x="2892425" y="4181475"/>
          <p14:tracePt t="7123" x="2892425" y="4200525"/>
          <p14:tracePt t="7125" x="2892425" y="4206875"/>
          <p14:tracePt t="7129" x="2892425" y="4219575"/>
          <p14:tracePt t="7132" x="2892425" y="4232275"/>
          <p14:tracePt t="7135" x="2886075" y="4244975"/>
          <p14:tracePt t="7136" x="2879725" y="4251325"/>
          <p14:tracePt t="7139" x="2873375" y="4264025"/>
          <p14:tracePt t="7141" x="2867025" y="4270375"/>
          <p14:tracePt t="7143" x="2860675" y="4283075"/>
          <p14:tracePt t="7145" x="2854325" y="4289425"/>
          <p14:tracePt t="7146" x="2854325" y="4295775"/>
          <p14:tracePt t="7147" x="2847975" y="4295775"/>
          <p14:tracePt t="7151" x="2841625" y="4308475"/>
          <p14:tracePt t="7154" x="2828925" y="4321175"/>
          <p14:tracePt t="7156" x="2822575" y="4327525"/>
          <p14:tracePt t="7158" x="2809875" y="4333875"/>
          <p14:tracePt t="7159" x="2803525" y="4340225"/>
          <p14:tracePt t="7161" x="2803525" y="4346575"/>
          <p14:tracePt t="7162" x="2797175" y="4346575"/>
          <p14:tracePt t="7163" x="2797175" y="4352925"/>
          <p14:tracePt t="7164" x="2797175" y="4359275"/>
          <p14:tracePt t="7168" x="2778125" y="4371975"/>
          <p14:tracePt t="7172" x="2765425" y="4384675"/>
          <p14:tracePt t="7174" x="2752725" y="4391025"/>
          <p14:tracePt t="7176" x="2740025" y="4403725"/>
          <p14:tracePt t="7179" x="2733675" y="4403725"/>
          <p14:tracePt t="7180" x="2727325" y="4410075"/>
          <p14:tracePt t="7181" x="2727325" y="4416425"/>
          <p14:tracePt t="7184" x="2714625" y="4422775"/>
          <p14:tracePt t="7186" x="2701925" y="4429125"/>
          <p14:tracePt t="7188" x="2689225" y="4435475"/>
          <p14:tracePt t="7190" x="2682875" y="4441825"/>
          <p14:tracePt t="7194" x="2663825" y="4448175"/>
          <p14:tracePt t="7195" x="2657475" y="4454525"/>
          <p14:tracePt t="7197" x="2651125" y="4454525"/>
          <p14:tracePt t="7198" x="2644775" y="4460875"/>
          <p14:tracePt t="7201" x="2632075" y="4460875"/>
          <p14:tracePt t="7202" x="2625725" y="4467225"/>
          <p14:tracePt t="7203" x="2619375" y="4467225"/>
          <p14:tracePt t="7205" x="2613025" y="4473575"/>
          <p14:tracePt t="7207" x="2606675" y="4473575"/>
          <p14:tracePt t="7208" x="2600325" y="4473575"/>
          <p14:tracePt t="7210" x="2593975" y="4473575"/>
          <p14:tracePt t="7212" x="2581275" y="4479925"/>
          <p14:tracePt t="7213" x="2574925" y="4479925"/>
          <p14:tracePt t="7216" x="2568575" y="4479925"/>
          <p14:tracePt t="7218" x="2555875" y="4486275"/>
          <p14:tracePt t="7219" x="2549525" y="4486275"/>
          <p14:tracePt t="7220" x="2543175" y="4486275"/>
          <p14:tracePt t="7221" x="2536825" y="4486275"/>
          <p14:tracePt t="7223" x="2530475" y="4486275"/>
          <p14:tracePt t="7225" x="2517775" y="4486275"/>
          <p14:tracePt t="7226" x="2509838" y="4492625"/>
          <p14:tracePt t="7228" x="2497138" y="4492625"/>
          <p14:tracePt t="7229" x="2490788" y="4492625"/>
          <p14:tracePt t="7233" x="2484438" y="4492625"/>
          <p14:tracePt t="7234" x="2471738" y="4492625"/>
          <p14:tracePt t="7236" x="2459038" y="4492625"/>
          <p14:tracePt t="7237" x="2452688" y="4492625"/>
          <p14:tracePt t="7238" x="2446338" y="4492625"/>
          <p14:tracePt t="7240" x="2439988" y="4492625"/>
          <p14:tracePt t="7242" x="2433638" y="4492625"/>
          <p14:tracePt t="7243" x="2420938" y="4492625"/>
          <p14:tracePt t="7245" x="2414588" y="4492625"/>
          <p14:tracePt t="7247" x="2401888" y="4492625"/>
          <p14:tracePt t="7250" x="2395538" y="4492625"/>
          <p14:tracePt t="7252" x="2382838" y="4492625"/>
          <p14:tracePt t="7253" x="2376488" y="4492625"/>
          <p14:tracePt t="7254" x="2370138" y="4492625"/>
          <p14:tracePt t="7256" x="2357438" y="4492625"/>
          <p14:tracePt t="7258" x="2344738" y="4492625"/>
          <p14:tracePt t="7260" x="2338388" y="4492625"/>
          <p14:tracePt t="7263" x="2325688" y="4492625"/>
          <p14:tracePt t="7264" x="2319338" y="4486275"/>
          <p14:tracePt t="7265" x="2312988" y="4486275"/>
          <p14:tracePt t="7268" x="2306638" y="4479925"/>
          <p14:tracePt t="7271" x="2287588" y="4473575"/>
          <p14:tracePt t="7272" x="2281238" y="4467225"/>
          <p14:tracePt t="7275" x="2262188" y="4460875"/>
          <p14:tracePt t="7276" x="2255838" y="4460875"/>
          <p14:tracePt t="7278" x="2249488" y="4454525"/>
          <p14:tracePt t="7279" x="2243138" y="4454525"/>
          <p14:tracePt t="7280" x="2243138" y="4448175"/>
          <p14:tracePt t="7281" x="2236788" y="4448175"/>
          <p14:tracePt t="7284" x="2224088" y="4441825"/>
          <p14:tracePt t="7285" x="2224088" y="4435475"/>
          <p14:tracePt t="7288" x="2211388" y="4429125"/>
          <p14:tracePt t="7289" x="2205038" y="4422775"/>
          <p14:tracePt t="7292" x="2192338" y="4416425"/>
          <p14:tracePt t="7293" x="2185988" y="4410075"/>
          <p14:tracePt t="7294" x="2179638" y="4410075"/>
          <p14:tracePt t="7295" x="2173288" y="4403725"/>
          <p14:tracePt t="7297" x="2166938" y="4397375"/>
          <p14:tracePt t="7301" x="2154238" y="4384675"/>
          <p14:tracePt t="7302" x="2147888" y="4378325"/>
          <p14:tracePt t="7305" x="2141538" y="4371975"/>
          <p14:tracePt t="7307" x="2135188" y="4371975"/>
          <p14:tracePt t="7308" x="2135188" y="4365625"/>
          <p14:tracePt t="7310" x="2122488" y="4359275"/>
          <p14:tracePt t="7312" x="2122488" y="4352925"/>
          <p14:tracePt t="7313" x="2116138" y="4346575"/>
          <p14:tracePt t="7316" x="2109788" y="4340225"/>
          <p14:tracePt t="7318" x="2103438" y="4333875"/>
          <p14:tracePt t="7323" x="2097088" y="4321175"/>
          <p14:tracePt t="7324" x="2097088" y="4314825"/>
          <p14:tracePt t="7326" x="2090738" y="4302125"/>
          <p14:tracePt t="7327" x="2084388" y="4295775"/>
          <p14:tracePt t="7328" x="2084388" y="4289425"/>
          <p14:tracePt t="7330" x="2078038" y="4276725"/>
          <p14:tracePt t="7334" x="2078038" y="4264025"/>
          <p14:tracePt t="7335" x="2071688" y="4257675"/>
          <p14:tracePt t="7337" x="2071688" y="4244975"/>
          <p14:tracePt t="7339" x="2065338" y="4232275"/>
          <p14:tracePt t="7342" x="2065338" y="4219575"/>
          <p14:tracePt t="7343" x="2065338" y="4200525"/>
          <p14:tracePt t="7344" x="2058988" y="4194175"/>
          <p14:tracePt t="7346" x="2058988" y="4187825"/>
          <p14:tracePt t="7348" x="2058988" y="4181475"/>
          <p14:tracePt t="7352" x="2058988" y="4156075"/>
          <p14:tracePt t="7354" x="2058988" y="4130675"/>
          <p14:tracePt t="7359" x="2058988" y="4117975"/>
          <p14:tracePt t="7360" x="2058988" y="4105275"/>
          <p14:tracePt t="7361" x="2058988" y="4098925"/>
          <p14:tracePt t="7362" x="2058988" y="4092575"/>
          <p14:tracePt t="7363" x="2058988" y="4086225"/>
          <p14:tracePt t="7365" x="2058988" y="4079875"/>
          <p14:tracePt t="7369" x="2058988" y="4046538"/>
          <p14:tracePt t="7370" x="2058988" y="4040188"/>
          <p14:tracePt t="7372" x="2065338" y="4027488"/>
          <p14:tracePt t="7373" x="2065338" y="4014788"/>
          <p14:tracePt t="7375" x="2071688" y="4008438"/>
          <p14:tracePt t="7376" x="2071688" y="4002088"/>
          <p14:tracePt t="7377" x="2071688" y="3995738"/>
          <p14:tracePt t="7378" x="2071688" y="3989388"/>
          <p14:tracePt t="7379" x="2078038" y="3983038"/>
          <p14:tracePt t="7381" x="2078038" y="3976688"/>
          <p14:tracePt t="7384" x="2084388" y="3951288"/>
          <p14:tracePt t="7387" x="2090738" y="3932238"/>
          <p14:tracePt t="7388" x="2090738" y="3913188"/>
          <p14:tracePt t="7390" x="2097088" y="3900488"/>
          <p14:tracePt t="7392" x="2103438" y="3887788"/>
          <p14:tracePt t="7395" x="2109788" y="3881438"/>
          <p14:tracePt t="7396" x="2109788" y="3875088"/>
          <p14:tracePt t="7398" x="2109788" y="3868738"/>
          <p14:tracePt t="7401" x="2122488" y="3849688"/>
          <p14:tracePt t="7404" x="2128838" y="3836988"/>
          <p14:tracePt t="7406" x="2128838" y="3824288"/>
          <p14:tracePt t="7408" x="2135188" y="3817938"/>
          <p14:tracePt t="7409" x="2135188" y="3811588"/>
          <p14:tracePt t="7411" x="2141538" y="3805238"/>
          <p14:tracePt t="7412" x="2141538" y="3798888"/>
          <p14:tracePt t="7413" x="2147888" y="3798888"/>
          <p14:tracePt t="7414" x="2147888" y="3792538"/>
          <p14:tracePt t="7415" x="2154238" y="3786188"/>
          <p14:tracePt t="7418" x="2166938" y="3767138"/>
          <p14:tracePt t="7420" x="2173288" y="3760788"/>
          <p14:tracePt t="7423" x="2185988" y="3748088"/>
          <p14:tracePt t="7425" x="2198688" y="3741738"/>
          <p14:tracePt t="7427" x="2198688" y="3735388"/>
          <p14:tracePt t="7428" x="2205038" y="3729038"/>
          <p14:tracePt t="7430" x="2211388" y="3722688"/>
          <p14:tracePt t="7433" x="2230438" y="3703638"/>
          <p14:tracePt t="7439" x="2243138" y="3690938"/>
          <p14:tracePt t="7441" x="2255838" y="3690938"/>
          <p14:tracePt t="7443" x="2268538" y="3678238"/>
          <p14:tracePt t="7444" x="2274888" y="3678238"/>
          <p14:tracePt t="7446" x="2281238" y="3671888"/>
          <p14:tracePt t="7447" x="2287588" y="3665538"/>
          <p14:tracePt t="7451" x="2306638" y="3659188"/>
          <p14:tracePt t="7453" x="2312988" y="3652838"/>
          <p14:tracePt t="7456" x="2325688" y="3646488"/>
          <p14:tracePt t="7457" x="2332038" y="3646488"/>
          <p14:tracePt t="7459" x="2344738" y="3638550"/>
          <p14:tracePt t="7462" x="2351088" y="3638550"/>
          <p14:tracePt t="7464" x="2357438" y="3638550"/>
          <p14:tracePt t="7465" x="2363788" y="3638550"/>
          <p14:tracePt t="7468" x="2376488" y="3632200"/>
          <p14:tracePt t="7470" x="2382838" y="3632200"/>
          <p14:tracePt t="7473" x="2389188" y="3632200"/>
          <p14:tracePt t="7475" x="2395538" y="3632200"/>
          <p14:tracePt t="7476" x="2401888" y="3632200"/>
          <p14:tracePt t="7477" x="2408238" y="3632200"/>
          <p14:tracePt t="7480" x="2414588" y="3632200"/>
          <p14:tracePt t="7481" x="2420938" y="3632200"/>
          <p14:tracePt t="7484" x="2433638" y="3632200"/>
          <p14:tracePt t="7486" x="2439988" y="3632200"/>
          <p14:tracePt t="7489" x="2452688" y="3632200"/>
          <p14:tracePt t="7491" x="2459038" y="3632200"/>
          <p14:tracePt t="7493" x="2471738" y="3638550"/>
          <p14:tracePt t="7494" x="2478088" y="3638550"/>
          <p14:tracePt t="7501" x="2484438" y="3646488"/>
          <p14:tracePt t="7505" x="2524125" y="3671888"/>
          <p14:tracePt t="7511" x="2555875" y="3697288"/>
          <p14:tracePt t="7518" x="2581275" y="3722688"/>
          <p14:tracePt t="7523" x="2644775" y="3792538"/>
          <p14:tracePt t="7527" x="2670175" y="3824288"/>
          <p14:tracePt t="7531" x="2695575" y="3856038"/>
          <p14:tracePt t="7536" x="2727325" y="3894138"/>
          <p14:tracePt t="7541" x="2752725" y="3932238"/>
          <p14:tracePt t="7545" x="2771775" y="3963988"/>
          <p14:tracePt t="7548" x="2784475" y="3983038"/>
          <p14:tracePt t="7558" x="2809875" y="4040188"/>
          <p14:tracePt t="7561" x="2822575" y="4059238"/>
          <p14:tracePt t="7565" x="2828925" y="4073525"/>
          <p14:tracePt t="7568" x="2835275" y="4092575"/>
          <p14:tracePt t="7572" x="2841625" y="4117975"/>
          <p14:tracePt t="7576" x="2847975" y="4130675"/>
          <p14:tracePt t="7580" x="2847975" y="4149725"/>
          <p14:tracePt t="7583" x="2847975" y="4156075"/>
          <p14:tracePt t="7589" x="2854325" y="4181475"/>
          <p14:tracePt t="7593" x="2854325" y="4206875"/>
          <p14:tracePt t="7597" x="2854325" y="4213225"/>
          <p14:tracePt t="7600" x="2854325" y="4219575"/>
          <p14:tracePt t="7606" x="2854325" y="4244975"/>
          <p14:tracePt t="7609" x="2854325" y="4257675"/>
          <p14:tracePt t="7613" x="2854325" y="4270375"/>
          <p14:tracePt t="7617" x="2847975" y="4276725"/>
          <p14:tracePt t="7619" x="2847975" y="4283075"/>
          <p14:tracePt t="7625" x="2841625" y="4295775"/>
          <p14:tracePt t="7627" x="2835275" y="4308475"/>
          <p14:tracePt t="7631" x="2835275" y="4314825"/>
          <p14:tracePt t="7634" x="2828925" y="4321175"/>
          <p14:tracePt t="7636" x="2828925" y="4327525"/>
          <p14:tracePt t="7638" x="2822575" y="4333875"/>
          <p14:tracePt t="7641" x="2822575" y="4340225"/>
          <p14:tracePt t="7643" x="2816225" y="4346575"/>
          <p14:tracePt t="7648" x="2816225" y="4352925"/>
          <p14:tracePt t="7651" x="2809875" y="4359275"/>
          <p14:tracePt t="7652" x="2809875" y="4365625"/>
          <p14:tracePt t="7653" x="2803525" y="4365625"/>
          <p14:tracePt t="7657" x="2803525" y="4371975"/>
          <p14:tracePt t="7659" x="2797175" y="4371975"/>
          <p14:tracePt t="7661" x="2797175" y="4378325"/>
          <p14:tracePt t="7664" x="2790825" y="4378325"/>
          <p14:tracePt t="7667" x="2790825" y="4384675"/>
          <p14:tracePt t="7670" x="2784475" y="4384675"/>
          <p14:tracePt t="7673" x="2784475" y="4391025"/>
          <p14:tracePt t="7677" x="2778125" y="4391025"/>
          <p14:tracePt t="7680" x="2778125" y="4397375"/>
          <p14:tracePt t="7683" x="2771775" y="4397375"/>
          <p14:tracePt t="7686" x="2771775" y="4403725"/>
          <p14:tracePt t="7688" x="2765425" y="4403725"/>
          <p14:tracePt t="7691" x="2759075" y="4403725"/>
          <p14:tracePt t="7692" x="2759075" y="4410075"/>
          <p14:tracePt t="7697" x="2752725" y="4410075"/>
          <p14:tracePt t="7701" x="2746375" y="4410075"/>
          <p14:tracePt t="7704" x="2733675" y="4422775"/>
          <p14:tracePt t="7710" x="2720975" y="4422775"/>
          <p14:tracePt t="7716" x="2714625" y="4429125"/>
          <p14:tracePt t="7721" x="2695575" y="4435475"/>
          <p14:tracePt t="7724" x="2689225" y="4435475"/>
          <p14:tracePt t="7727" x="2682875" y="4441825"/>
          <p14:tracePt t="7730" x="2670175" y="4448175"/>
          <p14:tracePt t="7735" x="2663825" y="4448175"/>
          <p14:tracePt t="7738" x="2657475" y="4454525"/>
          <p14:tracePt t="7743" x="2651125" y="4454525"/>
          <p14:tracePt t="7747" x="2644775" y="4460875"/>
          <p14:tracePt t="7749" x="2638425" y="4460875"/>
          <p14:tracePt t="7756" x="2632075" y="4467225"/>
          <p14:tracePt t="7760" x="2625725" y="4467225"/>
          <p14:tracePt t="7765" x="2619375" y="4473575"/>
          <p14:tracePt t="7776" x="2613025" y="4473575"/>
          <p14:tracePt t="8033" x="2613025" y="4479925"/>
          <p14:tracePt t="8041" x="2619375" y="4479925"/>
          <p14:tracePt t="8049" x="2619375" y="4486275"/>
          <p14:tracePt t="8054" x="2625725" y="4486275"/>
          <p14:tracePt t="8056" x="2632075" y="4486275"/>
          <p14:tracePt t="8063" x="2638425" y="4486275"/>
          <p14:tracePt t="8069" x="2644775" y="4492625"/>
          <p14:tracePt t="8077" x="2651125" y="4492625"/>
          <p14:tracePt t="8083" x="2657475" y="4492625"/>
          <p14:tracePt t="8092" x="2663825" y="4498975"/>
          <p14:tracePt t="8098" x="2670175" y="4498975"/>
          <p14:tracePt t="8106" x="2676525" y="4498975"/>
          <p14:tracePt t="8113" x="2676525" y="4506913"/>
          <p14:tracePt t="8117" x="2682875" y="4506913"/>
          <p14:tracePt t="8121" x="2689225" y="4506913"/>
          <p14:tracePt t="8134" x="2695575" y="4506913"/>
          <p14:tracePt t="8138" x="2701925" y="4506913"/>
          <p14:tracePt t="8144" x="2708275" y="4506913"/>
          <p14:tracePt t="8150" x="2714625" y="4513263"/>
          <p14:tracePt t="8153" x="2720975" y="4513263"/>
          <p14:tracePt t="8160" x="2727325" y="4513263"/>
          <p14:tracePt t="8167" x="2733675" y="4513263"/>
          <p14:tracePt t="8171" x="2740025" y="4513263"/>
          <p14:tracePt t="8180" x="2746375" y="4513263"/>
          <p14:tracePt t="8194" x="2752725" y="4513263"/>
          <p14:tracePt t="8230" x="2759075" y="4513263"/>
          <p14:tracePt t="8252" x="2765425" y="4513263"/>
          <p14:tracePt t="8262" x="2771775" y="4513263"/>
          <p14:tracePt t="8279" x="2778125" y="4513263"/>
          <p14:tracePt t="8326" x="2784475" y="4513263"/>
          <p14:tracePt t="8452" x="2790825" y="4513263"/>
          <p14:tracePt t="8481" x="2797175" y="4513263"/>
          <p14:tracePt t="8504" x="2803525" y="4513263"/>
          <p14:tracePt t="8516" x="2809875" y="4513263"/>
          <p14:tracePt t="8525" x="2816225" y="4513263"/>
          <p14:tracePt t="8532" x="2822575" y="4513263"/>
          <p14:tracePt t="8540" x="2828925" y="4513263"/>
          <p14:tracePt t="8545" x="2835275" y="4513263"/>
          <p14:tracePt t="8548" x="2841625" y="4513263"/>
          <p14:tracePt t="8553" x="2847975" y="4513263"/>
          <p14:tracePt t="8555" x="2854325" y="4513263"/>
          <p14:tracePt t="8560" x="2867025" y="4513263"/>
          <p14:tracePt t="8564" x="2879725" y="4513263"/>
          <p14:tracePt t="8571" x="2905125" y="4513263"/>
          <p14:tracePt t="8576" x="2924175" y="4513263"/>
          <p14:tracePt t="8580" x="2943225" y="4513263"/>
          <p14:tracePt t="8588" x="2989263" y="4513263"/>
          <p14:tracePt t="8593" x="3008313" y="4513263"/>
          <p14:tracePt t="8597" x="3027363" y="4513263"/>
          <p14:tracePt t="8603" x="3052763" y="4513263"/>
          <p14:tracePt t="8605" x="3059113" y="4513263"/>
          <p14:tracePt t="8609" x="3065463" y="4513263"/>
          <p14:tracePt t="8611" x="3071813" y="4513263"/>
          <p14:tracePt t="8617" x="3084513" y="4513263"/>
          <p14:tracePt t="8622" x="3103563" y="4513263"/>
          <p14:tracePt t="8632" x="3116263" y="4513263"/>
          <p14:tracePt t="8636" x="3122613" y="4513263"/>
          <p14:tracePt t="8644" x="3128963" y="4513263"/>
          <p14:tracePt t="8655" x="3135313" y="4513263"/>
          <p14:tracePt t="8665" x="3148013" y="4513263"/>
          <p14:tracePt t="8670" x="3154363" y="4513263"/>
          <p14:tracePt t="8676" x="3160713" y="4506913"/>
          <p14:tracePt t="8680" x="3167063" y="4506913"/>
          <p14:tracePt t="8683" x="3173413" y="4506913"/>
          <p14:tracePt t="8690" x="3186113" y="4498975"/>
          <p14:tracePt t="8693" x="3192463" y="4498975"/>
          <p14:tracePt t="8696" x="3198813" y="4498975"/>
          <p14:tracePt t="8699" x="3205163" y="4498975"/>
          <p14:tracePt t="8701" x="3211513" y="4498975"/>
          <p14:tracePt t="8706" x="3217863" y="4492625"/>
          <p14:tracePt t="8707" x="3224213" y="4492625"/>
          <p14:tracePt t="8711" x="3230563" y="4492625"/>
          <p14:tracePt t="8718" x="3243263" y="4492625"/>
          <p14:tracePt t="8722" x="3243263" y="4486275"/>
          <p14:tracePt t="8723" x="3249613" y="4486275"/>
          <p14:tracePt t="8727" x="3255963" y="4486275"/>
          <p14:tracePt t="8738" x="3262313" y="4486275"/>
          <p14:tracePt t="8741" x="3262313" y="4479925"/>
          <p14:tracePt t="8795" x="3268663" y="4479925"/>
          <p14:tracePt t="8802" x="3275013" y="4479925"/>
          <p14:tracePt t="8809" x="3281363" y="4473575"/>
          <p14:tracePt t="8821" x="3294063" y="4473575"/>
          <p14:tracePt t="8829" x="3300413" y="4473575"/>
          <p14:tracePt t="8832" x="3306763" y="4473575"/>
          <p14:tracePt t="8839" x="3313113" y="4467225"/>
          <p14:tracePt t="8848" x="3319463" y="4467225"/>
          <p14:tracePt t="8861" x="3325813" y="4467225"/>
          <p14:tracePt t="8877" x="3332163" y="4467225"/>
          <p14:tracePt t="8882" x="3332163" y="4460875"/>
          <p14:tracePt t="8892" x="3338513" y="4460875"/>
          <p14:tracePt t="8904" x="3344863" y="4460875"/>
          <p14:tracePt t="8909" x="3344863" y="4454525"/>
          <p14:tracePt t="8923" x="3351213" y="4454525"/>
          <p14:tracePt t="8930" x="3357563" y="4454525"/>
          <p14:tracePt t="8942" x="3363913" y="4454525"/>
          <p14:tracePt t="8950" x="3370263" y="4454525"/>
          <p14:tracePt t="8963" x="3376613" y="4454525"/>
          <p14:tracePt t="8980" x="3382963" y="4454525"/>
          <p14:tracePt t="9020" x="3389313" y="4448175"/>
          <p14:tracePt t="9027" x="3402013" y="4448175"/>
          <p14:tracePt t="9029" x="3408363" y="4448175"/>
          <p14:tracePt t="9037" x="3427413" y="4448175"/>
          <p14:tracePt t="9043" x="3448050" y="4448175"/>
          <p14:tracePt t="9046" x="3454400" y="4448175"/>
          <p14:tracePt t="9049" x="3460750" y="4448175"/>
          <p14:tracePt t="9055" x="3479800" y="4448175"/>
          <p14:tracePt t="9062" x="3498850" y="4448175"/>
          <p14:tracePt t="9064" x="3505200" y="4448175"/>
          <p14:tracePt t="9071" x="3517900" y="4448175"/>
          <p14:tracePt t="9077" x="3524250" y="4448175"/>
          <p14:tracePt t="9082" x="3530600" y="4448175"/>
          <p14:tracePt t="9184" x="3536950" y="4448175"/>
          <p14:tracePt t="9198" x="3536950" y="4441825"/>
          <p14:tracePt t="9205" x="3543300" y="4441825"/>
          <p14:tracePt t="9232" x="3549650" y="4441825"/>
          <p14:tracePt t="9246" x="3556000" y="4435475"/>
          <p14:tracePt t="9263" x="3562350" y="4435475"/>
          <p14:tracePt t="9273" x="3568700" y="4435475"/>
          <p14:tracePt t="9281" x="3575050" y="4429125"/>
          <p14:tracePt t="9288" x="3581400" y="4429125"/>
          <p14:tracePt t="9304" x="3587750" y="4429125"/>
          <p14:tracePt t="9309" x="3594100" y="4429125"/>
          <p14:tracePt t="9320" x="3600450" y="4422775"/>
          <p14:tracePt t="9326" x="3606800" y="4422775"/>
          <p14:tracePt t="9333" x="3613150" y="4422775"/>
          <p14:tracePt t="9344" x="3619500" y="4422775"/>
          <p14:tracePt t="9354" x="3625850" y="4422775"/>
          <p14:tracePt t="9360" x="3625850" y="4416425"/>
          <p14:tracePt t="9370" x="3632200" y="4416425"/>
          <p14:tracePt t="9387" x="3638550" y="4416425"/>
          <p14:tracePt t="9878" x="3638550" y="4410075"/>
          <p14:tracePt t="9968" x="3638550" y="4403725"/>
          <p14:tracePt t="10062" x="3644900" y="4403725"/>
          <p14:tracePt t="10086" x="3651250" y="4403725"/>
          <p14:tracePt t="10092" x="3651250" y="4397375"/>
          <p14:tracePt t="10134" x="3657600" y="4397375"/>
          <p14:tracePt t="10152" x="3663950" y="4397375"/>
          <p14:tracePt t="10172" x="3670300" y="4391025"/>
          <p14:tracePt t="10188" x="3676650" y="4391025"/>
          <p14:tracePt t="10194" x="3676650" y="4384675"/>
          <p14:tracePt t="10198" x="3683000" y="4384675"/>
          <p14:tracePt t="10212" x="3689350" y="4378325"/>
          <p14:tracePt t="10226" x="3695700" y="4371975"/>
          <p14:tracePt t="10242" x="3702050" y="4365625"/>
          <p14:tracePt t="10253" x="3708400" y="4359275"/>
          <p14:tracePt t="10271" x="3708400" y="4352925"/>
          <p14:tracePt t="10274" x="3714750" y="4352925"/>
          <p14:tracePt t="10295" x="3714750" y="4346575"/>
          <p14:tracePt t="10305" x="3721100" y="4346575"/>
          <p14:tracePt t="10330" x="3721100" y="4340225"/>
          <p14:tracePt t="10340" x="3727450" y="4340225"/>
          <p14:tracePt t="10345" x="3727450" y="4333875"/>
          <p14:tracePt t="10359" x="3733800" y="4333875"/>
          <p14:tracePt t="10362" x="3733800" y="4327525"/>
          <p14:tracePt t="10371" x="3740150" y="4327525"/>
          <p14:tracePt t="10378" x="3740150" y="4321175"/>
          <p14:tracePt t="10394" x="3746500" y="4321175"/>
          <p14:tracePt t="10449" x="3746500" y="4314825"/>
          <p14:tracePt t="10462" x="3746500" y="4308475"/>
          <p14:tracePt t="10471" x="3752850" y="4308475"/>
          <p14:tracePt t="10480" x="3752850" y="4302125"/>
          <p14:tracePt t="10553" x="3752850" y="4295775"/>
          <p14:tracePt t="10713" x="3759200" y="4295775"/>
          <p14:tracePt t="10727" x="3765550" y="4295775"/>
          <p14:tracePt t="10742" x="3771900" y="4295775"/>
          <p14:tracePt t="10753" x="3778250" y="4295775"/>
          <p14:tracePt t="10768" x="3784600" y="4295775"/>
          <p14:tracePt t="10774" x="3790950" y="4295775"/>
          <p14:tracePt t="10787" x="3797300" y="4289425"/>
          <p14:tracePt t="10790" x="3803650" y="4289425"/>
          <p14:tracePt t="10795" x="3810000" y="4289425"/>
          <p14:tracePt t="10806" x="3822700" y="4289425"/>
          <p14:tracePt t="10811" x="3829050" y="4289425"/>
          <p14:tracePt t="10814" x="3835400" y="4289425"/>
          <p14:tracePt t="10825" x="3848100" y="4283075"/>
          <p14:tracePt t="10829" x="3854450" y="4283075"/>
          <p14:tracePt t="10832" x="3860800" y="4283075"/>
          <p14:tracePt t="10838" x="3867150" y="4276725"/>
          <p14:tracePt t="10844" x="3873500" y="4276725"/>
          <p14:tracePt t="10848" x="3879850" y="4270375"/>
          <p14:tracePt t="10854" x="3887788" y="4270375"/>
          <p14:tracePt t="10857" x="3894138" y="4270375"/>
          <p14:tracePt t="10863" x="3900488" y="4270375"/>
          <p14:tracePt t="10871" x="3900488" y="4264025"/>
          <p14:tracePt t="10872" x="3906838" y="4264025"/>
          <p14:tracePt t="10885" x="3913188" y="4264025"/>
          <p14:tracePt t="10887" x="3913188" y="4257675"/>
          <p14:tracePt t="10896" x="3919538" y="4257675"/>
          <p14:tracePt t="10906" x="3925888" y="4257675"/>
          <p14:tracePt t="10911" x="3932238" y="4251325"/>
          <p14:tracePt t="10918" x="3938588" y="4251325"/>
          <p14:tracePt t="10924" x="3944938" y="4244975"/>
          <p14:tracePt t="10929" x="3951288" y="4244975"/>
          <p14:tracePt t="10935" x="3957638" y="4244975"/>
          <p14:tracePt t="10939" x="3957638" y="4238625"/>
          <p14:tracePt t="10943" x="3963988" y="4238625"/>
          <p14:tracePt t="10946" x="3970338" y="4232275"/>
          <p14:tracePt t="10959" x="3976688" y="4232275"/>
          <p14:tracePt t="10965" x="3976688" y="4225925"/>
          <p14:tracePt t="10968" x="3983038" y="4225925"/>
          <p14:tracePt t="10989" x="3983038" y="4219575"/>
          <p14:tracePt t="11007" x="3989388" y="4219575"/>
          <p14:tracePt t="11024" x="3995738" y="4213225"/>
          <p14:tracePt t="11039" x="4002088" y="4206875"/>
          <p14:tracePt t="11052" x="4008438" y="4206875"/>
          <p14:tracePt t="11057" x="4014788" y="4200525"/>
          <p14:tracePt t="11068" x="4021138" y="4200525"/>
          <p14:tracePt t="11071" x="4021138" y="4194175"/>
          <p14:tracePt t="11783" x="4021138" y="4187825"/>
          <p14:tracePt t="11795" x="4027488" y="4181475"/>
          <p14:tracePt t="11824" x="4027488" y="4175125"/>
          <p14:tracePt t="11842" x="4033838" y="4168775"/>
          <p14:tracePt t="11859" x="4033838" y="4162425"/>
          <p14:tracePt t="11868" x="4033838" y="4156075"/>
          <p14:tracePt t="11878" x="4040188" y="4149725"/>
          <p14:tracePt t="11888" x="4040188" y="4143375"/>
          <p14:tracePt t="11895" x="4040188" y="4130675"/>
          <p14:tracePt t="11903" x="4040188" y="4124325"/>
          <p14:tracePt t="11907" x="4040188" y="4117975"/>
          <p14:tracePt t="11914" x="4040188" y="4111625"/>
          <p14:tracePt t="11920" x="4040188" y="4098925"/>
          <p14:tracePt t="11925" x="4040188" y="4092575"/>
          <p14:tracePt t="11933" x="4040188" y="4079875"/>
          <p14:tracePt t="11939" x="4040188" y="4065588"/>
          <p14:tracePt t="11944" x="4040188" y="4059238"/>
          <p14:tracePt t="11947" x="4040188" y="4052888"/>
          <p14:tracePt t="11956" x="4040188" y="4033838"/>
          <p14:tracePt t="11964" x="4040188" y="4021138"/>
          <p14:tracePt t="11972" x="4040188" y="4002088"/>
          <p14:tracePt t="11978" x="4040188" y="3995738"/>
          <p14:tracePt t="11982" x="4040188" y="3989388"/>
          <p14:tracePt t="11986" x="4040188" y="3983038"/>
          <p14:tracePt t="11993" x="4040188" y="3976688"/>
          <p14:tracePt t="11997" x="4040188" y="3970338"/>
          <p14:tracePt t="12005" x="4046538" y="3963988"/>
          <p14:tracePt t="12010" x="4046538" y="3957638"/>
          <p14:tracePt t="12014" x="4046538" y="3951288"/>
          <p14:tracePt t="12020" x="4052888" y="3944938"/>
          <p14:tracePt t="12026" x="4052888" y="3938588"/>
          <p14:tracePt t="12031" x="4059238" y="3938588"/>
          <p14:tracePt t="12034" x="4059238" y="3932238"/>
          <p14:tracePt t="12047" x="4059238" y="3925888"/>
          <p14:tracePt t="12070" x="4065588" y="3925888"/>
          <p14:tracePt t="12087" x="4065588" y="3919538"/>
          <p14:tracePt t="12090" x="4071938" y="3919538"/>
          <p14:tracePt t="12093" x="4071938" y="3913188"/>
          <p14:tracePt t="12101" x="4078288" y="3913188"/>
          <p14:tracePt t="12105" x="4078288" y="3906838"/>
          <p14:tracePt t="12109" x="4078288" y="3900488"/>
          <p14:tracePt t="12121" x="4084638" y="3894138"/>
          <p14:tracePt t="12131" x="4084638" y="3887788"/>
          <p14:tracePt t="12141" x="4084638" y="3881438"/>
          <p14:tracePt t="12155" x="4090988" y="3875088"/>
          <p14:tracePt t="12159" x="4090988" y="3868738"/>
          <p14:tracePt t="12164" x="4103688" y="3856038"/>
          <p14:tracePt t="12172" x="4122738" y="3849688"/>
          <p14:tracePt t="12180" x="4148138" y="3849688"/>
          <p14:tracePt t="12188" x="4154488" y="3856038"/>
          <p14:tracePt t="12730" x="4148138" y="3856038"/>
          <p14:tracePt t="12741" x="4141788" y="3856038"/>
          <p14:tracePt t="12769" x="4141788" y="3849688"/>
          <p14:tracePt t="12775" x="4141788" y="3843338"/>
          <p14:tracePt t="12788" x="4135438" y="3836988"/>
          <p14:tracePt t="12792" x="4135438" y="3830638"/>
          <p14:tracePt t="12795" x="4135438" y="3824288"/>
          <p14:tracePt t="12804" x="4135438" y="3811588"/>
          <p14:tracePt t="12810" x="4135438" y="3805238"/>
          <p14:tracePt t="12812" x="4135438" y="3798888"/>
          <p14:tracePt t="12817" x="4135438" y="3792538"/>
          <p14:tracePt t="12821" x="4129088" y="3792538"/>
          <p14:tracePt t="12826" x="4122738" y="3792538"/>
          <p14:tracePt t="12862" x="4116388" y="3792538"/>
          <p14:tracePt t="12870" x="4110038" y="3792538"/>
          <p14:tracePt t="12878" x="4103688" y="3792538"/>
          <p14:tracePt t="12882" x="4097338" y="3792538"/>
          <p14:tracePt t="12890" x="4090988" y="3792538"/>
          <p14:tracePt t="12895" x="4084638" y="3792538"/>
          <p14:tracePt t="12908" x="4071938" y="3792538"/>
          <p14:tracePt t="12922" x="4065588" y="3786188"/>
          <p14:tracePt t="13005" x="4059238" y="3786188"/>
          <p14:tracePt t="13027" x="4059238" y="3779838"/>
          <p14:tracePt t="13070" x="4052888" y="3779838"/>
          <p14:tracePt t="13085" x="4052888" y="3773488"/>
          <p14:tracePt t="13091" x="4046538" y="3773488"/>
          <p14:tracePt t="13105" x="4040188" y="3767138"/>
          <p14:tracePt t="13118" x="4033838" y="3760788"/>
          <p14:tracePt t="13128" x="4027488" y="3760788"/>
          <p14:tracePt t="13136" x="4027488" y="3754438"/>
          <p14:tracePt t="13145" x="4027488" y="3748088"/>
          <p14:tracePt t="13164" x="4021138" y="3748088"/>
          <p14:tracePt t="13216" x="4014788" y="3748088"/>
          <p14:tracePt t="13222" x="4014788" y="3741738"/>
          <p14:tracePt t="13234" x="4008438" y="3741738"/>
          <p14:tracePt t="13238" x="4008438" y="3735388"/>
          <p14:tracePt t="13244" x="4002088" y="3735388"/>
          <p14:tracePt t="13253" x="4002088" y="3729038"/>
          <p14:tracePt t="13256" x="3995738" y="3729038"/>
          <p14:tracePt t="13264" x="3995738" y="3722688"/>
          <p14:tracePt t="13268" x="3989388" y="3722688"/>
          <p14:tracePt t="13277" x="3989388" y="3716338"/>
          <p14:tracePt t="13287" x="3983038" y="3716338"/>
          <p14:tracePt t="13292" x="3983038" y="3709988"/>
          <p14:tracePt t="13303" x="3976688" y="3709988"/>
          <p14:tracePt t="13307" x="3976688" y="3703638"/>
          <p14:tracePt t="13322" x="3976688" y="3697288"/>
          <p14:tracePt t="13325" x="3970338" y="3697288"/>
          <p14:tracePt t="13338" x="3970338" y="3690938"/>
          <p14:tracePt t="13341" x="3963988" y="3690938"/>
          <p14:tracePt t="13352" x="3963988" y="3684588"/>
          <p14:tracePt t="13357" x="3957638" y="3684588"/>
          <p14:tracePt t="13362" x="3957638" y="3678238"/>
          <p14:tracePt t="13371" x="3951288" y="3678238"/>
          <p14:tracePt t="13375" x="3951288" y="3671888"/>
          <p14:tracePt t="13401" x="3944938" y="3671888"/>
          <p14:tracePt t="13403" x="3944938" y="3665538"/>
          <p14:tracePt t="13430" x="3944938" y="3659188"/>
          <p14:tracePt t="13437" x="3938588" y="3659188"/>
          <p14:tracePt t="13444" x="3938588" y="3652838"/>
          <p14:tracePt t="13475" x="3938588" y="3646488"/>
          <p14:tracePt t="13490" x="3932238" y="3646488"/>
          <p14:tracePt t="13536" x="3932238" y="3638550"/>
          <p14:tracePt t="13548" x="3932238" y="3632200"/>
          <p14:tracePt t="13565" x="3932238" y="3625850"/>
          <p14:tracePt t="15969" x="3932238" y="3619500"/>
          <p14:tracePt t="16098" x="3932238" y="3613150"/>
          <p14:tracePt t="16420" x="3938588" y="3613150"/>
          <p14:tracePt t="16430" x="3944938" y="3606800"/>
          <p14:tracePt t="16435" x="3951288" y="3606800"/>
          <p14:tracePt t="16436" x="3951288" y="3600450"/>
          <p14:tracePt t="16438" x="3957638" y="3600450"/>
          <p14:tracePt t="16441" x="3957638" y="3594100"/>
          <p14:tracePt t="16442" x="3963988" y="3594100"/>
          <p14:tracePt t="16446" x="3970338" y="3587750"/>
          <p14:tracePt t="16450" x="3976688" y="3581400"/>
          <p14:tracePt t="16452" x="3983038" y="3581400"/>
          <p14:tracePt t="16455" x="3989388" y="3575050"/>
          <p14:tracePt t="16459" x="3995738" y="3575050"/>
          <p14:tracePt t="16461" x="3995738" y="3568700"/>
          <p14:tracePt t="16462" x="4002088" y="3568700"/>
          <p14:tracePt t="16467" x="4008438" y="3562350"/>
          <p14:tracePt t="16471" x="4014788" y="3562350"/>
          <p14:tracePt t="16474" x="4021138" y="3556000"/>
          <p14:tracePt t="19536" x="4027488" y="3556000"/>
          <p14:tracePt t="19546" x="4033838" y="3556000"/>
          <p14:tracePt t="19551" x="4040188" y="3556000"/>
          <p14:tracePt t="19557" x="4046538" y="3556000"/>
          <p14:tracePt t="19562" x="4052888" y="3556000"/>
          <p14:tracePt t="19573" x="4078288" y="3556000"/>
          <p14:tracePt t="19576" x="4084638" y="3556000"/>
          <p14:tracePt t="19580" x="4097338" y="3556000"/>
          <p14:tracePt t="19587" x="4129088" y="3562350"/>
          <p14:tracePt t="19598" x="4179888" y="3575050"/>
          <p14:tracePt t="19605" x="4237038" y="3594100"/>
          <p14:tracePt t="19611" x="4281488" y="3606800"/>
          <p14:tracePt t="19618" x="4306888" y="3613150"/>
          <p14:tracePt t="19621" x="4352925" y="3625850"/>
          <p14:tracePt t="19628" x="4397375" y="3632200"/>
          <p14:tracePt t="19632" x="4403725" y="3632200"/>
          <p14:tracePt t="19639" x="4454525" y="3638550"/>
          <p14:tracePt t="19643" x="4467225" y="3638550"/>
          <p14:tracePt t="19647" x="4479925" y="3638550"/>
          <p14:tracePt t="19651" x="4492625" y="3638550"/>
          <p14:tracePt t="19654" x="4505325" y="3638550"/>
          <p14:tracePt t="19658" x="4511675" y="3638550"/>
          <p14:tracePt t="19661" x="4524375" y="3638550"/>
          <p14:tracePt t="19665" x="4543425" y="3638550"/>
          <p14:tracePt t="19667" x="4549775" y="3638550"/>
          <p14:tracePt t="19668" x="4556125" y="3638550"/>
          <p14:tracePt t="19670" x="4562475" y="3638550"/>
          <p14:tracePt t="19673" x="4568825" y="3638550"/>
          <p14:tracePt t="19674" x="4581525" y="3638550"/>
          <p14:tracePt t="19677" x="4594225" y="3638550"/>
          <p14:tracePt t="19679" x="4606925" y="3638550"/>
          <p14:tracePt t="19683" x="4619625" y="3638550"/>
          <p14:tracePt t="19685" x="4632325" y="3638550"/>
          <p14:tracePt t="19688" x="4645025" y="3638550"/>
          <p14:tracePt t="19690" x="4657725" y="3638550"/>
          <p14:tracePt t="19692" x="4664075" y="3638550"/>
          <p14:tracePt t="19693" x="4670425" y="3638550"/>
          <p14:tracePt t="19694" x="4676775" y="3638550"/>
          <p14:tracePt t="19695" x="4683125" y="3638550"/>
          <p14:tracePt t="19697" x="4689475" y="3638550"/>
          <p14:tracePt t="19699" x="4702175" y="3638550"/>
          <p14:tracePt t="19702" x="4714875" y="3638550"/>
          <p14:tracePt t="19705" x="4727575" y="3638550"/>
          <p14:tracePt t="19706" x="4733925" y="3638550"/>
          <p14:tracePt t="19709" x="4740275" y="3632200"/>
          <p14:tracePt t="19710" x="4746625" y="3632200"/>
          <p14:tracePt t="19712" x="4752975" y="3632200"/>
          <p14:tracePt t="19713" x="4759325" y="3632200"/>
          <p14:tracePt t="19715" x="4765675" y="3632200"/>
          <p14:tracePt t="19718" x="4772025" y="3632200"/>
          <p14:tracePt t="19720" x="4778375" y="3632200"/>
          <p14:tracePt t="19722" x="4784725" y="3632200"/>
          <p14:tracePt t="19723" x="4791075" y="3632200"/>
          <p14:tracePt t="19725" x="4797425" y="3632200"/>
          <p14:tracePt t="19726" x="4805363" y="3632200"/>
          <p14:tracePt t="19729" x="4811713" y="3632200"/>
          <p14:tracePt t="19730" x="4818063" y="3632200"/>
          <p14:tracePt t="19733" x="4830763" y="3632200"/>
          <p14:tracePt t="19735" x="4837113" y="3632200"/>
          <p14:tracePt t="19738" x="4849813" y="3632200"/>
          <p14:tracePt t="19741" x="4862513" y="3632200"/>
          <p14:tracePt t="19742" x="4868863" y="3632200"/>
          <p14:tracePt t="19743" x="4875213" y="3632200"/>
          <p14:tracePt t="19746" x="4881563" y="3632200"/>
          <p14:tracePt t="19749" x="4894263" y="3632200"/>
          <p14:tracePt t="19753" x="4919663" y="3632200"/>
          <p14:tracePt t="19755" x="4926013" y="3632200"/>
          <p14:tracePt t="19757" x="4938713" y="3638550"/>
          <p14:tracePt t="19758" x="4945063" y="3638550"/>
          <p14:tracePt t="19759" x="4951413" y="3638550"/>
          <p14:tracePt t="19762" x="4957763" y="3638550"/>
          <p14:tracePt t="19763" x="4964113" y="3638550"/>
          <p14:tracePt t="19766" x="4976813" y="3638550"/>
          <p14:tracePt t="19769" x="4989513" y="3638550"/>
          <p14:tracePt t="19771" x="4995863" y="3638550"/>
          <p14:tracePt t="19773" x="5002213" y="3638550"/>
          <p14:tracePt t="19775" x="5021263" y="3638550"/>
          <p14:tracePt t="19777" x="5027613" y="3638550"/>
          <p14:tracePt t="19778" x="5033963" y="3646488"/>
          <p14:tracePt t="19779" x="5040313" y="3646488"/>
          <p14:tracePt t="19783" x="5053013" y="3646488"/>
          <p14:tracePt t="19786" x="5072063" y="3646488"/>
          <p14:tracePt t="19788" x="5078413" y="3646488"/>
          <p14:tracePt t="19791" x="5091113" y="3646488"/>
          <p14:tracePt t="19792" x="5097463" y="3646488"/>
          <p14:tracePt t="19794" x="5103813" y="3652838"/>
          <p14:tracePt t="19795" x="5110163" y="3652838"/>
          <p14:tracePt t="19799" x="5129213" y="3652838"/>
          <p14:tracePt t="19800" x="5135563" y="3659188"/>
          <p14:tracePt t="19803" x="5141913" y="3659188"/>
          <p14:tracePt t="19805" x="5154613" y="3659188"/>
          <p14:tracePt t="19808" x="5160963" y="3665538"/>
          <p14:tracePt t="19809" x="5167313" y="3665538"/>
          <p14:tracePt t="19811" x="5173663" y="3665538"/>
          <p14:tracePt t="19812" x="5173663" y="3671888"/>
          <p14:tracePt t="19815" x="5180013" y="3671888"/>
          <p14:tracePt t="19816" x="5186363" y="3678238"/>
          <p14:tracePt t="19820" x="5199063" y="3684588"/>
          <p14:tracePt t="19823" x="5205413" y="3690938"/>
          <p14:tracePt t="19824" x="5211763" y="3697288"/>
          <p14:tracePt t="19826" x="5218113" y="3703638"/>
          <p14:tracePt t="19827" x="5218113" y="3709988"/>
          <p14:tracePt t="19828" x="5224463" y="3716338"/>
          <p14:tracePt t="19829" x="5224463" y="3722688"/>
          <p14:tracePt t="19830" x="5230813" y="3729038"/>
          <p14:tracePt t="19833" x="5243513" y="3748088"/>
          <p14:tracePt t="19835" x="5249863" y="3767138"/>
          <p14:tracePt t="19837" x="5256213" y="3779838"/>
          <p14:tracePt t="19838" x="5264150" y="3792538"/>
          <p14:tracePt t="19841" x="5276850" y="3830638"/>
          <p14:tracePt t="19842" x="5283200" y="3843338"/>
          <p14:tracePt t="19843" x="5295900" y="3856038"/>
          <p14:tracePt t="19844" x="5295900" y="3862388"/>
          <p14:tracePt t="19845" x="5302250" y="3881438"/>
          <p14:tracePt t="19846" x="5302250" y="3894138"/>
          <p14:tracePt t="19847" x="5308600" y="3906838"/>
          <p14:tracePt t="19849" x="5314950" y="3938588"/>
          <p14:tracePt t="19851" x="5334000" y="3970338"/>
          <p14:tracePt t="19853" x="5346700" y="3995738"/>
          <p14:tracePt t="19855" x="5353050" y="4027488"/>
          <p14:tracePt t="19858" x="5378450" y="4086225"/>
          <p14:tracePt t="19859" x="5384800" y="4098925"/>
          <p14:tracePt t="19861" x="5391150" y="4137025"/>
          <p14:tracePt t="19862" x="5397500" y="4156075"/>
          <p14:tracePt t="19863" x="5397500" y="4168775"/>
          <p14:tracePt t="19866" x="5416550" y="4213225"/>
          <p14:tracePt t="19867" x="5429250" y="4244975"/>
          <p14:tracePt t="19869" x="5429250" y="4257675"/>
          <p14:tracePt t="19870" x="5435600" y="4270375"/>
          <p14:tracePt t="19871" x="5435600" y="4283075"/>
          <p14:tracePt t="19873" x="5448300" y="4321175"/>
          <p14:tracePt t="19874" x="5454650" y="4346575"/>
          <p14:tracePt t="19876" x="5461000" y="4378325"/>
          <p14:tracePt t="19878" x="5467350" y="4410075"/>
          <p14:tracePt t="19880" x="5473700" y="4429125"/>
          <p14:tracePt t="19883" x="5486400" y="4473575"/>
          <p14:tracePt t="19884" x="5492750" y="4492625"/>
          <p14:tracePt t="19886" x="5492750" y="4519613"/>
          <p14:tracePt t="19888" x="5499100" y="4545013"/>
          <p14:tracePt t="19890" x="5499100" y="4557713"/>
          <p14:tracePt t="19892" x="5505450" y="4602163"/>
          <p14:tracePt t="19893" x="5505450" y="4614863"/>
          <p14:tracePt t="19894" x="5505450" y="4640263"/>
          <p14:tracePt t="19895" x="5505450" y="4652963"/>
          <p14:tracePt t="19897" x="5505450" y="4665663"/>
          <p14:tracePt t="19898" x="5505450" y="4703763"/>
          <p14:tracePt t="19901" x="5505450" y="4760913"/>
          <p14:tracePt t="19904" x="5505450" y="4779963"/>
          <p14:tracePt t="19907" x="5505450" y="4818063"/>
          <p14:tracePt t="19908" x="5505450" y="4830763"/>
          <p14:tracePt t="19909" x="5505450" y="4837113"/>
          <p14:tracePt t="19911" x="5505450" y="4862513"/>
          <p14:tracePt t="19912" x="5505450" y="4881563"/>
          <p14:tracePt t="19913" x="5505450" y="4887913"/>
          <p14:tracePt t="19916" x="5499100" y="4919663"/>
          <p14:tracePt t="19918" x="5492750" y="4940300"/>
          <p14:tracePt t="19920" x="5486400" y="4965700"/>
          <p14:tracePt t="19923" x="5473700" y="4991100"/>
          <p14:tracePt t="19926" x="5461000" y="5016500"/>
          <p14:tracePt t="19929" x="5448300" y="5041900"/>
          <p14:tracePt t="19930" x="5441950" y="5048250"/>
          <p14:tracePt t="19933" x="5422900" y="5067300"/>
          <p14:tracePt t="19935" x="5410200" y="5080000"/>
          <p14:tracePt t="19937" x="5403850" y="5092700"/>
          <p14:tracePt t="19941" x="5378450" y="5105400"/>
          <p14:tracePt t="19942" x="5359400" y="5118100"/>
          <p14:tracePt t="19943" x="5346700" y="5124450"/>
          <p14:tracePt t="19945" x="5340350" y="5130800"/>
          <p14:tracePt t="19946" x="5334000" y="5137150"/>
          <p14:tracePt t="20006" x="4391025" y="5130800"/>
          <p14:tracePt t="20007" x="4359275" y="5118100"/>
          <p14:tracePt t="20008" x="4346575" y="5111750"/>
          <p14:tracePt t="20009" x="4319588" y="5105400"/>
          <p14:tracePt t="20010" x="4306888" y="5086350"/>
          <p14:tracePt t="20011" x="4281488" y="5080000"/>
          <p14:tracePt t="20012" x="4256088" y="5067300"/>
          <p14:tracePt t="20017" x="4192588" y="5029200"/>
          <p14:tracePt t="20018" x="4179888" y="5016500"/>
          <p14:tracePt t="20019" x="4160838" y="5003800"/>
          <p14:tracePt t="20021" x="4122738" y="4978400"/>
          <p14:tracePt t="20022" x="4110038" y="4972050"/>
          <p14:tracePt t="20023" x="4090988" y="4953000"/>
          <p14:tracePt t="20024" x="4084638" y="4946650"/>
          <p14:tracePt t="20025" x="4071938" y="4933950"/>
          <p14:tracePt t="20026" x="4033838" y="4900613"/>
          <p14:tracePt t="20028" x="4014788" y="4894263"/>
          <p14:tracePt t="20029" x="3989388" y="4868863"/>
          <p14:tracePt t="20030" x="3976688" y="4849813"/>
          <p14:tracePt t="20033" x="3925888" y="4805363"/>
          <p14:tracePt t="20034" x="3913188" y="4786313"/>
          <p14:tracePt t="20037" x="3873500" y="4741863"/>
          <p14:tracePt t="20038" x="3854450" y="4729163"/>
          <p14:tracePt t="20039" x="3841750" y="4710113"/>
          <p14:tracePt t="20040" x="3822700" y="4684713"/>
          <p14:tracePt t="20041" x="3816350" y="4678363"/>
          <p14:tracePt t="20042" x="3803650" y="4659313"/>
          <p14:tracePt t="20044" x="3771900" y="4614863"/>
          <p14:tracePt t="20045" x="3746500" y="4589463"/>
          <p14:tracePt t="20047" x="3740150" y="4570413"/>
          <p14:tracePt t="20051" x="3676650" y="4486275"/>
          <p14:tracePt t="20052" x="3670300" y="4460875"/>
          <p14:tracePt t="20054" x="3644900" y="4435475"/>
          <p14:tracePt t="20055" x="3625850" y="4410075"/>
          <p14:tracePt t="20057" x="3594100" y="4359275"/>
          <p14:tracePt t="20059" x="3581400" y="4327525"/>
          <p14:tracePt t="20061" x="3556000" y="4289425"/>
          <p14:tracePt t="20063" x="3543300" y="4264025"/>
          <p14:tracePt t="20066" x="3517900" y="4213225"/>
          <p14:tracePt t="20067" x="3511550" y="4200525"/>
          <p14:tracePt t="20070" x="3486150" y="4137025"/>
          <p14:tracePt t="20072" x="3479800" y="4111625"/>
          <p14:tracePt t="20074" x="3473450" y="4079875"/>
          <p14:tracePt t="20075" x="3460750" y="4065588"/>
          <p14:tracePt t="20076" x="3454400" y="4040188"/>
          <p14:tracePt t="20077" x="3448050" y="4008438"/>
          <p14:tracePt t="20079" x="3448050" y="3995738"/>
          <p14:tracePt t="20081" x="3441700" y="3970338"/>
          <p14:tracePt t="20083" x="3427413" y="3900488"/>
          <p14:tracePt t="20086" x="3427413" y="3849688"/>
          <p14:tracePt t="20087" x="3427413" y="3830638"/>
          <p14:tracePt t="20088" x="3427413" y="3817938"/>
          <p14:tracePt t="20091" x="3427413" y="3792538"/>
          <p14:tracePt t="20092" x="3427413" y="3754438"/>
          <p14:tracePt t="20093" x="3427413" y="3735388"/>
          <p14:tracePt t="20094" x="3427413" y="3716338"/>
          <p14:tracePt t="20095" x="3435350" y="3697288"/>
          <p14:tracePt t="20096" x="3435350" y="3684588"/>
          <p14:tracePt t="20099" x="3441700" y="3619500"/>
          <p14:tracePt t="20100" x="3448050" y="3581400"/>
          <p14:tracePt t="20102" x="3454400" y="3556000"/>
          <p14:tracePt t="20104" x="3473450" y="3517900"/>
          <p14:tracePt t="20106" x="3479800" y="3479800"/>
          <p14:tracePt t="20108" x="3498850" y="3422650"/>
          <p14:tracePt t="20110" x="3511550" y="3371850"/>
          <p14:tracePt t="20111" x="3530600" y="3321050"/>
          <p14:tracePt t="20112" x="3536950" y="3314700"/>
          <p14:tracePt t="20117" x="3575050" y="3211513"/>
          <p14:tracePt t="20120" x="3600450" y="3160713"/>
          <p14:tracePt t="20122" x="3625850" y="3090863"/>
          <p14:tracePt t="20124" x="3651250" y="3040063"/>
          <p14:tracePt t="20126" x="3676650" y="2989263"/>
          <p14:tracePt t="20129" x="3695700" y="2938463"/>
          <p14:tracePt t="20133" x="3740150" y="2855913"/>
          <p14:tracePt t="20134" x="3752850" y="2830513"/>
          <p14:tracePt t="20135" x="3784600" y="2792413"/>
          <p14:tracePt t="20136" x="3803650" y="2752725"/>
          <p14:tracePt t="20138" x="3816350" y="2727325"/>
          <p14:tracePt t="20139" x="3822700" y="2720975"/>
          <p14:tracePt t="20141" x="3854450" y="2676525"/>
          <p14:tracePt t="20143" x="3887788" y="2625725"/>
          <p14:tracePt t="20144" x="3894138" y="2613025"/>
          <p14:tracePt t="20145" x="3919538" y="2587625"/>
          <p14:tracePt t="20149" x="3963988" y="2517775"/>
          <p14:tracePt t="20150" x="3983038" y="2498725"/>
          <p14:tracePt t="20153" x="4040188" y="2441575"/>
          <p14:tracePt t="20154" x="4052888" y="2416175"/>
          <p14:tracePt t="20155" x="4084638" y="2384425"/>
          <p14:tracePt t="20156" x="4103688" y="2371725"/>
          <p14:tracePt t="20158" x="4116388" y="2344738"/>
          <p14:tracePt t="20159" x="4154488" y="2325688"/>
          <p14:tracePt t="20160" x="4160838" y="2300288"/>
          <p14:tracePt t="20161" x="4186238" y="2287588"/>
          <p14:tracePt t="20162" x="4205288" y="2268538"/>
          <p14:tracePt t="20163" x="4217988" y="2255838"/>
          <p14:tracePt t="20166" x="4275138" y="2205038"/>
          <p14:tracePt t="20168" x="4306888" y="2173288"/>
          <p14:tracePt t="20169" x="4332288" y="2147888"/>
          <p14:tracePt t="20173" x="4397375" y="2097088"/>
          <p14:tracePt t="20174" x="4435475" y="2071688"/>
          <p14:tracePt t="20175" x="4460875" y="2052638"/>
          <p14:tracePt t="20176" x="4473575" y="2039938"/>
          <p14:tracePt t="20178" x="4498975" y="2033588"/>
          <p14:tracePt t="20179" x="4518025" y="2014538"/>
          <p14:tracePt t="20181" x="4556125" y="1989138"/>
          <p14:tracePt t="20183" x="4606925" y="1951038"/>
          <p14:tracePt t="20184" x="4625975" y="1938338"/>
          <p14:tracePt t="20185" x="4632325" y="1931988"/>
          <p14:tracePt t="20186" x="4651375" y="1924050"/>
          <p14:tracePt t="20188" x="4683125" y="1892300"/>
          <p14:tracePt t="20189" x="4708525" y="1885950"/>
          <p14:tracePt t="20192" x="4765675" y="1847850"/>
          <p14:tracePt t="20193" x="4778375" y="1835150"/>
          <p14:tracePt t="20195" x="4811713" y="1822450"/>
          <p14:tracePt t="20197" x="4837113" y="1803400"/>
          <p14:tracePt t="20201" x="4932363" y="1758950"/>
          <p14:tracePt t="20202" x="4970463" y="1739900"/>
          <p14:tracePt t="20204" x="4989513" y="1733550"/>
          <p14:tracePt t="20205" x="5002213" y="1720850"/>
          <p14:tracePt t="20206" x="5014913" y="1720850"/>
          <p14:tracePt t="20208" x="5046663" y="1701800"/>
          <p14:tracePt t="20209" x="5065713" y="1695450"/>
          <p14:tracePt t="20210" x="5084763" y="1689100"/>
          <p14:tracePt t="20211" x="5103813" y="1670050"/>
          <p14:tracePt t="20212" x="5116513" y="1663700"/>
          <p14:tracePt t="20214" x="5141913" y="1657350"/>
          <p14:tracePt t="20217" x="5211763" y="1625600"/>
          <p14:tracePt t="20219" x="5264150" y="1600200"/>
          <p14:tracePt t="20221" x="5302250" y="1593850"/>
          <p14:tracePt t="20224" x="5365750" y="1568450"/>
          <p14:tracePt t="20225" x="5378450" y="1562100"/>
          <p14:tracePt t="20226" x="5397500" y="1549400"/>
          <p14:tracePt t="20228" x="5435600" y="1536700"/>
          <p14:tracePt t="20229" x="5461000" y="1530350"/>
          <p14:tracePt t="20230" x="5486400" y="1517650"/>
          <p14:tracePt t="20233" x="5549900" y="1504950"/>
          <p14:tracePt t="20234" x="5575300" y="1490663"/>
          <p14:tracePt t="20235" x="5613400" y="1477963"/>
          <p14:tracePt t="20236" x="5626100" y="1477963"/>
          <p14:tracePt t="20238" x="5651500" y="1471613"/>
          <p14:tracePt t="20239" x="5664200" y="1471613"/>
          <p14:tracePt t="20240" x="5689600" y="1458913"/>
          <p14:tracePt t="20241" x="5729288" y="1452563"/>
          <p14:tracePt t="20243" x="5754688" y="1452563"/>
          <p14:tracePt t="20244" x="5767388" y="1446213"/>
          <p14:tracePt t="20245" x="5792788" y="1446213"/>
          <p14:tracePt t="20246" x="5818188" y="1439863"/>
          <p14:tracePt t="20249" x="5881688" y="1439863"/>
          <p14:tracePt t="20252" x="5970588" y="1427163"/>
          <p14:tracePt t="20253" x="5995988" y="1427163"/>
          <p14:tracePt t="20255" x="6040438" y="1427163"/>
          <p14:tracePt t="20257" x="6084888" y="1427163"/>
          <p14:tracePt t="20258" x="6110288" y="1427163"/>
          <p14:tracePt t="20259" x="6135688" y="1427163"/>
          <p14:tracePt t="20260" x="6154738" y="1427163"/>
          <p14:tracePt t="20261" x="6181725" y="1427163"/>
          <p14:tracePt t="20262" x="6207125" y="1433513"/>
          <p14:tracePt t="20264" x="6219825" y="1433513"/>
          <p14:tracePt t="20266" x="6315075" y="1439863"/>
          <p14:tracePt t="20268" x="6353175" y="1458913"/>
          <p14:tracePt t="20269" x="6378575" y="1458913"/>
          <p14:tracePt t="20270" x="6403975" y="1465263"/>
          <p14:tracePt t="20272" x="6429375" y="1471613"/>
          <p14:tracePt t="20273" x="6499225" y="1490663"/>
          <p14:tracePt t="20275" x="6518275" y="1490663"/>
          <p14:tracePt t="20277" x="6562725" y="1504950"/>
          <p14:tracePt t="20279" x="6607175" y="1517650"/>
          <p14:tracePt t="20281" x="6613525" y="1524000"/>
          <p14:tracePt t="20283" x="6684963" y="1536700"/>
          <p14:tracePt t="20285" x="6723063" y="1549400"/>
          <p14:tracePt t="20286" x="6767513" y="1568450"/>
          <p14:tracePt t="20288" x="6786563" y="1574800"/>
          <p14:tracePt t="20290" x="6831013" y="1593850"/>
          <p14:tracePt t="20292" x="6888163" y="1619250"/>
          <p14:tracePt t="20293" x="6913563" y="1631950"/>
          <p14:tracePt t="20295" x="6964363" y="1651000"/>
          <p14:tracePt t="20296" x="6977063" y="1657350"/>
          <p14:tracePt t="20298" x="7015163" y="1676400"/>
          <p14:tracePt t="20299" x="7046913" y="1689100"/>
          <p14:tracePt t="20302" x="7085013" y="1714500"/>
          <p14:tracePt t="20304" x="7137400" y="1739900"/>
          <p14:tracePt t="20305" x="7156450" y="1752600"/>
          <p14:tracePt t="20306" x="7169150" y="1758950"/>
          <p14:tracePt t="20306" x="7194550" y="1778000"/>
          <p14:tracePt t="20308" x="7200900" y="1778000"/>
          <p14:tracePt t="20308" x="7213600" y="1790700"/>
          <p14:tracePt t="20310" x="7232650" y="1797050"/>
          <p14:tracePt t="20311" x="7245350" y="1816100"/>
          <p14:tracePt t="20312" x="7258050" y="1822450"/>
          <p14:tracePt t="20313" x="7277100" y="1841500"/>
          <p14:tracePt t="20316" x="7334250" y="1873250"/>
          <p14:tracePt t="20318" x="7366000" y="1892300"/>
          <p14:tracePt t="20320" x="7385050" y="1911350"/>
          <p14:tracePt t="20323" x="7429500" y="1951038"/>
          <p14:tracePt t="20324" x="7461250" y="1970088"/>
          <p14:tracePt t="20326" x="7480300" y="1989138"/>
          <p14:tracePt t="20327" x="7499350" y="2008188"/>
          <p14:tracePt t="20328" x="7518400" y="2020888"/>
          <p14:tracePt t="20329" x="7531100" y="2027238"/>
          <p14:tracePt t="20330" x="7551738" y="2046288"/>
          <p14:tracePt t="20333" x="7583488" y="2071688"/>
          <p14:tracePt t="20334" x="7602538" y="2090738"/>
          <p14:tracePt t="20335" x="7634288" y="2122488"/>
          <p14:tracePt t="20336" x="7646988" y="2128838"/>
          <p14:tracePt t="20338" x="7666038" y="2141538"/>
          <p14:tracePt t="20339" x="7678738" y="2160588"/>
          <p14:tracePt t="20340" x="7685088" y="2166938"/>
          <p14:tracePt t="20342" x="7710488" y="2198688"/>
          <p14:tracePt t="20343" x="7723188" y="2211388"/>
          <p14:tracePt t="20344" x="7742238" y="2230438"/>
          <p14:tracePt t="20345" x="7748588" y="2230438"/>
          <p14:tracePt t="20346" x="7754938" y="2243138"/>
          <p14:tracePt t="20349" x="7793038" y="2281238"/>
          <p14:tracePt t="20351" x="7824788" y="2312988"/>
          <p14:tracePt t="20353" x="7856538" y="2351088"/>
          <p14:tracePt t="20355" x="7881938" y="2384425"/>
          <p14:tracePt t="20356" x="7888288" y="2397125"/>
          <p14:tracePt t="20357" x="7907338" y="2422525"/>
          <p14:tracePt t="20359" x="7920038" y="2441575"/>
          <p14:tracePt t="20360" x="7926388" y="2466975"/>
          <p14:tracePt t="20361" x="7945438" y="2479675"/>
          <p14:tracePt t="20362" x="7958138" y="2498725"/>
          <p14:tracePt t="20363" x="7964488" y="2511425"/>
          <p14:tracePt t="20366" x="7996238" y="2568575"/>
          <p14:tracePt t="20368" x="8023225" y="2606675"/>
          <p14:tracePt t="20369" x="8042275" y="2632075"/>
          <p14:tracePt t="20370" x="8048625" y="2644775"/>
          <p14:tracePt t="20372" x="8093075" y="2720975"/>
          <p14:tracePt t="20375" x="8124825" y="2778125"/>
          <p14:tracePt t="20377" x="8131175" y="2798763"/>
          <p14:tracePt t="20379" x="8181975" y="2874963"/>
          <p14:tracePt t="20380" x="8188325" y="2887663"/>
          <p14:tracePt t="20384" x="8207375" y="2932113"/>
          <p14:tracePt t="20385" x="8245475" y="2995613"/>
          <p14:tracePt t="20387" x="8258175" y="3014663"/>
          <p14:tracePt t="20388" x="8264525" y="3040063"/>
          <p14:tracePt t="20389" x="8277225" y="3052763"/>
          <p14:tracePt t="20390" x="8296275" y="3090863"/>
          <p14:tracePt t="20392" x="8315325" y="3116263"/>
          <p14:tracePt t="20393" x="8321675" y="3141663"/>
          <p14:tracePt t="20394" x="8334375" y="3154363"/>
          <p14:tracePt t="20395" x="8347075" y="3179763"/>
          <p14:tracePt t="20397" x="8353425" y="3198813"/>
          <p14:tracePt t="20400" x="8397875" y="3276600"/>
          <p14:tracePt t="20402" x="8410575" y="3321050"/>
          <p14:tracePt t="20404" x="8429625" y="3346450"/>
          <p14:tracePt t="20406" x="8435975" y="3378200"/>
          <p14:tracePt t="20409" x="8455025" y="3422650"/>
          <p14:tracePt t="20412" x="8475663" y="3467100"/>
          <p14:tracePt t="20416" x="8488363" y="3524250"/>
          <p14:tracePt t="20418" x="8494713" y="3530600"/>
          <p14:tracePt t="20419" x="8501063" y="3549650"/>
          <p14:tracePt t="20420" x="8501063" y="3562350"/>
          <p14:tracePt t="20421" x="8501063" y="3568700"/>
          <p14:tracePt t="20422" x="8507413" y="3581400"/>
          <p14:tracePt t="20423" x="8507413" y="3594100"/>
          <p14:tracePt t="20424" x="8507413" y="3600450"/>
          <p14:tracePt t="20425" x="8513763" y="3613150"/>
          <p14:tracePt t="20426" x="8513763" y="3619500"/>
          <p14:tracePt t="20427" x="8513763" y="3625850"/>
          <p14:tracePt t="20428" x="8520113" y="3652838"/>
          <p14:tracePt t="20430" x="8520113" y="3665538"/>
          <p14:tracePt t="20433" x="8520113" y="3690938"/>
          <p14:tracePt t="20435" x="8520113" y="3697288"/>
          <p14:tracePt t="20436" x="8520113" y="3709988"/>
          <p14:tracePt t="20439" x="8526463" y="3735388"/>
          <p14:tracePt t="20440" x="8526463" y="3741738"/>
          <p14:tracePt t="20443" x="8526463" y="3760788"/>
          <p14:tracePt t="20444" x="8526463" y="3767138"/>
          <p14:tracePt t="20446" x="8526463" y="3786188"/>
          <p14:tracePt t="20449" x="8526463" y="3805238"/>
          <p14:tracePt t="20451" x="8526463" y="3817938"/>
          <p14:tracePt t="20452" x="8526463" y="3836988"/>
          <p14:tracePt t="20453" x="8526463" y="3843338"/>
          <p14:tracePt t="20454" x="8526463" y="3849688"/>
          <p14:tracePt t="20455" x="8526463" y="3868738"/>
          <p14:tracePt t="20457" x="8526463" y="3875088"/>
          <p14:tracePt t="20458" x="8520113" y="3881438"/>
          <p14:tracePt t="20459" x="8520113" y="3894138"/>
          <p14:tracePt t="20460" x="8520113" y="3900488"/>
          <p14:tracePt t="20462" x="8513763" y="3919538"/>
          <p14:tracePt t="20464" x="8513763" y="3925888"/>
          <p14:tracePt t="20466" x="8501063" y="3951288"/>
          <p14:tracePt t="20468" x="8494713" y="3976688"/>
          <p14:tracePt t="20470" x="8488363" y="3989388"/>
          <p14:tracePt t="20472" x="8482013" y="4014788"/>
          <p14:tracePt t="20473" x="8475663" y="4021138"/>
          <p14:tracePt t="20474" x="8469313" y="4040188"/>
          <p14:tracePt t="20475" x="8462963" y="4046538"/>
          <p14:tracePt t="20476" x="8455025" y="4059238"/>
          <p14:tracePt t="20477" x="8448675" y="4079875"/>
          <p14:tracePt t="20478" x="8448675" y="4086225"/>
          <p14:tracePt t="20479" x="8442325" y="4098925"/>
          <p14:tracePt t="20480" x="8435975" y="4105275"/>
          <p14:tracePt t="20483" x="8416925" y="4130675"/>
          <p14:tracePt t="20485" x="8397875" y="4162425"/>
          <p14:tracePt t="20486" x="8385175" y="4194175"/>
          <p14:tracePt t="20490" x="8353425" y="4219575"/>
          <p14:tracePt t="20491" x="8347075" y="4232275"/>
          <p14:tracePt t="20492" x="8334375" y="4257675"/>
          <p14:tracePt t="20493" x="8321675" y="4270375"/>
          <p14:tracePt t="20495" x="8315325" y="4276725"/>
          <p14:tracePt t="20496" x="8308975" y="4289425"/>
          <p14:tracePt t="20499" x="8270875" y="4327525"/>
          <p14:tracePt t="20500" x="8251825" y="4340225"/>
          <p14:tracePt t="20501" x="8239125" y="4352925"/>
          <p14:tracePt t="20503" x="8226425" y="4371975"/>
          <p14:tracePt t="20504" x="8220075" y="4378325"/>
          <p14:tracePt t="20505" x="8194675" y="4397375"/>
          <p14:tracePt t="20506" x="8188325" y="4403725"/>
          <p14:tracePt t="20507" x="8175625" y="4422775"/>
          <p14:tracePt t="20509" x="8143875" y="4441825"/>
          <p14:tracePt t="20511" x="8131175" y="4454525"/>
          <p14:tracePt t="20512" x="8118475" y="4460875"/>
          <p14:tracePt t="20513" x="8099425" y="4479925"/>
          <p14:tracePt t="20516" x="8054975" y="4519613"/>
          <p14:tracePt t="20517" x="8035925" y="4525963"/>
          <p14:tracePt t="20519" x="7996238" y="4557713"/>
          <p14:tracePt t="20520" x="7983538" y="4570413"/>
          <p14:tracePt t="20522" x="7939088" y="4589463"/>
          <p14:tracePt t="20524" x="7907338" y="4614863"/>
          <p14:tracePt t="20526" x="7881938" y="4640263"/>
          <p14:tracePt t="20528" x="7850188" y="4659313"/>
          <p14:tracePt t="20529" x="7824788" y="4672013"/>
          <p14:tracePt t="20531" x="7805738" y="4678363"/>
          <p14:tracePt t="20533" x="7742238" y="4716463"/>
          <p14:tracePt t="20535" x="7729538" y="4729163"/>
          <p14:tracePt t="20536" x="7685088" y="4748213"/>
          <p14:tracePt t="20538" x="7666038" y="4760913"/>
          <p14:tracePt t="20539" x="7646988" y="4773613"/>
          <p14:tracePt t="20541" x="7615238" y="4792663"/>
          <p14:tracePt t="20542" x="7589838" y="4799013"/>
          <p14:tracePt t="20543" x="7577138" y="4805363"/>
          <p14:tracePt t="20544" x="7564438" y="4811713"/>
          <p14:tracePt t="20545" x="7537450" y="4824413"/>
          <p14:tracePt t="20549" x="7486650" y="4849813"/>
          <p14:tracePt t="20551" x="7435850" y="4862513"/>
          <p14:tracePt t="20553" x="7410450" y="4881563"/>
          <p14:tracePt t="20555" x="7378700" y="4887913"/>
          <p14:tracePt t="20556" x="7346950" y="4900613"/>
          <p14:tracePt t="20557" x="7334250" y="4913313"/>
          <p14:tracePt t="20558" x="7321550" y="4913313"/>
          <p14:tracePt t="20559" x="7302500" y="4919663"/>
          <p14:tracePt t="20561" x="7277100" y="4926013"/>
          <p14:tracePt t="20562" x="7264400" y="4933950"/>
          <p14:tracePt t="20563" x="7251700" y="4933950"/>
          <p14:tracePt t="20566" x="7207250" y="4953000"/>
          <p14:tracePt t="20567" x="7175500" y="4959350"/>
          <p14:tracePt t="20569" x="7162800" y="4965700"/>
          <p14:tracePt t="20570" x="7143750" y="4972050"/>
          <p14:tracePt t="20571" x="7131050" y="4972050"/>
          <p14:tracePt t="20573" x="7099300" y="4991100"/>
          <p14:tracePt t="20574" x="7085013" y="4991100"/>
          <p14:tracePt t="20575" x="7072313" y="4997450"/>
          <p14:tracePt t="20577" x="7034213" y="5003800"/>
          <p14:tracePt t="20579" x="7002463" y="5010150"/>
          <p14:tracePt t="20580" x="6989763" y="5016500"/>
          <p14:tracePt t="20583" x="6951663" y="5029200"/>
          <p14:tracePt t="20584" x="6938963" y="5029200"/>
          <p14:tracePt t="20585" x="6919913" y="5035550"/>
          <p14:tracePt t="20587" x="6900863" y="5041900"/>
          <p14:tracePt t="20588" x="6888163" y="5041900"/>
          <p14:tracePt t="20589" x="6875463" y="5048250"/>
          <p14:tracePt t="20591" x="6843713" y="5054600"/>
          <p14:tracePt t="20592" x="6818313" y="5054600"/>
          <p14:tracePt t="20594" x="6786563" y="5073650"/>
          <p14:tracePt t="20595" x="6773863" y="5073650"/>
          <p14:tracePt t="20596" x="6761163" y="5073650"/>
          <p14:tracePt t="20599" x="6716713" y="5086350"/>
          <p14:tracePt t="20601" x="6684963" y="5092700"/>
          <p14:tracePt t="20602" x="6665913" y="5092700"/>
          <p14:tracePt t="20604" x="6634163" y="5099050"/>
          <p14:tracePt t="20606" x="6594475" y="5105400"/>
          <p14:tracePt t="20607" x="6562725" y="5105400"/>
          <p14:tracePt t="20608" x="6543675" y="5118100"/>
          <p14:tracePt t="20609" x="6524625" y="5124450"/>
          <p14:tracePt t="20610" x="6499225" y="5124450"/>
          <p14:tracePt t="20612" x="6486525" y="5124450"/>
          <p14:tracePt t="20613" x="6473825" y="5130800"/>
          <p14:tracePt t="20617" x="6397625" y="5137150"/>
          <p14:tracePt t="20647" x="5780088" y="5130800"/>
          <p14:tracePt t="20649" x="5702300" y="5124450"/>
          <p14:tracePt t="20651" x="5645150" y="5105400"/>
          <p14:tracePt t="20652" x="5619750" y="5099050"/>
          <p14:tracePt t="20654" x="5575300" y="5092700"/>
          <p14:tracePt t="20655" x="5549900" y="5080000"/>
          <p14:tracePt t="20656" x="5524500" y="5073650"/>
          <p14:tracePt t="20658" x="5486400" y="5067300"/>
          <p14:tracePt t="20659" x="5461000" y="5054600"/>
          <p14:tracePt t="20660" x="5435600" y="5048250"/>
          <p14:tracePt t="20661" x="5410200" y="5041900"/>
          <p14:tracePt t="20664" x="5384800" y="5029200"/>
          <p14:tracePt t="20666" x="5302250" y="5003800"/>
          <p14:tracePt t="20667" x="5276850" y="4991100"/>
          <p14:tracePt t="20669" x="5218113" y="4978400"/>
          <p14:tracePt t="20670" x="5192713" y="4965700"/>
          <p14:tracePt t="20671" x="5154613" y="4953000"/>
          <p14:tracePt t="20672" x="5135563" y="4940300"/>
          <p14:tracePt t="20674" x="5091113" y="4926013"/>
          <p14:tracePt t="20675" x="5033963" y="4900613"/>
          <p14:tracePt t="20677" x="5008563" y="4887913"/>
          <p14:tracePt t="20678" x="4957763" y="4875213"/>
          <p14:tracePt t="20681" x="4932363" y="4856163"/>
          <p14:tracePt t="20683" x="4862513" y="4830763"/>
          <p14:tracePt t="20684" x="4843463" y="4824413"/>
          <p14:tracePt t="20685" x="4824413" y="4811713"/>
          <p14:tracePt t="20687" x="4759325" y="4786313"/>
          <p14:tracePt t="20689" x="4708525" y="4760913"/>
          <p14:tracePt t="20691" x="4664075" y="4741863"/>
          <p14:tracePt t="20692" x="4632325" y="4716463"/>
          <p14:tracePt t="20694" x="4606925" y="4710113"/>
          <p14:tracePt t="20696" x="4556125" y="4684713"/>
          <p14:tracePt t="20699" x="4454525" y="4633913"/>
          <p14:tracePt t="20701" x="4441825" y="4627563"/>
          <p14:tracePt t="20702" x="4416425" y="4621213"/>
          <p14:tracePt t="20704" x="4378325" y="4595813"/>
          <p14:tracePt t="20706" x="4332288" y="4564063"/>
          <p14:tracePt t="20708" x="4281488" y="4532313"/>
          <p14:tracePt t="20709" x="4262438" y="4525963"/>
          <p14:tracePt t="20711" x="4249738" y="4506913"/>
          <p14:tracePt t="20713" x="4205288" y="4479925"/>
          <p14:tracePt t="20716" x="4154488" y="4441825"/>
          <p14:tracePt t="20718" x="4103688" y="4410075"/>
          <p14:tracePt t="20719" x="4078288" y="4391025"/>
          <p14:tracePt t="20720" x="4059238" y="4378325"/>
          <p14:tracePt t="20722" x="4021138" y="4352925"/>
          <p14:tracePt t="20724" x="4014788" y="4340225"/>
          <p14:tracePt t="20725" x="3989388" y="4321175"/>
          <p14:tracePt t="20726" x="3957638" y="4289425"/>
          <p14:tracePt t="20728" x="3938588" y="4283075"/>
          <p14:tracePt t="20729" x="3900488" y="4232275"/>
          <p14:tracePt t="20732" x="3873500" y="4206875"/>
          <p14:tracePt t="20733" x="3860800" y="4187825"/>
          <p14:tracePt t="20734" x="3841750" y="4175125"/>
          <p14:tracePt t="20735" x="3816350" y="4143375"/>
          <p14:tracePt t="20737" x="3810000" y="4130675"/>
          <p14:tracePt t="20738" x="3797300" y="4111625"/>
          <p14:tracePt t="20741" x="3765550" y="4052888"/>
          <p14:tracePt t="20742" x="3759200" y="4046538"/>
          <p14:tracePt t="20743" x="3740150" y="4033838"/>
          <p14:tracePt t="20745" x="3727450" y="3995738"/>
          <p14:tracePt t="20746" x="3702050" y="3957638"/>
          <p14:tracePt t="20750" x="3683000" y="3906838"/>
          <p14:tracePt t="20751" x="3670300" y="3887788"/>
          <p14:tracePt t="20752" x="3663950" y="3862388"/>
          <p14:tracePt t="20754" x="3651250" y="3830638"/>
          <p14:tracePt t="20755" x="3638550" y="3817938"/>
          <p14:tracePt t="20756" x="3632200" y="3792538"/>
          <p14:tracePt t="20757" x="3625850" y="3767138"/>
          <p14:tracePt t="20758" x="3625850" y="3760788"/>
          <p14:tracePt t="20760" x="3613150" y="3716338"/>
          <p14:tracePt t="20762" x="3600450" y="3678238"/>
          <p14:tracePt t="20763" x="3600450" y="3652838"/>
          <p14:tracePt t="20766" x="3587750" y="3568700"/>
          <p14:tracePt t="20768" x="3587750" y="3549650"/>
          <p14:tracePt t="20769" x="3575050" y="3505200"/>
          <p14:tracePt t="20771" x="3575050" y="3467100"/>
          <p14:tracePt t="20772" x="3575050" y="3441700"/>
          <p14:tracePt t="20774" x="3575050" y="3397250"/>
          <p14:tracePt t="20775" x="3575050" y="3384550"/>
          <p14:tracePt t="20777" x="3575050" y="3327400"/>
          <p14:tracePt t="20778" x="3575050" y="3308350"/>
          <p14:tracePt t="20779" x="3575050" y="3295650"/>
          <p14:tracePt t="20783" x="3575050" y="3211513"/>
          <p14:tracePt t="20785" x="3575050" y="3179763"/>
          <p14:tracePt t="20787" x="3575050" y="3135313"/>
          <p14:tracePt t="20788" x="3575050" y="3116263"/>
          <p14:tracePt t="20790" x="3587750" y="3052763"/>
          <p14:tracePt t="20792" x="3594100" y="3008313"/>
          <p14:tracePt t="20793" x="3594100" y="2995613"/>
          <p14:tracePt t="20794" x="3606800" y="2957513"/>
          <p14:tracePt t="20796" x="3606800" y="2932113"/>
          <p14:tracePt t="20800" x="3625850" y="2874963"/>
          <p14:tracePt t="20802" x="3632200" y="2843213"/>
          <p14:tracePt t="20803" x="3638550" y="2830513"/>
          <p14:tracePt t="20804" x="3644900" y="2792413"/>
          <p14:tracePt t="20806" x="3657600" y="2765425"/>
          <p14:tracePt t="20807" x="3663950" y="2752725"/>
          <p14:tracePt t="20808" x="3670300" y="2733675"/>
          <p14:tracePt t="20809" x="3670300" y="2720975"/>
          <p14:tracePt t="20810" x="3676650" y="2708275"/>
          <p14:tracePt t="20811" x="3695700" y="2676525"/>
          <p14:tracePt t="20812" x="3695700" y="2663825"/>
          <p14:tracePt t="20816" x="3727450" y="2613025"/>
          <p14:tracePt t="20818" x="3740150" y="2587625"/>
          <p14:tracePt t="20821" x="3752850" y="2549525"/>
          <p14:tracePt t="20823" x="3771900" y="2517775"/>
          <p14:tracePt t="20825" x="3790950" y="2479675"/>
          <p14:tracePt t="20826" x="3803650" y="2466975"/>
          <p14:tracePt t="20827" x="3810000" y="2447925"/>
          <p14:tracePt t="20828" x="3816350" y="2435225"/>
          <p14:tracePt t="20829" x="3835400" y="2416175"/>
          <p14:tracePt t="20830" x="3841750" y="2403475"/>
          <p14:tracePt t="20833" x="3860800" y="2378075"/>
          <p14:tracePt t="20835" x="3879850" y="2344738"/>
          <p14:tracePt t="20837" x="3900488" y="2312988"/>
          <p14:tracePt t="20839" x="3925888" y="2281238"/>
          <p14:tracePt t="20842" x="3963988" y="2243138"/>
          <p14:tracePt t="20843" x="3970338" y="2230438"/>
          <p14:tracePt t="20844" x="3989388" y="2211388"/>
          <p14:tracePt t="20845" x="3989388" y="2205038"/>
          <p14:tracePt t="20846" x="4002088" y="2198688"/>
          <p14:tracePt t="20848" x="4014788" y="2185988"/>
          <p14:tracePt t="20849" x="4059238" y="2135188"/>
          <p14:tracePt t="20851" x="4065588" y="2122488"/>
          <p14:tracePt t="20852" x="4090988" y="2097088"/>
          <p14:tracePt t="20853" x="4122738" y="2071688"/>
          <p14:tracePt t="20856" x="4129088" y="2058988"/>
          <p14:tracePt t="20857" x="4160838" y="2027238"/>
          <p14:tracePt t="20859" x="4173538" y="2008188"/>
          <p14:tracePt t="20860" x="4192588" y="2001838"/>
          <p14:tracePt t="20862" x="4211638" y="1970088"/>
          <p14:tracePt t="20863" x="4230688" y="1963738"/>
          <p14:tracePt t="20866" x="4256088" y="1931988"/>
          <p14:tracePt t="20868" x="4281488" y="1911350"/>
          <p14:tracePt t="20869" x="4294188" y="1905000"/>
          <p14:tracePt t="20870" x="4306888" y="1885950"/>
          <p14:tracePt t="20871" x="4325938" y="1879600"/>
          <p14:tracePt t="20872" x="4338638" y="1854200"/>
          <p14:tracePt t="20873" x="4346575" y="1847850"/>
          <p14:tracePt t="20874" x="4359275" y="1841500"/>
          <p14:tracePt t="20875" x="4384675" y="1822450"/>
          <p14:tracePt t="20876" x="4397375" y="1816100"/>
          <p14:tracePt t="20877" x="4416425" y="1797050"/>
          <p14:tracePt t="20878" x="4429125" y="1790700"/>
          <p14:tracePt t="20880" x="4435475" y="1778000"/>
          <p14:tracePt t="20883" x="4467225" y="1758950"/>
          <p14:tracePt t="20884" x="4479925" y="1746250"/>
          <p14:tracePt t="20885" x="4498975" y="1739900"/>
          <p14:tracePt t="20888" x="4543425" y="1708150"/>
          <p14:tracePt t="20891" x="4575175" y="1676400"/>
          <p14:tracePt t="20894" x="4625975" y="1651000"/>
          <p14:tracePt t="20896" x="4645025" y="1631950"/>
          <p14:tracePt t="20899" x="4689475" y="1606550"/>
          <p14:tracePt t="20901" x="4714875" y="1593850"/>
          <p14:tracePt t="20902" x="4721225" y="1574800"/>
          <p14:tracePt t="20904" x="4752975" y="1562100"/>
          <p14:tracePt t="20906" x="4784725" y="1549400"/>
          <p14:tracePt t="20908" x="4818063" y="1530350"/>
          <p14:tracePt t="20909" x="4830763" y="1524000"/>
          <p14:tracePt t="20910" x="4843463" y="1517650"/>
          <p14:tracePt t="20912" x="4868863" y="1504950"/>
          <p14:tracePt t="20913" x="4881563" y="1490663"/>
          <p14:tracePt t="20915" x="4913313" y="1477963"/>
          <p14:tracePt t="20917" x="4951413" y="1452563"/>
          <p14:tracePt t="20919" x="4976813" y="1439863"/>
          <p14:tracePt t="20920" x="4995863" y="1439863"/>
          <p14:tracePt t="20921" x="5002213" y="1433513"/>
          <p14:tracePt t="20923" x="5027613" y="1420813"/>
          <p14:tracePt t="20925" x="5053013" y="1414463"/>
          <p14:tracePt t="20927" x="5078413" y="1408113"/>
          <p14:tracePt t="20929" x="5110163" y="1389063"/>
          <p14:tracePt t="20932" x="5167313" y="1376363"/>
          <p14:tracePt t="20935" x="5192713" y="1363663"/>
          <p14:tracePt t="20937" x="5224463" y="1357313"/>
          <p14:tracePt t="20939" x="5249863" y="1350963"/>
          <p14:tracePt t="20940" x="5270500" y="1350963"/>
          <p14:tracePt t="20941" x="5295900" y="1344613"/>
          <p14:tracePt t="20943" x="5314950" y="1338263"/>
          <p14:tracePt t="20944" x="5327650" y="1338263"/>
          <p14:tracePt t="20945" x="5340350" y="1338263"/>
          <p14:tracePt t="20947" x="5359400" y="1325563"/>
          <p14:tracePt t="20950" x="5397500" y="1325563"/>
          <p14:tracePt t="20952" x="5448300" y="1319213"/>
          <p14:tracePt t="20953" x="5480050" y="1312863"/>
          <p14:tracePt t="20954" x="5499100" y="1312863"/>
          <p14:tracePt t="20955" x="5524500" y="1312863"/>
          <p14:tracePt t="20956" x="5537200" y="1312863"/>
          <p14:tracePt t="20958" x="5556250" y="1312863"/>
          <p14:tracePt t="20959" x="5575300" y="1312863"/>
          <p14:tracePt t="20960" x="5594350" y="1312863"/>
          <p14:tracePt t="20962" x="5632450" y="1312863"/>
          <p14:tracePt t="20963" x="5645150" y="1312863"/>
          <p14:tracePt t="20965" x="5683250" y="1312863"/>
          <p14:tracePt t="20966" x="5695950" y="1312863"/>
          <p14:tracePt t="20967" x="5729288" y="1312863"/>
          <p14:tracePt t="20969" x="5754688" y="1312863"/>
          <p14:tracePt t="20970" x="5767388" y="1312863"/>
          <p14:tracePt t="20971" x="5792788" y="1312863"/>
          <p14:tracePt t="20973" x="5830888" y="1312863"/>
          <p14:tracePt t="20974" x="5843588" y="1312863"/>
          <p14:tracePt t="20976" x="5894388" y="1312863"/>
          <p14:tracePt t="20977" x="5932488" y="1312863"/>
          <p14:tracePt t="20979" x="5964238" y="1312863"/>
          <p14:tracePt t="20982" x="6015038" y="1312863"/>
          <p14:tracePt t="20983" x="6040438" y="1312863"/>
          <p14:tracePt t="20984" x="6065838" y="1312863"/>
          <p14:tracePt t="20985" x="6110288" y="1319213"/>
          <p14:tracePt t="20987" x="6116638" y="1319213"/>
          <p14:tracePt t="20988" x="6154738" y="1331913"/>
          <p14:tracePt t="20990" x="6167438" y="1331913"/>
          <p14:tracePt t="20992" x="6207125" y="1331913"/>
          <p14:tracePt t="20993" x="6226175" y="1338263"/>
          <p14:tracePt t="20995" x="6264275" y="1344613"/>
          <p14:tracePt t="20996" x="6276975" y="1344613"/>
          <p14:tracePt t="20999" x="6340475" y="1357313"/>
          <p14:tracePt t="21001" x="6353175" y="1363663"/>
          <p14:tracePt t="21002" x="6384925" y="1370013"/>
          <p14:tracePt t="21005" x="6423025" y="1376363"/>
          <p14:tracePt t="21006" x="6454775" y="1382713"/>
          <p14:tracePt t="21008" x="6461125" y="1382713"/>
          <p14:tracePt t="21009" x="6473825" y="1382713"/>
          <p14:tracePt t="21010" x="6486525" y="1395413"/>
          <p14:tracePt t="21011" x="6505575" y="1395413"/>
          <p14:tracePt t="21012" x="6505575" y="1401763"/>
          <p14:tracePt t="21014" x="6524625" y="1401763"/>
          <p14:tracePt t="21016" x="6556375" y="1408113"/>
          <p14:tracePt t="21017" x="6562725" y="1414463"/>
          <p14:tracePt t="21018" x="6575425" y="1414463"/>
          <p14:tracePt t="21019" x="6581775" y="1420813"/>
          <p14:tracePt t="21020" x="6600825" y="1427163"/>
          <p14:tracePt t="21022" x="6613525" y="1427163"/>
          <p14:tracePt t="21024" x="6634163" y="1433513"/>
          <p14:tracePt t="21025" x="6646863" y="1439863"/>
          <p14:tracePt t="21027" x="6665913" y="1439863"/>
          <p14:tracePt t="21028" x="6684963" y="1452563"/>
          <p14:tracePt t="21029" x="6704013" y="1452563"/>
          <p14:tracePt t="21033" x="6735763" y="1465263"/>
          <p14:tracePt t="21034" x="6748463" y="1471613"/>
          <p14:tracePt t="21036" x="6773863" y="1484313"/>
          <p14:tracePt t="21037" x="6786563" y="1484313"/>
          <p14:tracePt t="21039" x="6805613" y="1504950"/>
          <p14:tracePt t="21041" x="6837363" y="1511300"/>
          <p14:tracePt t="21042" x="6850063" y="1517650"/>
          <p14:tracePt t="21045" x="6888163" y="1536700"/>
          <p14:tracePt t="21046" x="6900863" y="1549400"/>
          <p14:tracePt t="21049" x="6932613" y="1555750"/>
          <p14:tracePt t="21050" x="6945313" y="1562100"/>
          <p14:tracePt t="21052" x="6989763" y="1587500"/>
          <p14:tracePt t="21053" x="7002463" y="1587500"/>
          <p14:tracePt t="21055" x="7021513" y="1600200"/>
          <p14:tracePt t="21058" x="7059613" y="1619250"/>
          <p14:tracePt t="21059" x="7072313" y="1625600"/>
          <p14:tracePt t="21061" x="7112000" y="1644650"/>
          <p14:tracePt t="21062" x="7124700" y="1651000"/>
          <p14:tracePt t="21066" x="7156450" y="1670050"/>
          <p14:tracePt t="21067" x="7162800" y="1676400"/>
          <p14:tracePt t="21069" x="7194550" y="1695450"/>
          <p14:tracePt t="21070" x="7200900" y="1695450"/>
          <p14:tracePt t="21072" x="7219950" y="1708150"/>
          <p14:tracePt t="21073" x="7232650" y="1714500"/>
          <p14:tracePt t="21075" x="7258050" y="1720850"/>
          <p14:tracePt t="21076" x="7264400" y="1727200"/>
          <p14:tracePt t="21077" x="7283450" y="1739900"/>
          <p14:tracePt t="21079" x="7296150" y="1746250"/>
          <p14:tracePt t="21082" x="7315200" y="1752600"/>
          <p14:tracePt t="21084" x="7327900" y="1765300"/>
          <p14:tracePt t="21085" x="7334250" y="1765300"/>
          <p14:tracePt t="21087" x="7353300" y="1778000"/>
          <p14:tracePt t="21089" x="7366000" y="1784350"/>
          <p14:tracePt t="21090" x="7372350" y="1790700"/>
          <p14:tracePt t="21092" x="7391400" y="1797050"/>
          <p14:tracePt t="21094" x="7410450" y="1816100"/>
          <p14:tracePt t="21095" x="7416800" y="1816100"/>
          <p14:tracePt t="21100" x="7442200" y="1835150"/>
          <p14:tracePt t="21101" x="7448550" y="1835150"/>
          <p14:tracePt t="21102" x="7454900" y="1841500"/>
          <p14:tracePt t="21104" x="7461250" y="1847850"/>
          <p14:tracePt t="21105" x="7467600" y="1847850"/>
          <p14:tracePt t="21106" x="7473950" y="1854200"/>
          <p14:tracePt t="21108" x="7486650" y="1860550"/>
          <p14:tracePt t="21109" x="7486650" y="1866900"/>
          <p14:tracePt t="21109" x="7493000" y="1873250"/>
          <p14:tracePt t="21112" x="7499350" y="1873250"/>
          <p14:tracePt t="21113" x="7505700" y="1879600"/>
          <p14:tracePt t="21115" x="7512050" y="1885950"/>
          <p14:tracePt t="21118" x="7518400" y="1898650"/>
          <p14:tracePt t="21119" x="7524750" y="1898650"/>
          <p14:tracePt t="21123" x="7531100" y="1911350"/>
          <p14:tracePt t="21124" x="7537450" y="1917700"/>
          <p14:tracePt t="21125" x="7537450" y="1924050"/>
          <p14:tracePt t="21126" x="7545388" y="1924050"/>
          <p14:tracePt t="21128" x="7551738" y="1931988"/>
          <p14:tracePt t="21131" x="7551738" y="1944688"/>
          <p14:tracePt t="21135" x="7564438" y="1963738"/>
          <p14:tracePt t="21137" x="7570788" y="1970088"/>
          <p14:tracePt t="21141" x="7583488" y="1995488"/>
          <p14:tracePt t="21143" x="7589838" y="2001838"/>
          <p14:tracePt t="21145" x="7596188" y="2014538"/>
          <p14:tracePt t="21147" x="7602538" y="2020888"/>
          <p14:tracePt t="21149" x="7615238" y="2046288"/>
          <p14:tracePt t="21152" x="7621588" y="2058988"/>
          <p14:tracePt t="21153" x="7627938" y="2065338"/>
          <p14:tracePt t="21154" x="7627938" y="2071688"/>
          <p14:tracePt t="21156" x="7640638" y="2084388"/>
          <p14:tracePt t="21157" x="7646988" y="2090738"/>
          <p14:tracePt t="21158" x="7646988" y="2097088"/>
          <p14:tracePt t="21159" x="7653338" y="2103438"/>
          <p14:tracePt t="21161" x="7666038" y="2122488"/>
          <p14:tracePt t="21162" x="7672388" y="2135188"/>
          <p14:tracePt t="21165" x="7678738" y="2147888"/>
          <p14:tracePt t="21167" x="7691438" y="2160588"/>
          <p14:tracePt t="21168" x="7697788" y="2166938"/>
          <p14:tracePt t="21169" x="7704138" y="2173288"/>
          <p14:tracePt t="21170" x="7704138" y="2179638"/>
          <p14:tracePt t="21173" x="7723188" y="2198688"/>
          <p14:tracePt t="21174" x="7729538" y="2205038"/>
          <p14:tracePt t="21175" x="7735888" y="2211388"/>
          <p14:tracePt t="21179" x="7748588" y="2224088"/>
          <p14:tracePt t="21180" x="7748588" y="2230438"/>
          <p14:tracePt t="21183" x="7761288" y="2243138"/>
          <p14:tracePt t="21184" x="7767638" y="2249488"/>
          <p14:tracePt t="21186" x="7773988" y="2255838"/>
          <p14:tracePt t="21187" x="7780338" y="2262188"/>
          <p14:tracePt t="21190" x="7786688" y="2268538"/>
          <p14:tracePt t="21192" x="7786688" y="2274888"/>
          <p14:tracePt t="21193" x="7793038" y="2274888"/>
          <p14:tracePt t="21194" x="7793038" y="2281238"/>
          <p14:tracePt t="21195" x="7799388" y="2281238"/>
          <p14:tracePt t="21200" x="7805738" y="2293938"/>
          <p14:tracePt t="21201" x="7812088" y="2293938"/>
          <p14:tracePt t="21203" x="7812088" y="2300288"/>
          <p14:tracePt t="21207" x="7812088" y="2306638"/>
          <p14:tracePt t="21216" x="7818438" y="2306638"/>
          <p14:tracePt t="21220" x="7818438" y="2312988"/>
          <p14:tracePt t="21235" x="7818438" y="2319338"/>
          <p14:tracePt t="21242" x="7818438" y="2325688"/>
          <p14:tracePt t="21247" x="7818438" y="2332038"/>
          <p14:tracePt t="21252" x="7818438" y="2338388"/>
          <p14:tracePt t="21256" x="7818438" y="2344738"/>
          <p14:tracePt t="21258" x="7818438" y="2351088"/>
          <p14:tracePt t="21260" x="7818438" y="2359025"/>
          <p14:tracePt t="21262" x="7818438" y="2365375"/>
          <p14:tracePt t="21267" x="7824788" y="2378075"/>
          <p14:tracePt t="21271" x="7824788" y="2397125"/>
          <p14:tracePt t="21274" x="7824788" y="2409825"/>
          <p14:tracePt t="21276" x="7824788" y="2416175"/>
          <p14:tracePt t="21279" x="7831138" y="2435225"/>
          <p14:tracePt t="21281" x="7831138" y="2441575"/>
          <p14:tracePt t="21285" x="7837488" y="2466975"/>
          <p14:tracePt t="21291" x="7843838" y="2505075"/>
          <p14:tracePt t="21294" x="7850188" y="2517775"/>
          <p14:tracePt t="21296" x="7850188" y="2536825"/>
          <p14:tracePt t="21301" x="7856538" y="2568575"/>
          <p14:tracePt t="21304" x="7862888" y="2581275"/>
          <p14:tracePt t="21310" x="7875588" y="2619375"/>
          <p14:tracePt t="21312" x="7875588" y="2632075"/>
          <p14:tracePt t="21314" x="7881938" y="2632075"/>
          <p14:tracePt t="21318" x="7888288" y="2657475"/>
          <p14:tracePt t="21320" x="7888288" y="2670175"/>
          <p14:tracePt t="21322" x="7894638" y="2676525"/>
          <p14:tracePt t="21326" x="7894638" y="2682875"/>
          <p14:tracePt t="21328" x="7900988" y="2689225"/>
          <p14:tracePt t="21330" x="7900988" y="2695575"/>
          <p14:tracePt t="21333" x="7907338" y="2701925"/>
          <p14:tracePt t="21335" x="7907338" y="2708275"/>
          <p14:tracePt t="21336" x="7907338" y="2714625"/>
          <p14:tracePt t="21339" x="7907338" y="2720975"/>
          <p14:tracePt t="21342" x="7913688" y="2727325"/>
          <p14:tracePt t="21346" x="7913688" y="2733675"/>
          <p14:tracePt t="21349" x="7913688" y="2740025"/>
          <p14:tracePt t="21354" x="7920038" y="2746375"/>
          <p14:tracePt t="21356" x="7920038" y="2752725"/>
          <p14:tracePt t="21359" x="7920038" y="2759075"/>
          <p14:tracePt t="21361" x="7926388" y="2765425"/>
          <p14:tracePt t="21365" x="7926388" y="2771775"/>
          <p14:tracePt t="21367" x="7926388" y="2778125"/>
          <p14:tracePt t="21369" x="7926388" y="2784475"/>
          <p14:tracePt t="21371" x="7926388" y="2792413"/>
          <p14:tracePt t="21373" x="7932738" y="2798763"/>
          <p14:tracePt t="21375" x="7932738" y="2805113"/>
          <p14:tracePt t="21377" x="7932738" y="2811463"/>
          <p14:tracePt t="21379" x="7932738" y="2817813"/>
          <p14:tracePt t="21383" x="7939088" y="2830513"/>
          <p14:tracePt t="21386" x="7939088" y="2843213"/>
          <p14:tracePt t="21388" x="7939088" y="2849563"/>
          <p14:tracePt t="21390" x="7945438" y="2855913"/>
          <p14:tracePt t="21391" x="7945438" y="2862263"/>
          <p14:tracePt t="21393" x="7945438" y="2874963"/>
          <p14:tracePt t="21396" x="7945438" y="2881313"/>
          <p14:tracePt t="21399" x="7951788" y="2894013"/>
          <p14:tracePt t="21400" x="7951788" y="2900363"/>
          <p14:tracePt t="21403" x="7951788" y="2913063"/>
          <p14:tracePt t="21405" x="7958138" y="2919413"/>
          <p14:tracePt t="21407" x="7958138" y="2925763"/>
          <p14:tracePt t="21409" x="7958138" y="2938463"/>
          <p14:tracePt t="21411" x="7964488" y="2944813"/>
          <p14:tracePt t="21413" x="7964488" y="2951163"/>
          <p14:tracePt t="21415" x="7964488" y="2957513"/>
          <p14:tracePt t="21417" x="7964488" y="2963863"/>
          <p14:tracePt t="21418" x="7964488" y="2970213"/>
          <p14:tracePt t="21421" x="7964488" y="2976563"/>
          <p14:tracePt t="21423" x="7970838" y="2982913"/>
          <p14:tracePt t="21424" x="7970838" y="2989263"/>
          <p14:tracePt t="21428" x="7970838" y="2995613"/>
          <p14:tracePt t="21430" x="7970838" y="3001963"/>
          <p14:tracePt t="21435" x="7970838" y="3008313"/>
          <p14:tracePt t="21438" x="7970838" y="3014663"/>
          <p14:tracePt t="21441" x="7970838" y="3021013"/>
          <p14:tracePt t="21443" x="7977188" y="3021013"/>
          <p14:tracePt t="21450" x="7977188" y="3027363"/>
          <p14:tracePt t="21452" x="7977188" y="3033713"/>
          <p14:tracePt t="21459" x="7977188" y="3040063"/>
          <p14:tracePt t="21462" x="7977188" y="3046413"/>
          <p14:tracePt t="21468" x="7977188" y="3052763"/>
          <p14:tracePt t="21471" x="7977188" y="3059113"/>
          <p14:tracePt t="21477" x="7983538" y="3071813"/>
          <p14:tracePt t="21482" x="7983538" y="3078163"/>
          <p14:tracePt t="21485" x="7983538" y="3090863"/>
          <p14:tracePt t="21489" x="7983538" y="3103563"/>
          <p14:tracePt t="21494" x="7983538" y="3122613"/>
          <p14:tracePt t="21496" x="7983538" y="3128963"/>
          <p14:tracePt t="21505" x="7983538" y="3167063"/>
          <p14:tracePt t="21513" x="7983538" y="3198813"/>
          <p14:tracePt t="21521" x="7989888" y="3232150"/>
          <p14:tracePt t="21524" x="7989888" y="3244850"/>
          <p14:tracePt t="21528" x="7989888" y="3257550"/>
          <p14:tracePt t="21534" x="7989888" y="3263900"/>
          <p14:tracePt t="21536" x="7989888" y="3282950"/>
          <p14:tracePt t="21540" x="7989888" y="3295650"/>
          <p14:tracePt t="21543" x="7989888" y="3302000"/>
          <p14:tracePt t="21546" x="7989888" y="3308350"/>
          <p14:tracePt t="21550" x="7996238" y="3321050"/>
          <p14:tracePt t="21553" x="7996238" y="3327400"/>
          <p14:tracePt t="21559" x="7996238" y="3333750"/>
          <p14:tracePt t="21562" x="7996238" y="3340100"/>
          <p14:tracePt t="21569" x="7996238" y="3346450"/>
          <p14:tracePt t="21577" x="7996238" y="3359150"/>
          <p14:tracePt t="21587" x="7996238" y="3378200"/>
          <p14:tracePt t="21591" x="7996238" y="3384550"/>
          <p14:tracePt t="21596" x="7996238" y="3403600"/>
          <p14:tracePt t="21601" x="7996238" y="3416300"/>
          <p14:tracePt t="21604" x="7996238" y="3429000"/>
          <p14:tracePt t="21609" x="7989888" y="3448050"/>
          <p14:tracePt t="21611" x="7989888" y="3454400"/>
          <p14:tracePt t="21616" x="7989888" y="3460750"/>
          <p14:tracePt t="21619" x="7983538" y="3486150"/>
          <p14:tracePt t="21627" x="7977188" y="3524250"/>
          <p14:tracePt t="21631" x="7970838" y="3536950"/>
          <p14:tracePt t="21637" x="7970838" y="3575050"/>
          <p14:tracePt t="21640" x="7964488" y="3581400"/>
          <p14:tracePt t="21643" x="7964488" y="3600450"/>
          <p14:tracePt t="21645" x="7958138" y="3606800"/>
          <p14:tracePt t="21648" x="7958138" y="3613150"/>
          <p14:tracePt t="21653" x="7951788" y="3646488"/>
          <p14:tracePt t="21655" x="7945438" y="3652838"/>
          <p14:tracePt t="21657" x="7939088" y="3671888"/>
          <p14:tracePt t="21659" x="7939088" y="3678238"/>
          <p14:tracePt t="21662" x="7932738" y="3690938"/>
          <p14:tracePt t="21663" x="7932738" y="3697288"/>
          <p14:tracePt t="21666" x="7926388" y="3709988"/>
          <p14:tracePt t="21668" x="7920038" y="3716338"/>
          <p14:tracePt t="21671" x="7913688" y="3729038"/>
          <p14:tracePt t="21673" x="7913688" y="3735388"/>
          <p14:tracePt t="21674" x="7907338" y="3741738"/>
          <p14:tracePt t="21676" x="7907338" y="3754438"/>
          <p14:tracePt t="21679" x="7894638" y="3767138"/>
          <p14:tracePt t="21682" x="7894638" y="3779838"/>
          <p14:tracePt t="21684" x="7888288" y="3792538"/>
          <p14:tracePt t="21685" x="7881938" y="3792538"/>
          <p14:tracePt t="21686" x="7881938" y="3798888"/>
          <p14:tracePt t="21687" x="7881938" y="3805238"/>
          <p14:tracePt t="21688" x="7875588" y="3811588"/>
          <p14:tracePt t="21689" x="7875588" y="3824288"/>
          <p14:tracePt t="21690" x="7869238" y="3824288"/>
          <p14:tracePt t="21693" x="7862888" y="3836988"/>
          <p14:tracePt t="21694" x="7862888" y="3843338"/>
          <p14:tracePt t="21695" x="7856538" y="3856038"/>
          <p14:tracePt t="21698" x="7850188" y="3868738"/>
          <p14:tracePt t="21699" x="7843838" y="3894138"/>
          <p14:tracePt t="21701" x="7843838" y="3900488"/>
          <p14:tracePt t="21702" x="7837488" y="3906838"/>
          <p14:tracePt t="21704" x="7831138" y="3919538"/>
          <p14:tracePt t="21705" x="7831138" y="3925888"/>
          <p14:tracePt t="21708" x="7824788" y="3944938"/>
          <p14:tracePt t="21709" x="7818438" y="3951288"/>
          <p14:tracePt t="21710" x="7812088" y="3963988"/>
          <p14:tracePt t="21712" x="7812088" y="3970338"/>
          <p14:tracePt t="21713" x="7805738" y="3976688"/>
          <p14:tracePt t="21716" x="7799388" y="4002088"/>
          <p14:tracePt t="21717" x="7793038" y="4008438"/>
          <p14:tracePt t="21719" x="7786688" y="4027488"/>
          <p14:tracePt t="21720" x="7786688" y="4033838"/>
          <p14:tracePt t="21722" x="7773988" y="4052888"/>
          <p14:tracePt t="21723" x="7773988" y="4059238"/>
          <p14:tracePt t="21724" x="7767638" y="4065588"/>
          <p14:tracePt t="21725" x="7761288" y="4092575"/>
          <p14:tracePt t="21727" x="7754938" y="4105275"/>
          <p14:tracePt t="21728" x="7754938" y="4111625"/>
          <p14:tracePt t="21730" x="7748588" y="4130675"/>
          <p14:tracePt t="21733" x="7723188" y="4162425"/>
          <p14:tracePt t="21734" x="7716838" y="4181475"/>
          <p14:tracePt t="21734" x="7716838" y="4187825"/>
          <p14:tracePt t="21736" x="7710488" y="4200525"/>
          <p14:tracePt t="21738" x="7704138" y="4213225"/>
          <p14:tracePt t="21739" x="7697788" y="4225925"/>
          <p14:tracePt t="21741" x="7691438" y="4244975"/>
          <p14:tracePt t="21743" x="7678738" y="4270375"/>
          <p14:tracePt t="21744" x="7672388" y="4276725"/>
          <p14:tracePt t="21746" x="7672388" y="4295775"/>
          <p14:tracePt t="21749" x="7659688" y="4321175"/>
          <p14:tracePt t="21750" x="7646988" y="4333875"/>
          <p14:tracePt t="21752" x="7646988" y="4346575"/>
          <p14:tracePt t="21753" x="7640638" y="4352925"/>
          <p14:tracePt t="21756" x="7634288" y="4371975"/>
          <p14:tracePt t="21757" x="7627938" y="4384675"/>
          <p14:tracePt t="21758" x="7608888" y="4403725"/>
          <p14:tracePt t="21760" x="7608888" y="4410075"/>
          <p14:tracePt t="21761" x="7602538" y="4416425"/>
          <p14:tracePt t="21763" x="7596188" y="4429125"/>
          <p14:tracePt t="21765" x="7583488" y="4441825"/>
          <p14:tracePt t="21768" x="7577138" y="4473575"/>
          <p14:tracePt t="21769" x="7570788" y="4479925"/>
          <p14:tracePt t="21771" x="7564438" y="4486275"/>
          <p14:tracePt t="21772" x="7558088" y="4492625"/>
          <p14:tracePt t="21774" x="7551738" y="4498975"/>
          <p14:tracePt t="21775" x="7545388" y="4506913"/>
          <p14:tracePt t="21777" x="7537450" y="4519613"/>
          <p14:tracePt t="21778" x="7531100" y="4525963"/>
          <p14:tracePt t="21779" x="7524750" y="4532313"/>
          <p14:tracePt t="21782" x="7512050" y="4557713"/>
          <p14:tracePt t="21785" x="7499350" y="4576763"/>
          <p14:tracePt t="21786" x="7493000" y="4576763"/>
          <p14:tracePt t="21787" x="7486650" y="4583113"/>
          <p14:tracePt t="21789" x="7480300" y="4595813"/>
          <p14:tracePt t="21790" x="7467600" y="4608513"/>
          <p14:tracePt t="21792" x="7467600" y="4614863"/>
          <p14:tracePt t="21793" x="7461250" y="4614863"/>
          <p14:tracePt t="21794" x="7454900" y="4621213"/>
          <p14:tracePt t="21795" x="7448550" y="4627563"/>
          <p14:tracePt t="21796" x="7442200" y="4633913"/>
          <p14:tracePt t="21799" x="7429500" y="4646613"/>
          <p14:tracePt t="21802" x="7416800" y="4665663"/>
          <p14:tracePt t="21803" x="7410450" y="4672013"/>
          <p14:tracePt t="21805" x="7397750" y="4684713"/>
          <p14:tracePt t="21807" x="7385050" y="4691063"/>
          <p14:tracePt t="21808" x="7385050" y="4697413"/>
          <p14:tracePt t="21809" x="7372350" y="4710113"/>
          <p14:tracePt t="21810" x="7366000" y="4716463"/>
          <p14:tracePt t="21812" x="7359650" y="4722813"/>
          <p14:tracePt t="21813" x="7353300" y="4729163"/>
          <p14:tracePt t="21815" x="7327900" y="4754563"/>
          <p14:tracePt t="21818" x="7315200" y="4767263"/>
          <p14:tracePt t="21819" x="7308850" y="4773613"/>
          <p14:tracePt t="21821" x="7296150" y="4786313"/>
          <p14:tracePt t="21824" x="7277100" y="4805363"/>
          <p14:tracePt t="21825" x="7258050" y="4818063"/>
          <p14:tracePt t="21826" x="7251700" y="4824413"/>
          <p14:tracePt t="21828" x="7245350" y="4830763"/>
          <p14:tracePt t="21829" x="7239000" y="4837113"/>
          <p14:tracePt t="21830" x="7232650" y="4843463"/>
          <p14:tracePt t="21833" x="7207250" y="4862513"/>
          <p14:tracePt t="21835" x="7188200" y="4887913"/>
          <p14:tracePt t="21836" x="7181850" y="4894263"/>
          <p14:tracePt t="21837" x="7175500" y="4894263"/>
          <p14:tracePt t="21839" x="7162800" y="4913313"/>
          <p14:tracePt t="21841" x="7150100" y="4926013"/>
          <p14:tracePt t="21842" x="7131050" y="4940300"/>
          <p14:tracePt t="21845" x="7118350" y="4953000"/>
          <p14:tracePt t="21846" x="7112000" y="4959350"/>
          <p14:tracePt t="21849" x="7078663" y="4978400"/>
          <p14:tracePt t="21851" x="7065963" y="4991100"/>
          <p14:tracePt t="21852" x="7059613" y="4991100"/>
          <p14:tracePt t="21853" x="7053263" y="4997450"/>
          <p14:tracePt t="21854" x="7040563" y="5003800"/>
          <p14:tracePt t="21855" x="7027863" y="5016500"/>
          <p14:tracePt t="21857" x="7021513" y="5016500"/>
          <p14:tracePt t="21858" x="7015163" y="5022850"/>
          <p14:tracePt t="21859" x="7008813" y="5029200"/>
          <p14:tracePt t="21860" x="7002463" y="5035550"/>
          <p14:tracePt t="21861" x="6996113" y="5041900"/>
          <p14:tracePt t="21862" x="6983413" y="5041900"/>
          <p14:tracePt t="21863" x="6977063" y="5048250"/>
          <p14:tracePt t="21866" x="6951663" y="5067300"/>
          <p14:tracePt t="21868" x="6932613" y="5080000"/>
          <p14:tracePt t="21870" x="6919913" y="5080000"/>
          <p14:tracePt t="21872" x="6900863" y="5099050"/>
          <p14:tracePt t="21875" x="6881813" y="5111750"/>
          <p14:tracePt t="21876" x="6869113" y="5111750"/>
          <p14:tracePt t="21877" x="6862763" y="5111750"/>
          <p14:tracePt t="21878" x="6856413" y="5118100"/>
          <p14:tracePt t="21879" x="6837363" y="5124450"/>
          <p14:tracePt t="21882" x="6818313" y="5130800"/>
          <p14:tracePt t="21884" x="6805613" y="5137150"/>
          <p14:tracePt t="21885" x="6792913" y="5137150"/>
          <p14:tracePt t="21950" x="5964238" y="5137150"/>
          <p14:tracePt t="21952" x="5926138" y="5130800"/>
          <p14:tracePt t="21953" x="5888038" y="5118100"/>
          <p14:tracePt t="21954" x="5875338" y="5118100"/>
          <p14:tracePt t="21954" x="5849938" y="5111750"/>
          <p14:tracePt t="21955" x="5837238" y="5111750"/>
          <p14:tracePt t="21958" x="5792788" y="5105400"/>
          <p14:tracePt t="21959" x="5773738" y="5099050"/>
          <p14:tracePt t="21961" x="5735638" y="5099050"/>
          <p14:tracePt t="21962" x="5722938" y="5086350"/>
          <p14:tracePt t="21963" x="5695950" y="5086350"/>
          <p14:tracePt t="21965" x="5645150" y="5080000"/>
          <p14:tracePt t="21967" x="5626100" y="5073650"/>
          <p14:tracePt t="21970" x="5556250" y="5054600"/>
          <p14:tracePt t="21971" x="5524500" y="5054600"/>
          <p14:tracePt t="21973" x="5486400" y="5041900"/>
          <p14:tracePt t="21974" x="5461000" y="5041900"/>
          <p14:tracePt t="21975" x="5435600" y="5041900"/>
          <p14:tracePt t="21975" x="5410200" y="5035550"/>
          <p14:tracePt t="21976" x="5384800" y="5022850"/>
          <p14:tracePt t="21978" x="5365750" y="5022850"/>
          <p14:tracePt t="21979" x="5340350" y="5016500"/>
          <p14:tracePt t="21980" x="5314950" y="5010150"/>
          <p14:tracePt t="21983" x="5264150" y="5010150"/>
          <p14:tracePt t="21984" x="5243513" y="4997450"/>
          <p14:tracePt t="21986" x="5192713" y="4991100"/>
          <p14:tracePt t="21988" x="5141913" y="4978400"/>
          <p14:tracePt t="21990" x="5097463" y="4965700"/>
          <p14:tracePt t="21992" x="5046663" y="4959350"/>
          <p14:tracePt t="21993" x="5021263" y="4953000"/>
          <p14:tracePt t="21994" x="5002213" y="4953000"/>
          <p14:tracePt t="21995" x="4976813" y="4940300"/>
          <p14:tracePt t="21996" x="4938713" y="4933950"/>
          <p14:tracePt t="21999" x="4875213" y="4919663"/>
          <p14:tracePt t="22000" x="4830763" y="4906963"/>
          <p14:tracePt t="22003" x="4797425" y="4900613"/>
          <p14:tracePt t="22006" x="4740275" y="4887913"/>
          <p14:tracePt t="22007" x="4714875" y="4875213"/>
          <p14:tracePt t="22008" x="4695825" y="4868863"/>
          <p14:tracePt t="22009" x="4651375" y="4862513"/>
          <p14:tracePt t="22010" x="4625975" y="4856163"/>
          <p14:tracePt t="22011" x="4606925" y="4849813"/>
          <p14:tracePt t="22012" x="4587875" y="4849813"/>
          <p14:tracePt t="22016" x="4524375" y="4824413"/>
          <p14:tracePt t="22017" x="4486275" y="4805363"/>
          <p14:tracePt t="22021" x="4422775" y="4792663"/>
          <p14:tracePt t="22023" x="4378325" y="4773613"/>
          <p14:tracePt t="22024" x="4365625" y="4767263"/>
          <p14:tracePt t="22025" x="4325938" y="4760913"/>
          <p14:tracePt t="22027" x="4306888" y="4748213"/>
          <p14:tracePt t="22027" x="4287838" y="4741863"/>
          <p14:tracePt t="22028" x="4268788" y="4735513"/>
          <p14:tracePt t="22029" x="4256088" y="4729163"/>
          <p14:tracePt t="22033" x="4198938" y="4710113"/>
          <p14:tracePt t="22035" x="4160838" y="4697413"/>
          <p14:tracePt t="22037" x="4129088" y="4678363"/>
          <p14:tracePt t="22040" x="4084638" y="4659313"/>
          <p14:tracePt t="22041" x="4071938" y="4652963"/>
          <p14:tracePt t="22043" x="4027488" y="4633913"/>
          <p14:tracePt t="22044" x="4021138" y="4633913"/>
          <p14:tracePt t="22045" x="4008438" y="4627563"/>
          <p14:tracePt t="22047" x="3995738" y="4621213"/>
          <p14:tracePt t="22049" x="3951288" y="4595813"/>
          <p14:tracePt t="22051" x="3932238" y="4589463"/>
          <p14:tracePt t="22053" x="3900488" y="4576763"/>
          <p14:tracePt t="22054" x="3894138" y="4570413"/>
          <p14:tracePt t="22058" x="3822700" y="4519613"/>
          <p14:tracePt t="22059" x="3810000" y="4519613"/>
          <p14:tracePt t="22060" x="3790950" y="4506913"/>
          <p14:tracePt t="22061" x="3778250" y="4498975"/>
          <p14:tracePt t="22062" x="3771900" y="4492625"/>
          <p14:tracePt t="22064" x="3759200" y="4486275"/>
          <p14:tracePt t="22066" x="3727450" y="4467225"/>
          <p14:tracePt t="22068" x="3695700" y="4441825"/>
          <p14:tracePt t="22069" x="3676650" y="4429125"/>
          <p14:tracePt t="22071" x="3663950" y="4410075"/>
          <p14:tracePt t="22074" x="3625850" y="4384675"/>
          <p14:tracePt t="22076" x="3606800" y="4359275"/>
          <p14:tracePt t="22077" x="3587750" y="4352925"/>
          <p14:tracePt t="22078" x="3581400" y="4340225"/>
          <p14:tracePt t="22079" x="3568700" y="4321175"/>
          <p14:tracePt t="22080" x="3562350" y="4321175"/>
          <p14:tracePt t="22083" x="3524250" y="4289425"/>
          <p14:tracePt t="22085" x="3498850" y="4264025"/>
          <p14:tracePt t="22086" x="3479800" y="4232275"/>
          <p14:tracePt t="22090" x="3441700" y="4200525"/>
          <p14:tracePt t="22091" x="3435350" y="4181475"/>
          <p14:tracePt t="22092" x="3427413" y="4168775"/>
          <p14:tracePt t="22094" x="3402013" y="4143375"/>
          <p14:tracePt t="22095" x="3395663" y="4130675"/>
          <p14:tracePt t="22096" x="3376613" y="4124325"/>
          <p14:tracePt t="22100" x="3344863" y="4073525"/>
          <p14:tracePt t="22101" x="3325813" y="4046538"/>
          <p14:tracePt t="22103" x="3319463" y="4033838"/>
          <p14:tracePt t="22106" x="3300413" y="3995738"/>
          <p14:tracePt t="22108" x="3287713" y="3970338"/>
          <p14:tracePt t="22109" x="3275013" y="3951288"/>
          <p14:tracePt t="22110" x="3268663" y="3938588"/>
          <p14:tracePt t="22111" x="3262313" y="3925888"/>
          <p14:tracePt t="22112" x="3255963" y="3906838"/>
          <p14:tracePt t="22113" x="3249613" y="3894138"/>
          <p14:tracePt t="22116" x="3224213" y="3836988"/>
          <p14:tracePt t="22118" x="3211513" y="3805238"/>
          <p14:tracePt t="22120" x="3192463" y="3779838"/>
          <p14:tracePt t="22125" x="3173413" y="3690938"/>
          <p14:tracePt t="22127" x="3160713" y="3652838"/>
          <p14:tracePt t="22129" x="3148013" y="3625850"/>
          <p14:tracePt t="22133" x="3128963" y="3536950"/>
          <p14:tracePt t="22135" x="3122613" y="3479800"/>
          <p14:tracePt t="22137" x="3122613" y="3460750"/>
          <p14:tracePt t="22138" x="3122613" y="3422650"/>
          <p14:tracePt t="22140" x="3116263" y="3397250"/>
          <p14:tracePt t="22141" x="3116263" y="3359150"/>
          <p14:tracePt t="22143" x="3116263" y="3333750"/>
          <p14:tracePt t="22144" x="3116263" y="3314700"/>
          <p14:tracePt t="22146" x="3116263" y="3263900"/>
          <p14:tracePt t="22148" x="3116263" y="3225800"/>
          <p14:tracePt t="22150" x="3116263" y="3179763"/>
          <p14:tracePt t="22152" x="3116263" y="3128963"/>
          <p14:tracePt t="22153" x="3116263" y="3084513"/>
          <p14:tracePt t="22154" x="3116263" y="3065463"/>
          <p14:tracePt t="22155" x="3116263" y="3059113"/>
          <p14:tracePt t="22156" x="3116263" y="3001963"/>
          <p14:tracePt t="22157" x="3122613" y="2970213"/>
          <p14:tracePt t="22159" x="3122613" y="2957513"/>
          <p14:tracePt t="22160" x="3128963" y="2906713"/>
          <p14:tracePt t="22161" x="3128963" y="2874963"/>
          <p14:tracePt t="22162" x="3135313" y="2836863"/>
          <p14:tracePt t="22167" x="3154363" y="2733675"/>
          <p14:tracePt t="22168" x="3154363" y="2720975"/>
          <p14:tracePt t="22169" x="3160713" y="2695575"/>
          <p14:tracePt t="22171" x="3167063" y="2644775"/>
          <p14:tracePt t="22173" x="3173413" y="2606675"/>
          <p14:tracePt t="22174" x="3186113" y="2549525"/>
          <p14:tracePt t="22175" x="3192463" y="2524125"/>
          <p14:tracePt t="22176" x="3198813" y="2479675"/>
          <p14:tracePt t="22178" x="3198813" y="2454275"/>
          <p14:tracePt t="22179" x="3211513" y="2428875"/>
          <p14:tracePt t="22180" x="3217863" y="2416175"/>
          <p14:tracePt t="22182" x="3236913" y="2365375"/>
          <p14:tracePt t="22184" x="3243263" y="2319338"/>
          <p14:tracePt t="22187" x="3255963" y="2268538"/>
          <p14:tracePt t="22189" x="3275013" y="2211388"/>
          <p14:tracePt t="22192" x="3300413" y="2147888"/>
          <p14:tracePt t="22193" x="3306763" y="2128838"/>
          <p14:tracePt t="22194" x="3313113" y="2109788"/>
          <p14:tracePt t="22195" x="3332163" y="2084388"/>
          <p14:tracePt t="22196" x="3338513" y="2058988"/>
          <p14:tracePt t="22199" x="3370263" y="1995488"/>
          <p14:tracePt t="22200" x="3395663" y="1957388"/>
          <p14:tracePt t="22202" x="3402013" y="1944688"/>
          <p14:tracePt t="22203" x="3408363" y="1917700"/>
          <p14:tracePt t="22204" x="3427413" y="1898650"/>
          <p14:tracePt t="22206" x="3441700" y="1885950"/>
          <p14:tracePt t="22207" x="3454400" y="1860550"/>
          <p14:tracePt t="22208" x="3467100" y="1847850"/>
          <p14:tracePt t="22210" x="3486150" y="1809750"/>
          <p14:tracePt t="22211" x="3517900" y="1778000"/>
          <p14:tracePt t="22214" x="3530600" y="1758950"/>
          <p14:tracePt t="22215" x="3575050" y="1714500"/>
          <p14:tracePt t="22217" x="3594100" y="1689100"/>
          <p14:tracePt t="22218" x="3600450" y="1682750"/>
          <p14:tracePt t="22219" x="3613150" y="1670050"/>
          <p14:tracePt t="22220" x="3625850" y="1651000"/>
          <p14:tracePt t="22222" x="3657600" y="1612900"/>
          <p14:tracePt t="22224" x="3689350" y="1587500"/>
          <p14:tracePt t="22226" x="3714750" y="1555750"/>
          <p14:tracePt t="22227" x="3733800" y="1543050"/>
          <p14:tracePt t="22228" x="3746500" y="1524000"/>
          <p14:tracePt t="22229" x="3771900" y="1511300"/>
          <p14:tracePt t="22232" x="3822700" y="1458913"/>
          <p14:tracePt t="22234" x="3854450" y="1427163"/>
          <p14:tracePt t="22236" x="3887788" y="1395413"/>
          <p14:tracePt t="22238" x="3913188" y="1370013"/>
          <p14:tracePt t="22239" x="3932238" y="1357313"/>
          <p14:tracePt t="22240" x="3957638" y="1338263"/>
          <p14:tracePt t="22241" x="3989388" y="1319213"/>
          <p14:tracePt t="22242" x="4027488" y="1281113"/>
          <p14:tracePt t="22244" x="4033838" y="1274763"/>
          <p14:tracePt t="22245" x="4052888" y="1268413"/>
          <p14:tracePt t="22246" x="4065588" y="1249363"/>
          <p14:tracePt t="22249" x="4122738" y="1198563"/>
          <p14:tracePt t="22250" x="4167188" y="1179513"/>
          <p14:tracePt t="22252" x="4173538" y="1173163"/>
          <p14:tracePt t="22253" x="4186238" y="1154113"/>
          <p14:tracePt t="22255" x="4224338" y="1135063"/>
          <p14:tracePt t="22257" x="4268788" y="1103313"/>
          <p14:tracePt t="22258" x="4281488" y="1090613"/>
          <p14:tracePt t="22260" x="4319588" y="1057275"/>
          <p14:tracePt t="22262" x="4352925" y="1044575"/>
          <p14:tracePt t="22264" x="4378325" y="1025525"/>
          <p14:tracePt t="22265" x="4416425" y="1000125"/>
          <p14:tracePt t="22268" x="4473575" y="962025"/>
          <p14:tracePt t="22269" x="4492625" y="955675"/>
          <p14:tracePt t="22271" x="4530725" y="930275"/>
          <p14:tracePt t="22272" x="4543425" y="923925"/>
          <p14:tracePt t="22273" x="4562475" y="917575"/>
          <p14:tracePt t="22274" x="4575175" y="911225"/>
          <p14:tracePt t="22275" x="4587875" y="898525"/>
          <p14:tracePt t="22276" x="4619625" y="879475"/>
          <p14:tracePt t="22278" x="4638675" y="879475"/>
          <p14:tracePt t="22279" x="4657725" y="866775"/>
          <p14:tracePt t="22283" x="4708525" y="841375"/>
          <p14:tracePt t="22284" x="4721225" y="835025"/>
          <p14:tracePt t="22285" x="4727575" y="835025"/>
          <p14:tracePt t="22287" x="4759325" y="822325"/>
          <p14:tracePt t="22288" x="4765675" y="815975"/>
          <p14:tracePt t="22290" x="4797425" y="809625"/>
          <p14:tracePt t="22291" x="4805363" y="803275"/>
          <p14:tracePt t="22293" x="4830763" y="790575"/>
          <p14:tracePt t="22294" x="4849813" y="784225"/>
          <p14:tracePt t="22296" x="4868863" y="777875"/>
          <p14:tracePt t="22300" x="4906963" y="765175"/>
          <p14:tracePt t="22301" x="4919663" y="765175"/>
          <p14:tracePt t="22302" x="4926013" y="758825"/>
          <p14:tracePt t="22303" x="4932363" y="758825"/>
          <p14:tracePt t="22304" x="4945063" y="752475"/>
          <p14:tracePt t="22306" x="4970463" y="746125"/>
          <p14:tracePt t="22308" x="4989513" y="746125"/>
          <p14:tracePt t="22309" x="4995863" y="739775"/>
          <p14:tracePt t="22310" x="5002213" y="739775"/>
          <p14:tracePt t="22311" x="5014913" y="733425"/>
          <p14:tracePt t="22312" x="5027613" y="733425"/>
          <p14:tracePt t="22313" x="5033963" y="733425"/>
          <p14:tracePt t="22315" x="5059363" y="727075"/>
          <p14:tracePt t="22317" x="5065713" y="720725"/>
          <p14:tracePt t="22318" x="5072063" y="720725"/>
          <p14:tracePt t="22319" x="5084763" y="720725"/>
          <p14:tracePt t="22321" x="5097463" y="714375"/>
          <p14:tracePt t="22323" x="5116513" y="708025"/>
          <p14:tracePt t="22325" x="5135563" y="708025"/>
          <p14:tracePt t="22327" x="5148263" y="708025"/>
          <p14:tracePt t="22329" x="5173663" y="701675"/>
          <p14:tracePt t="22332" x="5199063" y="695325"/>
          <p14:tracePt t="22334" x="5211763" y="695325"/>
          <p14:tracePt t="22335" x="5224463" y="695325"/>
          <p14:tracePt t="22336" x="5230813" y="695325"/>
          <p14:tracePt t="22338" x="5249863" y="688975"/>
          <p14:tracePt t="22340" x="5270500" y="688975"/>
          <p14:tracePt t="22341" x="5283200" y="682625"/>
          <p14:tracePt t="22343" x="5302250" y="682625"/>
          <p14:tracePt t="22344" x="5308600" y="682625"/>
          <p14:tracePt t="22345" x="5321300" y="682625"/>
          <p14:tracePt t="22346" x="5327650" y="682625"/>
          <p14:tracePt t="22349" x="5365750" y="669925"/>
          <p14:tracePt t="22351" x="5384800" y="669925"/>
          <p14:tracePt t="22353" x="5416550" y="669925"/>
          <p14:tracePt t="22354" x="5422900" y="669925"/>
          <p14:tracePt t="22356" x="5435600" y="669925"/>
          <p14:tracePt t="22357" x="5454650" y="669925"/>
          <p14:tracePt t="22358" x="5461000" y="669925"/>
          <p14:tracePt t="22358" x="5473700" y="669925"/>
          <p14:tracePt t="22359" x="5486400" y="669925"/>
          <p14:tracePt t="22360" x="5492750" y="669925"/>
          <p14:tracePt t="22361" x="5505450" y="669925"/>
          <p14:tracePt t="22362" x="5518150" y="669925"/>
          <p14:tracePt t="22366" x="5556250" y="669925"/>
          <p14:tracePt t="22367" x="5581650" y="669925"/>
          <p14:tracePt t="22369" x="5594350" y="669925"/>
          <p14:tracePt t="22371" x="5613400" y="669925"/>
          <p14:tracePt t="22374" x="5657850" y="669925"/>
          <p14:tracePt t="22375" x="5670550" y="669925"/>
          <p14:tracePt t="22376" x="5702300" y="669925"/>
          <p14:tracePt t="22377" x="5716588" y="669925"/>
          <p14:tracePt t="22379" x="5735638" y="676275"/>
          <p14:tracePt t="22380" x="5748338" y="676275"/>
          <p14:tracePt t="22382" x="5773738" y="676275"/>
          <p14:tracePt t="22384" x="5805488" y="682625"/>
          <p14:tracePt t="22386" x="5830888" y="682625"/>
          <p14:tracePt t="22389" x="5875338" y="688975"/>
          <p14:tracePt t="22391" x="5907088" y="695325"/>
          <p14:tracePt t="22392" x="5945188" y="701675"/>
          <p14:tracePt t="22393" x="5957888" y="701675"/>
          <p14:tracePt t="22395" x="5995988" y="714375"/>
          <p14:tracePt t="22396" x="6015038" y="714375"/>
          <p14:tracePt t="22399" x="6046788" y="720725"/>
          <p14:tracePt t="22401" x="6097588" y="733425"/>
          <p14:tracePt t="22403" x="6135688" y="746125"/>
          <p14:tracePt t="22405" x="6175375" y="752475"/>
          <p14:tracePt t="22407" x="6207125" y="758825"/>
          <p14:tracePt t="22408" x="6219825" y="758825"/>
          <p14:tracePt t="22409" x="6232525" y="765175"/>
          <p14:tracePt t="22410" x="6245225" y="765175"/>
          <p14:tracePt t="22411" x="6270625" y="777875"/>
          <p14:tracePt t="22412" x="6289675" y="784225"/>
          <p14:tracePt t="22413" x="6308725" y="784225"/>
          <p14:tracePt t="22416" x="6365875" y="796925"/>
          <p14:tracePt t="22417" x="6391275" y="809625"/>
          <p14:tracePt t="22420" x="6442075" y="822325"/>
          <p14:tracePt t="22421" x="6461125" y="828675"/>
          <p14:tracePt t="22423" x="6499225" y="847725"/>
          <p14:tracePt t="22424" x="6524625" y="854075"/>
          <p14:tracePt t="22426" x="6543675" y="860425"/>
          <p14:tracePt t="22427" x="6569075" y="866775"/>
          <p14:tracePt t="22428" x="6581775" y="879475"/>
          <p14:tracePt t="22429" x="6594475" y="885825"/>
          <p14:tracePt t="22430" x="6613525" y="885825"/>
          <p14:tracePt t="22432" x="6640513" y="898525"/>
          <p14:tracePt t="22433" x="6684963" y="917575"/>
          <p14:tracePt t="22435" x="6704013" y="930275"/>
          <p14:tracePt t="22437" x="6716713" y="936625"/>
          <p14:tracePt t="22440" x="6761163" y="962025"/>
          <p14:tracePt t="22442" x="6786563" y="968375"/>
          <p14:tracePt t="22443" x="6799263" y="974725"/>
          <p14:tracePt t="22444" x="6811963" y="981075"/>
          <p14:tracePt t="22445" x="6837363" y="1000125"/>
          <p14:tracePt t="22446" x="6856413" y="1006475"/>
          <p14:tracePt t="22449" x="6900863" y="1031875"/>
          <p14:tracePt t="22450" x="6913563" y="1038225"/>
          <p14:tracePt t="22452" x="6945313" y="1050925"/>
          <p14:tracePt t="22453" x="6958013" y="1069975"/>
          <p14:tracePt t="22454" x="6983413" y="1077913"/>
          <p14:tracePt t="22455" x="7002463" y="1084263"/>
          <p14:tracePt t="22457" x="7034213" y="1109663"/>
          <p14:tracePt t="22458" x="7046913" y="1116013"/>
          <p14:tracePt t="22459" x="7059613" y="1135063"/>
          <p14:tracePt t="22461" x="7092950" y="1147763"/>
          <p14:tracePt t="22462" x="7124700" y="1166813"/>
          <p14:tracePt t="22466" x="7181850" y="1198563"/>
          <p14:tracePt t="22467" x="7194550" y="1211263"/>
          <p14:tracePt t="22468" x="7200900" y="1217613"/>
          <p14:tracePt t="22470" x="7232650" y="1236663"/>
          <p14:tracePt t="22471" x="7245350" y="1243013"/>
          <p14:tracePt t="22473" x="7277100" y="1268413"/>
          <p14:tracePt t="22475" x="7315200" y="1300163"/>
          <p14:tracePt t="22477" x="7346950" y="1325563"/>
          <p14:tracePt t="22478" x="7366000" y="1338263"/>
          <p14:tracePt t="22479" x="7378700" y="1350963"/>
          <p14:tracePt t="22480" x="7385050" y="1363663"/>
          <p14:tracePt t="22482" x="7416800" y="1376363"/>
          <p14:tracePt t="22483" x="7435850" y="1395413"/>
          <p14:tracePt t="22484" x="7454900" y="1414463"/>
          <p14:tracePt t="22486" x="7467600" y="1420813"/>
          <p14:tracePt t="22487" x="7473950" y="1427163"/>
          <p14:tracePt t="22488" x="7493000" y="1446213"/>
          <p14:tracePt t="22490" x="7512050" y="1465263"/>
          <p14:tracePt t="22492" x="7545388" y="1490663"/>
          <p14:tracePt t="22493" x="7551738" y="1504950"/>
          <p14:tracePt t="22495" x="7589838" y="1543050"/>
          <p14:tracePt t="22499" x="7627938" y="1574800"/>
          <p14:tracePt t="22500" x="7634288" y="1587500"/>
          <p14:tracePt t="22502" x="7659688" y="1612900"/>
          <p14:tracePt t="22503" x="7672388" y="1619250"/>
          <p14:tracePt t="22504" x="7704138" y="1663700"/>
          <p14:tracePt t="22506" x="7710488" y="1670050"/>
          <p14:tracePt t="22507" x="7716838" y="1676400"/>
          <p14:tracePt t="22508" x="7723188" y="1689100"/>
          <p14:tracePt t="22509" x="7735888" y="1701800"/>
          <p14:tracePt t="22510" x="7767638" y="1733550"/>
          <p14:tracePt t="22512" x="7780338" y="1752600"/>
          <p14:tracePt t="22513" x="7786688" y="1765300"/>
          <p14:tracePt t="22515" x="7805738" y="1790700"/>
          <p14:tracePt t="22518" x="7831138" y="1835150"/>
          <p14:tracePt t="22519" x="7837488" y="1841500"/>
          <p14:tracePt t="22521" x="7856538" y="1860550"/>
          <p14:tracePt t="22523" x="7881938" y="1905000"/>
          <p14:tracePt t="22525" x="7900988" y="1917700"/>
          <p14:tracePt t="22526" x="7907338" y="1938338"/>
          <p14:tracePt t="22527" x="7913688" y="1951038"/>
          <p14:tracePt t="22528" x="7920038" y="1963738"/>
          <p14:tracePt t="22529" x="7926388" y="1982788"/>
          <p14:tracePt t="22532" x="7951788" y="2014538"/>
          <p14:tracePt t="22533" x="7958138" y="2033588"/>
          <p14:tracePt t="22535" x="7970838" y="2065338"/>
          <p14:tracePt t="22536" x="7977188" y="2078038"/>
          <p14:tracePt t="22538" x="7977188" y="2090738"/>
          <p14:tracePt t="22540" x="8004175" y="2135188"/>
          <p14:tracePt t="22541" x="8016875" y="2166938"/>
          <p14:tracePt t="22543" x="8029575" y="2179638"/>
          <p14:tracePt t="22544" x="8035925" y="2217738"/>
          <p14:tracePt t="22546" x="8042275" y="2243138"/>
          <p14:tracePt t="22548" x="8048625" y="2262188"/>
          <p14:tracePt t="22549" x="8061325" y="2287588"/>
          <p14:tracePt t="22552" x="8080375" y="2351088"/>
          <p14:tracePt t="22554" x="8086725" y="2371725"/>
          <p14:tracePt t="22555" x="8086725" y="2378075"/>
          <p14:tracePt t="22556" x="8099425" y="2397125"/>
          <p14:tracePt t="22557" x="8099425" y="2416175"/>
          <p14:tracePt t="22558" x="8105775" y="2428875"/>
          <p14:tracePt t="22559" x="8112125" y="2441575"/>
          <p14:tracePt t="22560" x="8112125" y="2460625"/>
          <p14:tracePt t="22561" x="8118475" y="2473325"/>
          <p14:tracePt t="22562" x="8124825" y="2486025"/>
          <p14:tracePt t="22563" x="8124825" y="2524125"/>
          <p14:tracePt t="22566" x="8143875" y="2568575"/>
          <p14:tracePt t="22567" x="8143875" y="2581275"/>
          <p14:tracePt t="22568" x="8150225" y="2593975"/>
          <p14:tracePt t="22570" x="8150225" y="2613025"/>
          <p14:tracePt t="22571" x="8156575" y="2632075"/>
          <p14:tracePt t="22573" x="8162925" y="2657475"/>
          <p14:tracePt t="22575" x="8169275" y="2689225"/>
          <p14:tracePt t="22577" x="8181975" y="2727325"/>
          <p14:tracePt t="22578" x="8181975" y="2752725"/>
          <p14:tracePt t="22580" x="8181975" y="2771775"/>
          <p14:tracePt t="22583" x="8194675" y="2824163"/>
          <p14:tracePt t="22584" x="8194675" y="2849563"/>
          <p14:tracePt t="22585" x="8201025" y="2862263"/>
          <p14:tracePt t="22586" x="8201025" y="2881313"/>
          <p14:tracePt t="22588" x="8201025" y="2919413"/>
          <p14:tracePt t="22590" x="8213725" y="2944813"/>
          <p14:tracePt t="22592" x="8220075" y="2982913"/>
          <p14:tracePt t="22593" x="8220075" y="2989263"/>
          <p14:tracePt t="22594" x="8220075" y="3014663"/>
          <p14:tracePt t="22596" x="8226425" y="3040063"/>
          <p14:tracePt t="22598" x="8232775" y="3090863"/>
          <p14:tracePt t="22600" x="8232775" y="3116263"/>
          <p14:tracePt t="22601" x="8245475" y="3135313"/>
          <p14:tracePt t="22603" x="8245475" y="3173413"/>
          <p14:tracePt t="22604" x="8251825" y="3198813"/>
          <p14:tracePt t="22606" x="8251825" y="3219450"/>
          <p14:tracePt t="22607" x="8251825" y="3232150"/>
          <p14:tracePt t="22610" x="8258175" y="3276600"/>
          <p14:tracePt t="22611" x="8258175" y="3289300"/>
          <p14:tracePt t="22612" x="8258175" y="3314700"/>
          <p14:tracePt t="22615" x="8264525" y="3340100"/>
          <p14:tracePt t="22616" x="8264525" y="3352800"/>
          <p14:tracePt t="22617" x="8264525" y="3384550"/>
          <p14:tracePt t="22619" x="8264525" y="3397250"/>
          <p14:tracePt t="22620" x="8264525" y="3409950"/>
          <p14:tracePt t="22624" x="8270875" y="3473450"/>
          <p14:tracePt t="22626" x="8270875" y="3498850"/>
          <p14:tracePt t="22628" x="8270875" y="3517900"/>
          <p14:tracePt t="22631" x="8270875" y="3536950"/>
          <p14:tracePt t="22632" x="8270875" y="3575050"/>
          <p14:tracePt t="22635" x="8270875" y="3613150"/>
          <p14:tracePt t="22639" x="8264525" y="3652838"/>
          <p14:tracePt t="22641" x="8264525" y="3678238"/>
          <p14:tracePt t="22642" x="8258175" y="3709988"/>
          <p14:tracePt t="22644" x="8258175" y="3716338"/>
          <p14:tracePt t="22645" x="8251825" y="3729038"/>
          <p14:tracePt t="22646" x="8251825" y="3741738"/>
          <p14:tracePt t="22649" x="8239125" y="3779838"/>
          <p14:tracePt t="22651" x="8232775" y="3811588"/>
          <p14:tracePt t="22653" x="8226425" y="3830638"/>
          <p14:tracePt t="22656" x="8207375" y="3868738"/>
          <p14:tracePt t="22657" x="8201025" y="3887788"/>
          <p14:tracePt t="22658" x="8201025" y="3900488"/>
          <p14:tracePt t="22660" x="8188325" y="3932238"/>
          <p14:tracePt t="22661" x="8181975" y="3938588"/>
          <p14:tracePt t="22661" x="8181975" y="3951288"/>
          <p14:tracePt t="22662" x="8175625" y="3963988"/>
          <p14:tracePt t="22666" x="8156575" y="4002088"/>
          <p14:tracePt t="22667" x="8143875" y="4033838"/>
          <p14:tracePt t="22671" x="8124825" y="4059238"/>
          <p14:tracePt t="22673" x="8124825" y="4073525"/>
          <p14:tracePt t="22674" x="8105775" y="4105275"/>
          <p14:tracePt t="22675" x="8099425" y="4117975"/>
          <p14:tracePt t="22676" x="8093075" y="4124325"/>
          <p14:tracePt t="22677" x="8086725" y="4143375"/>
          <p14:tracePt t="22678" x="8074025" y="4149725"/>
          <p14:tracePt t="22679" x="8074025" y="4162425"/>
          <p14:tracePt t="22682" x="8042275" y="4200525"/>
          <p14:tracePt t="22684" x="8023225" y="4232275"/>
          <p14:tracePt t="22686" x="8010525" y="4257675"/>
          <p14:tracePt t="22689" x="7983538" y="4283075"/>
          <p14:tracePt t="22690" x="7970838" y="4302125"/>
          <p14:tracePt t="22691" x="7964488" y="4321175"/>
          <p14:tracePt t="22692" x="7958138" y="4333875"/>
          <p14:tracePt t="22694" x="7932738" y="4359275"/>
          <p14:tracePt t="22695" x="7926388" y="4365625"/>
          <p14:tracePt t="22695" x="7920038" y="4378325"/>
          <p14:tracePt t="22699" x="7894638" y="4410075"/>
          <p14:tracePt t="22700" x="7888288" y="4416425"/>
          <p14:tracePt t="22702" x="7862888" y="4448175"/>
          <p14:tracePt t="22704" x="7837488" y="4486275"/>
          <p14:tracePt t="22707" x="7824788" y="4506913"/>
          <p14:tracePt t="22708" x="7818438" y="4513263"/>
          <p14:tracePt t="22709" x="7799388" y="4525963"/>
          <p14:tracePt t="22710" x="7793038" y="4532313"/>
          <p14:tracePt t="22711" x="7786688" y="4545013"/>
          <p14:tracePt t="22713" x="7767638" y="4570413"/>
          <p14:tracePt t="22716" x="7735888" y="4608513"/>
          <p14:tracePt t="22717" x="7723188" y="4614863"/>
          <p14:tracePt t="22718" x="7716838" y="4627563"/>
          <p14:tracePt t="22719" x="7697788" y="4646613"/>
          <p14:tracePt t="22720" x="7691438" y="4652963"/>
          <p14:tracePt t="22722" x="7672388" y="4672013"/>
          <p14:tracePt t="22723" x="7666038" y="4678363"/>
          <p14:tracePt t="22724" x="7659688" y="4691063"/>
          <p14:tracePt t="22725" x="7640638" y="4697413"/>
          <p14:tracePt t="22727" x="7615238" y="4729163"/>
          <p14:tracePt t="22729" x="7596188" y="4754563"/>
          <p14:tracePt t="22732" x="7558088" y="4786313"/>
          <p14:tracePt t="22733" x="7537450" y="4805363"/>
          <p14:tracePt t="22735" x="7518400" y="4824413"/>
          <p14:tracePt t="22736" x="7505700" y="4837113"/>
          <p14:tracePt t="22737" x="7499350" y="4843463"/>
          <p14:tracePt t="22739" x="7467600" y="4868863"/>
          <p14:tracePt t="22741" x="7448550" y="4887913"/>
          <p14:tracePt t="22742" x="7429500" y="4894263"/>
          <p14:tracePt t="22743" x="7423150" y="4900613"/>
          <p14:tracePt t="22745" x="7397750" y="4919663"/>
          <p14:tracePt t="22747" x="7391400" y="4926013"/>
          <p14:tracePt t="22749" x="7353300" y="4959350"/>
          <p14:tracePt t="22751" x="7334250" y="4972050"/>
          <p14:tracePt t="22752" x="7327900" y="4978400"/>
          <p14:tracePt t="22755" x="7283450" y="5010150"/>
          <p14:tracePt t="22756" x="7264400" y="5016500"/>
          <p14:tracePt t="22757" x="7251700" y="5022850"/>
          <p14:tracePt t="22758" x="7245350" y="5029200"/>
          <p14:tracePt t="22759" x="7232650" y="5035550"/>
          <p14:tracePt t="22760" x="7213600" y="5041900"/>
          <p14:tracePt t="22761" x="7200900" y="5054600"/>
          <p14:tracePt t="22762" x="7188200" y="5060950"/>
          <p14:tracePt t="22764" x="7169150" y="5067300"/>
          <p14:tracePt t="22766" x="7124700" y="5092700"/>
          <p14:tracePt t="22767" x="7099300" y="5105400"/>
          <p14:tracePt t="22769" x="7078663" y="5111750"/>
          <p14:tracePt t="22770" x="7065963" y="5111750"/>
          <p14:tracePt t="22771" x="7053263" y="5124450"/>
          <p14:tracePt t="22772" x="7046913" y="5124450"/>
          <p14:tracePt t="22773" x="7027863" y="5137150"/>
          <p14:tracePt t="22887" x="4306888" y="5048250"/>
          <p14:tracePt t="22889" x="4268788" y="5035550"/>
          <p14:tracePt t="22890" x="4249738" y="5016500"/>
          <p14:tracePt t="22891" x="4237038" y="5010150"/>
          <p14:tracePt t="22893" x="4211638" y="4997450"/>
          <p14:tracePt t="22895" x="4179888" y="4972050"/>
          <p14:tracePt t="22897" x="4154488" y="4965700"/>
          <p14:tracePt t="22903" x="4027488" y="4875213"/>
          <p14:tracePt t="22904" x="3995738" y="4849813"/>
          <p14:tracePt t="22906" x="3976688" y="4843463"/>
          <p14:tracePt t="22907" x="3944938" y="4811713"/>
          <p14:tracePt t="22909" x="3932238" y="4805363"/>
          <p14:tracePt t="22910" x="3913188" y="4786313"/>
          <p14:tracePt t="22912" x="3894138" y="4767263"/>
          <p14:tracePt t="22917" x="3822700" y="4697413"/>
          <p14:tracePt t="22919" x="3790950" y="4672013"/>
          <p14:tracePt t="22924" x="3746500" y="4614863"/>
          <p14:tracePt t="22925" x="3740150" y="4602163"/>
          <p14:tracePt t="22927" x="3714750" y="4570413"/>
          <p14:tracePt t="22928" x="3702050" y="4551363"/>
          <p14:tracePt t="22932" x="3695700" y="4538663"/>
          <p14:tracePt t="22934" x="3657600" y="4460875"/>
          <p14:tracePt t="22935" x="3638550" y="4448175"/>
          <p14:tracePt t="22937" x="3632200" y="4416425"/>
          <p14:tracePt t="22939" x="3625850" y="4403725"/>
          <p14:tracePt t="22942" x="3600450" y="4333875"/>
          <p14:tracePt t="22944" x="3594100" y="4308475"/>
          <p14:tracePt t="22946" x="3581400" y="4251325"/>
          <p14:tracePt t="22950" x="3568700" y="4175125"/>
          <p14:tracePt t="22952" x="3562350" y="4137025"/>
          <p14:tracePt t="22953" x="3562350" y="4111625"/>
          <p14:tracePt t="22954" x="3562350" y="4098925"/>
          <p14:tracePt t="22956" x="3562350" y="4046538"/>
          <p14:tracePt t="22957" x="3562350" y="4008438"/>
          <p14:tracePt t="22960" x="3562350" y="3963988"/>
          <p14:tracePt t="22963" x="3562350" y="3887788"/>
          <p14:tracePt t="22965" x="3568700" y="3843338"/>
          <p14:tracePt t="22967" x="3581400" y="3792538"/>
          <p14:tracePt t="22971" x="3606800" y="3678238"/>
          <p14:tracePt t="22972" x="3606800" y="3652838"/>
          <p14:tracePt t="22973" x="3613150" y="3625850"/>
          <p14:tracePt t="22975" x="3625850" y="3581400"/>
          <p14:tracePt t="22976" x="3638550" y="3556000"/>
          <p14:tracePt t="22978" x="3651250" y="3498850"/>
          <p14:tracePt t="22979" x="3663950" y="3473450"/>
          <p14:tracePt t="22983" x="3702050" y="3359150"/>
          <p14:tracePt t="22984" x="3714750" y="3340100"/>
          <p14:tracePt t="22987" x="3740150" y="3276600"/>
          <p14:tracePt t="22990" x="3778250" y="3179763"/>
          <p14:tracePt t="22994" x="3841750" y="3046413"/>
          <p14:tracePt t="22996" x="3867150" y="3008313"/>
          <p14:tracePt t="22999" x="3900488" y="2932113"/>
          <p14:tracePt t="23001" x="3925888" y="2881313"/>
          <p14:tracePt t="23003" x="3944938" y="2836863"/>
          <p14:tracePt t="23004" x="3963988" y="2817813"/>
          <p14:tracePt t="23006" x="3995738" y="2759075"/>
          <p14:tracePt t="23008" x="4040188" y="2695575"/>
          <p14:tracePt t="23009" x="4059238" y="2670175"/>
          <p14:tracePt t="23010" x="4078288" y="2644775"/>
          <p14:tracePt t="23013" x="4116388" y="2568575"/>
          <p14:tracePt t="23015" x="4148138" y="2530475"/>
          <p14:tracePt t="23019" x="4205288" y="2441575"/>
          <p14:tracePt t="23020" x="4224338" y="2416175"/>
          <p14:tracePt t="23022" x="4256088" y="2365375"/>
          <p14:tracePt t="23023" x="4275138" y="2338388"/>
          <p14:tracePt t="23025" x="4306888" y="2300288"/>
          <p14:tracePt t="23026" x="4313238" y="2293938"/>
          <p14:tracePt t="23027" x="4325938" y="2268538"/>
          <p14:tracePt t="23028" x="4359275" y="2230438"/>
          <p14:tracePt t="23033" x="4429125" y="2128838"/>
          <p14:tracePt t="23035" x="4460875" y="2084388"/>
          <p14:tracePt t="23037" x="4473575" y="2065338"/>
          <p14:tracePt t="23038" x="4492625" y="2039938"/>
          <p14:tracePt t="23042" x="4556125" y="1963738"/>
          <p14:tracePt t="23043" x="4562475" y="1944688"/>
          <p14:tracePt t="23045" x="4594225" y="1905000"/>
          <p14:tracePt t="23046" x="4619625" y="1885950"/>
          <p14:tracePt t="23049" x="4657725" y="1841500"/>
          <p14:tracePt t="23050" x="4676775" y="1816100"/>
          <p14:tracePt t="23052" x="4695825" y="1790700"/>
          <p14:tracePt t="23054" x="4727575" y="1765300"/>
          <p14:tracePt t="23056" x="4752975" y="1733550"/>
          <p14:tracePt t="23057" x="4765675" y="1714500"/>
          <p14:tracePt t="23059" x="4791075" y="1695450"/>
          <p14:tracePt t="23060" x="4805363" y="1682750"/>
          <p14:tracePt t="23062" x="4837113" y="1657350"/>
          <p14:tracePt t="23064" x="4849813" y="1651000"/>
          <p14:tracePt t="23066" x="4881563" y="1619250"/>
          <p14:tracePt t="23069" x="4926013" y="1587500"/>
          <p14:tracePt t="23071" x="4970463" y="1555750"/>
          <p14:tracePt t="23073" x="4983163" y="1543050"/>
          <p14:tracePt t="23074" x="5008563" y="1530350"/>
          <p14:tracePt t="23075" x="5040313" y="1511300"/>
          <p14:tracePt t="23077" x="5053013" y="1490663"/>
          <p14:tracePt t="23078" x="5072063" y="1484313"/>
          <p14:tracePt t="23079" x="5084763" y="1477963"/>
          <p14:tracePt t="23083" x="5173663" y="1427163"/>
          <p14:tracePt t="23084" x="5192713" y="1420813"/>
          <p14:tracePt t="23087" x="5243513" y="1395413"/>
          <p14:tracePt t="23089" x="5276850" y="1382713"/>
          <p14:tracePt t="23093" x="5353050" y="1357313"/>
          <p14:tracePt t="23094" x="5378450" y="1350963"/>
          <p14:tracePt t="23095" x="5403850" y="1344613"/>
          <p14:tracePt t="23097" x="5416550" y="1331913"/>
          <p14:tracePt t="23099" x="5480050" y="1312863"/>
          <p14:tracePt t="23101" x="5518150" y="1300163"/>
          <p14:tracePt t="23102" x="5543550" y="1300163"/>
          <p14:tracePt t="23104" x="5581650" y="1287463"/>
          <p14:tracePt t="23106" x="5632450" y="1281113"/>
          <p14:tracePt t="23108" x="5657850" y="1281113"/>
          <p14:tracePt t="23110" x="5702300" y="1262063"/>
          <p14:tracePt t="23113" x="5773738" y="1262063"/>
          <p14:tracePt t="23115" x="5818188" y="1255713"/>
          <p14:tracePt t="23119" x="5900738" y="1255713"/>
          <p14:tracePt t="23120" x="5926138" y="1255713"/>
          <p14:tracePt t="23121" x="5951538" y="1255713"/>
          <p14:tracePt t="23122" x="5964238" y="1255713"/>
          <p14:tracePt t="23124" x="6008688" y="1255713"/>
          <p14:tracePt t="23125" x="6034088" y="1255713"/>
          <p14:tracePt t="23126" x="6059488" y="1255713"/>
          <p14:tracePt t="23128" x="6116638" y="1255713"/>
          <p14:tracePt t="23131" x="6135688" y="1255713"/>
          <p14:tracePt t="23134" x="6238875" y="1281113"/>
          <p14:tracePt t="23138" x="6315075" y="1300163"/>
          <p14:tracePt t="23144" x="6454775" y="1338263"/>
          <p14:tracePt t="23146" x="6505575" y="1357313"/>
          <p14:tracePt t="23151" x="6600825" y="1389063"/>
          <p14:tracePt t="23152" x="6672263" y="1414463"/>
          <p14:tracePt t="23154" x="6697663" y="1427163"/>
          <p14:tracePt t="23155" x="6723063" y="1433513"/>
          <p14:tracePt t="23157" x="6773863" y="1452563"/>
          <p14:tracePt t="23159" x="6811963" y="1477963"/>
          <p14:tracePt t="23160" x="6831013" y="1484313"/>
          <p14:tracePt t="23163" x="6900863" y="1517650"/>
          <p14:tracePt t="23167" x="7002463" y="1562100"/>
          <p14:tracePt t="23168" x="7027863" y="1574800"/>
          <p14:tracePt t="23169" x="7059613" y="1593850"/>
          <p14:tracePt t="23171" x="7085013" y="1606550"/>
          <p14:tracePt t="23172" x="7105650" y="1619250"/>
          <p14:tracePt t="23174" x="7162800" y="1651000"/>
          <p14:tracePt t="23175" x="7181850" y="1657350"/>
          <p14:tracePt t="23177" x="7226300" y="1682750"/>
          <p14:tracePt t="23178" x="7239000" y="1695450"/>
          <p14:tracePt t="23180" x="7264400" y="1708150"/>
          <p14:tracePt t="23184" x="7359650" y="1771650"/>
          <p14:tracePt t="23185" x="7378700" y="1778000"/>
          <p14:tracePt t="23187" x="7416800" y="1809750"/>
          <p14:tracePt t="23189" x="7448550" y="1828800"/>
          <p14:tracePt t="23192" x="7480300" y="1854200"/>
          <p14:tracePt t="23193" x="7499350" y="1860550"/>
          <p14:tracePt t="23194" x="7512050" y="1879600"/>
          <p14:tracePt t="23195" x="7531100" y="1885950"/>
          <p14:tracePt t="23197" x="7545388" y="1905000"/>
          <p14:tracePt t="23199" x="7602538" y="1944688"/>
          <p14:tracePt t="23201" x="7621588" y="1957388"/>
          <p14:tracePt t="23204" x="7653338" y="1976438"/>
          <p14:tracePt t="23206" x="7678738" y="2001838"/>
          <p14:tracePt t="23209" x="7710488" y="2027238"/>
          <p14:tracePt t="23211" x="7735888" y="2046288"/>
          <p14:tracePt t="23212" x="7742238" y="2052638"/>
          <p14:tracePt t="23213" x="7754938" y="2065338"/>
          <p14:tracePt t="23216" x="7780338" y="2084388"/>
          <p14:tracePt t="23217" x="7793038" y="2090738"/>
          <p14:tracePt t="23219" x="7818438" y="2116138"/>
          <p14:tracePt t="23220" x="7831138" y="2128838"/>
          <p14:tracePt t="23223" x="7856538" y="2147888"/>
          <p14:tracePt t="23225" x="7869238" y="2160588"/>
          <p14:tracePt t="23226" x="7875588" y="2166938"/>
          <p14:tracePt t="23228" x="7900988" y="2185988"/>
          <p14:tracePt t="23231" x="7907338" y="2192338"/>
          <p14:tracePt t="23232" x="7926388" y="2211388"/>
          <p14:tracePt t="23236" x="7951788" y="2236788"/>
          <p14:tracePt t="23237" x="7958138" y="2243138"/>
          <p14:tracePt t="23238" x="7964488" y="2249488"/>
          <p14:tracePt t="23240" x="7970838" y="2262188"/>
          <p14:tracePt t="23241" x="7977188" y="2268538"/>
          <p14:tracePt t="23243" x="7989888" y="2281238"/>
          <p14:tracePt t="23244" x="7996238" y="2300288"/>
          <p14:tracePt t="23245" x="8004175" y="2306638"/>
          <p14:tracePt t="23247" x="8010525" y="2312988"/>
          <p14:tracePt t="23249" x="8023225" y="2332038"/>
          <p14:tracePt t="23251" x="8035925" y="2344738"/>
          <p14:tracePt t="23254" x="8048625" y="2365375"/>
          <p14:tracePt t="23256" x="8054975" y="2371725"/>
          <p14:tracePt t="23258" x="8061325" y="2384425"/>
          <p14:tracePt t="23259" x="8067675" y="2397125"/>
          <p14:tracePt t="23261" x="8074025" y="2397125"/>
          <p14:tracePt t="23263" x="8080375" y="2409825"/>
          <p14:tracePt t="23265" x="8086725" y="2416175"/>
          <p14:tracePt t="23267" x="8093075" y="2428875"/>
          <p14:tracePt t="23270" x="8099425" y="2435225"/>
          <p14:tracePt t="23272" x="8099425" y="2441575"/>
          <p14:tracePt t="23273" x="8105775" y="2441575"/>
          <p14:tracePt t="23274" x="8105775" y="2447925"/>
          <p14:tracePt t="23276" x="8105775" y="2454275"/>
          <p14:tracePt t="23278" x="8112125" y="2454275"/>
          <p14:tracePt t="23279" x="8112125" y="2460625"/>
          <p14:tracePt t="23282" x="8118475" y="2466975"/>
          <p14:tracePt t="23285" x="8118475" y="2473325"/>
          <p14:tracePt t="23289" x="8118475" y="2479675"/>
          <p14:tracePt t="23295" x="8118475" y="2486025"/>
          <p14:tracePt t="23300" x="8124825" y="2492375"/>
          <p14:tracePt t="23312" x="8124825" y="2498725"/>
          <p14:tracePt t="23318" x="8124825" y="2505075"/>
          <p14:tracePt t="23323" x="8131175" y="2505075"/>
          <p14:tracePt t="23326" x="8131175" y="2511425"/>
          <p14:tracePt t="23335" x="8131175" y="2517775"/>
          <p14:tracePt t="23340" x="8137525" y="2524125"/>
          <p14:tracePt t="23351" x="8137525" y="2530475"/>
          <p14:tracePt t="23377" x="8137525" y="2536825"/>
          <p14:tracePt t="23406" x="8143875" y="2536825"/>
          <p14:tracePt t="23974" x="8143875" y="2530475"/>
          <p14:tracePt t="23994" x="8143875" y="2524125"/>
          <p14:tracePt t="24011" x="8143875" y="2517775"/>
          <p14:tracePt t="24025" x="8143875" y="2511425"/>
          <p14:tracePt t="24038" x="8137525" y="2505075"/>
          <p14:tracePt t="24051" x="8131175" y="2505075"/>
          <p14:tracePt t="24056" x="8131175" y="2498725"/>
          <p14:tracePt t="24060" x="8124825" y="2498725"/>
          <p14:tracePt t="24069" x="8118475" y="2492375"/>
          <p14:tracePt t="24078" x="8112125" y="2486025"/>
          <p14:tracePt t="24086" x="8105775" y="2486025"/>
          <p14:tracePt t="24097" x="8099425" y="2479675"/>
          <p14:tracePt t="24105" x="8093075" y="2479675"/>
          <p14:tracePt t="24115" x="8093075" y="2473325"/>
          <p14:tracePt t="24122" x="8086725" y="2473325"/>
          <p14:tracePt t="24143" x="8080375" y="2473325"/>
          <p14:tracePt t="24154" x="8074025" y="2473325"/>
          <p14:tracePt t="24160" x="8074025" y="2466975"/>
          <p14:tracePt t="24167" x="8067675" y="2466975"/>
          <p14:tracePt t="24175" x="8061325" y="2466975"/>
          <p14:tracePt t="24183" x="8061325" y="2460625"/>
          <p14:tracePt t="24187" x="8054975" y="2460625"/>
          <p14:tracePt t="24198" x="8048625" y="2460625"/>
          <p14:tracePt t="24205" x="8048625" y="2454275"/>
          <p14:tracePt t="24211" x="8042275" y="2454275"/>
          <p14:tracePt t="24228" x="8035925" y="2454275"/>
          <p14:tracePt t="24236" x="8035925" y="2447925"/>
          <p14:tracePt t="24241" x="8029575" y="2447925"/>
          <p14:tracePt t="24252" x="8023225" y="2441575"/>
          <p14:tracePt t="24258" x="8016875" y="2441575"/>
          <p14:tracePt t="24269" x="8004175" y="2435225"/>
          <p14:tracePt t="24275" x="7996238" y="2435225"/>
          <p14:tracePt t="24278" x="7989888" y="2428875"/>
          <p14:tracePt t="24286" x="7977188" y="2422525"/>
          <p14:tracePt t="24290" x="7970838" y="2422525"/>
          <p14:tracePt t="24296" x="7958138" y="2416175"/>
          <p14:tracePt t="24302" x="7951788" y="2409825"/>
          <p14:tracePt t="24309" x="7945438" y="2403475"/>
          <p14:tracePt t="24313" x="7939088" y="2403475"/>
          <p14:tracePt t="24322" x="7932738" y="2397125"/>
          <p14:tracePt t="24330" x="7926388" y="2397125"/>
          <p14:tracePt t="24341" x="7920038" y="2390775"/>
          <p14:tracePt t="24348" x="7913688" y="2390775"/>
          <p14:tracePt t="24352" x="7907338" y="2384425"/>
          <p14:tracePt t="24356" x="7900988" y="2384425"/>
          <p14:tracePt t="24360" x="7894638" y="2378075"/>
          <p14:tracePt t="24363" x="7881938" y="2378075"/>
          <p14:tracePt t="24368" x="7869238" y="2371725"/>
          <p14:tracePt t="24371" x="7862888" y="2365375"/>
          <p14:tracePt t="24379" x="7843838" y="2359025"/>
          <p14:tracePt t="24381" x="7837488" y="2359025"/>
          <p14:tracePt t="24387" x="7818438" y="2351088"/>
          <p14:tracePt t="24391" x="7805738" y="2344738"/>
          <p14:tracePt t="24395" x="7786688" y="2338388"/>
          <p14:tracePt t="24399" x="7780338" y="2338388"/>
          <p14:tracePt t="24403" x="7761288" y="2332038"/>
          <p14:tracePt t="24408" x="7742238" y="2319338"/>
          <p14:tracePt t="24409" x="7735888" y="2319338"/>
          <p14:tracePt t="24412" x="7723188" y="2319338"/>
          <p14:tracePt t="24414" x="7723188" y="2312988"/>
          <p14:tracePt t="24417" x="7704138" y="2306638"/>
          <p14:tracePt t="24418" x="7697788" y="2306638"/>
          <p14:tracePt t="24425" x="7672388" y="2293938"/>
          <p14:tracePt t="24427" x="7666038" y="2287588"/>
          <p14:tracePt t="24428" x="7659688" y="2287588"/>
          <p14:tracePt t="24432" x="7640638" y="2281238"/>
          <p14:tracePt t="24435" x="7627938" y="2274888"/>
          <p14:tracePt t="24440" x="7602538" y="2262188"/>
          <p14:tracePt t="24441" x="7596188" y="2255838"/>
          <p14:tracePt t="24443" x="7589838" y="2249488"/>
          <p14:tracePt t="24445" x="7577138" y="2249488"/>
          <p14:tracePt t="24446" x="7570788" y="2243138"/>
          <p14:tracePt t="24450" x="7551738" y="2236788"/>
          <p14:tracePt t="24452" x="7537450" y="2224088"/>
          <p14:tracePt t="24456" x="7512050" y="2211388"/>
          <p14:tracePt t="24458" x="7499350" y="2211388"/>
          <p14:tracePt t="24459" x="7493000" y="2205038"/>
          <p14:tracePt t="24461" x="7480300" y="2198688"/>
          <p14:tracePt t="24462" x="7473950" y="2198688"/>
          <p14:tracePt t="24463" x="7467600" y="2192338"/>
          <p14:tracePt t="24466" x="7442200" y="2185988"/>
          <p14:tracePt t="24469" x="7423150" y="2173288"/>
          <p14:tracePt t="24470" x="7410450" y="2173288"/>
          <p14:tracePt t="24475" x="7378700" y="2154238"/>
          <p14:tracePt t="24476" x="7372350" y="2147888"/>
          <p14:tracePt t="24477" x="7359650" y="2147888"/>
          <p14:tracePt t="24479" x="7346950" y="2141538"/>
          <p14:tracePt t="24482" x="7327900" y="2135188"/>
          <p14:tracePt t="24484" x="7315200" y="2128838"/>
          <p14:tracePt t="24485" x="7308850" y="2122488"/>
          <p14:tracePt t="24488" x="7296150" y="2116138"/>
          <p14:tracePt t="24489" x="7289800" y="2116138"/>
          <p14:tracePt t="24491" x="7277100" y="2109788"/>
          <p14:tracePt t="24494" x="7270750" y="2103438"/>
          <p14:tracePt t="24495" x="7264400" y="2103438"/>
          <p14:tracePt t="24497" x="7258050" y="2097088"/>
          <p14:tracePt t="24500" x="7245350" y="2090738"/>
          <p14:tracePt t="24502" x="7239000" y="2084388"/>
          <p14:tracePt t="24506" x="7232650" y="2084388"/>
          <p14:tracePt t="24509" x="7232650" y="2078038"/>
          <p14:tracePt t="24510" x="7226300" y="2078038"/>
          <p14:tracePt t="24517" x="7226300" y="2071688"/>
          <p14:tracePt t="24524" x="7219950" y="2071688"/>
          <p14:tracePt t="24602" x="7213600" y="2071688"/>
          <p14:tracePt t="24607" x="7207250" y="2065338"/>
          <p14:tracePt t="24612" x="7200900" y="2058988"/>
          <p14:tracePt t="24623" x="7181850" y="2046288"/>
          <p14:tracePt t="24626" x="7169150" y="2046288"/>
          <p14:tracePt t="24631" x="7162800" y="2039938"/>
          <p14:tracePt t="24637" x="7137400" y="2027238"/>
          <p14:tracePt t="24648" x="7105650" y="2014538"/>
          <p14:tracePt t="24656" x="7053263" y="1995488"/>
          <p14:tracePt t="24663" x="7015163" y="1982788"/>
          <p14:tracePt t="24669" x="6983413" y="1976438"/>
          <p14:tracePt t="24674" x="6958013" y="1970088"/>
          <p14:tracePt t="24682" x="6913563" y="1963738"/>
          <p14:tracePt t="24690" x="6805613" y="1951038"/>
          <p14:tracePt t="24697" x="6716713" y="1938338"/>
          <p14:tracePt t="24704" x="6550025" y="1911350"/>
          <p14:tracePt t="24712" x="6397625" y="1885950"/>
          <p14:tracePt t="24718" x="6257925" y="1873250"/>
          <p14:tracePt t="24725" x="6148388" y="1847850"/>
          <p14:tracePt t="24733" x="6053138" y="1835150"/>
          <p14:tracePt t="24738" x="6002338" y="1822450"/>
          <p14:tracePt t="24743" x="5970588" y="1816100"/>
          <p14:tracePt t="24747" x="5957888" y="1809750"/>
          <p14:tracePt t="24751" x="5945188" y="1809750"/>
          <p14:tracePt t="24755" x="5938838" y="1803400"/>
          <p14:tracePt t="25524" x="5945188" y="1797050"/>
          <p14:tracePt t="25532" x="5951538" y="1797050"/>
          <p14:tracePt t="25533" x="5957888" y="1797050"/>
          <p14:tracePt t="25538" x="5964238" y="1790700"/>
          <p14:tracePt t="25545" x="5970588" y="1784350"/>
          <p14:tracePt t="25550" x="5976938" y="1778000"/>
          <p14:tracePt t="25552" x="5983288" y="1778000"/>
          <p14:tracePt t="25558" x="5989638" y="1771650"/>
          <p14:tracePt t="25561" x="5995988" y="1765300"/>
          <p14:tracePt t="25566" x="6002338" y="1758950"/>
          <p14:tracePt t="25571" x="6015038" y="1752600"/>
          <p14:tracePt t="25577" x="6021388" y="1739900"/>
          <p14:tracePt t="25580" x="6027738" y="1733550"/>
          <p14:tracePt t="25587" x="6046788" y="1714500"/>
          <p14:tracePt t="25590" x="6053138" y="1708150"/>
          <p14:tracePt t="25594" x="6059488" y="1695450"/>
          <p14:tracePt t="25597" x="6065838" y="1689100"/>
          <p14:tracePt t="25602" x="6078538" y="1670050"/>
          <p14:tracePt t="25607" x="6084888" y="1657350"/>
          <p14:tracePt t="25614" x="6097588" y="1644650"/>
          <p14:tracePt t="25618" x="6097588" y="1638300"/>
          <p14:tracePt t="25624" x="6110288" y="1619250"/>
          <p14:tracePt t="25631" x="6116638" y="1606550"/>
          <p14:tracePt t="25635" x="6122988" y="1593850"/>
          <p14:tracePt t="25640" x="6122988" y="1587500"/>
          <p14:tracePt t="25643" x="6122988" y="1581150"/>
          <p14:tracePt t="25656" x="6122988" y="1574800"/>
          <p14:tracePt t="25663" x="6129338" y="1574800"/>
          <p14:tracePt t="25904" x="6135688" y="1574800"/>
          <p14:tracePt t="25912" x="6142038" y="1574800"/>
          <p14:tracePt t="25919" x="6148388" y="1574800"/>
          <p14:tracePt t="25924" x="6161088" y="1574800"/>
          <p14:tracePt t="25928" x="6175375" y="1581150"/>
          <p14:tracePt t="25937" x="6188075" y="1587500"/>
          <p14:tracePt t="25941" x="6200775" y="1587500"/>
          <p14:tracePt t="25949" x="6207125" y="1593850"/>
          <p14:tracePt t="25954" x="6232525" y="1600200"/>
          <p14:tracePt t="25958" x="6238875" y="1606550"/>
          <p14:tracePt t="25963" x="6251575" y="1612900"/>
          <p14:tracePt t="25971" x="6270625" y="1619250"/>
          <p14:tracePt t="25981" x="6296025" y="1631950"/>
          <p14:tracePt t="25987" x="6315075" y="1638300"/>
          <p14:tracePt t="25992" x="6321425" y="1644650"/>
          <p14:tracePt t="25997" x="6334125" y="1651000"/>
          <p14:tracePt t="26001" x="6346825" y="1657350"/>
          <p14:tracePt t="26004" x="6359525" y="1663700"/>
          <p14:tracePt t="26011" x="6378575" y="1676400"/>
          <p14:tracePt t="26013" x="6384925" y="1676400"/>
          <p14:tracePt t="26024" x="6416675" y="1695450"/>
          <p14:tracePt t="26027" x="6423025" y="1695450"/>
          <p14:tracePt t="26031" x="6429375" y="1701800"/>
          <p14:tracePt t="26038" x="6448425" y="1708150"/>
          <p14:tracePt t="26042" x="6454775" y="1714500"/>
          <p14:tracePt t="26046" x="6461125" y="1720850"/>
          <p14:tracePt t="26051" x="6467475" y="1720850"/>
          <p14:tracePt t="26055" x="6473825" y="1720850"/>
          <p14:tracePt t="26059" x="6480175" y="1727200"/>
          <p14:tracePt t="26068" x="6486525" y="1727200"/>
          <p14:tracePt t="26071" x="6492875" y="1733550"/>
          <p14:tracePt t="26075" x="6499225" y="1733550"/>
          <p14:tracePt t="26083" x="6505575" y="1739900"/>
          <p14:tracePt t="26086" x="6511925" y="1739900"/>
          <p14:tracePt t="26089" x="6511925" y="1746250"/>
          <p14:tracePt t="26091" x="6518275" y="1746250"/>
          <p14:tracePt t="26094" x="6524625" y="1746250"/>
          <p14:tracePt t="26096" x="6524625" y="1752600"/>
          <p14:tracePt t="26099" x="6530975" y="1752600"/>
          <p14:tracePt t="26101" x="6537325" y="1758950"/>
          <p14:tracePt t="26105" x="6543675" y="1758950"/>
          <p14:tracePt t="26107" x="6543675" y="1765300"/>
          <p14:tracePt t="26108" x="6550025" y="1765300"/>
          <p14:tracePt t="26112" x="6556375" y="1771650"/>
          <p14:tracePt t="26115" x="6562725" y="1771650"/>
          <p14:tracePt t="26118" x="6569075" y="1778000"/>
          <p14:tracePt t="26123" x="6575425" y="1784350"/>
          <p14:tracePt t="26126" x="6581775" y="1784350"/>
          <p14:tracePt t="26130" x="6588125" y="1790700"/>
          <p14:tracePt t="26133" x="6594475" y="1797050"/>
          <p14:tracePt t="26136" x="6600825" y="1797050"/>
          <p14:tracePt t="26139" x="6600825" y="1803400"/>
          <p14:tracePt t="26141" x="6607175" y="1803400"/>
          <p14:tracePt t="26142" x="6607175" y="1809750"/>
          <p14:tracePt t="26145" x="6613525" y="1809750"/>
          <p14:tracePt t="26149" x="6619875" y="1816100"/>
          <p14:tracePt t="26153" x="6619875" y="1822450"/>
          <p14:tracePt t="26155" x="6626225" y="1822450"/>
          <p14:tracePt t="26159" x="6626225" y="1828800"/>
          <p14:tracePt t="26160" x="6634163" y="1828800"/>
          <p14:tracePt t="26167" x="6634163" y="1835150"/>
          <p14:tracePt t="26169" x="6640513" y="1835150"/>
          <p14:tracePt t="26172" x="6640513" y="1841500"/>
          <p14:tracePt t="26178" x="6646863" y="1841500"/>
          <p14:tracePt t="26179" x="6646863" y="1847850"/>
          <p14:tracePt t="26186" x="6646863" y="1854200"/>
          <p14:tracePt t="26189" x="6653213" y="1854200"/>
          <p14:tracePt t="26194" x="6653213" y="1860550"/>
          <p14:tracePt t="26202" x="6653213" y="1866900"/>
          <p14:tracePt t="26204" x="6659563" y="1866900"/>
          <p14:tracePt t="26206" x="6659563" y="1873250"/>
          <p14:tracePt t="26213" x="6659563" y="1879600"/>
          <p14:tracePt t="26218" x="6665913" y="1885950"/>
          <p14:tracePt t="26224" x="6665913" y="1892300"/>
          <p14:tracePt t="26227" x="6672263" y="1898650"/>
          <p14:tracePt t="26233" x="6672263" y="1905000"/>
          <p14:tracePt t="26236" x="6672263" y="1911350"/>
          <p14:tracePt t="26241" x="6678613" y="1911350"/>
          <p14:tracePt t="26244" x="6678613" y="1917700"/>
          <p14:tracePt t="26246" x="6678613" y="1924050"/>
          <p14:tracePt t="26252" x="6678613" y="1931988"/>
          <p14:tracePt t="26257" x="6678613" y="1938338"/>
          <p14:tracePt t="26263" x="6678613" y="1944688"/>
          <p14:tracePt t="26268" x="6678613" y="1951038"/>
          <p14:tracePt t="26276" x="6678613" y="1957388"/>
          <p14:tracePt t="26284" x="6678613" y="1963738"/>
          <p14:tracePt t="26288" x="6678613" y="1970088"/>
          <p14:tracePt t="26295" x="6678613" y="1976438"/>
          <p14:tracePt t="26304" x="6678613" y="1982788"/>
          <p14:tracePt t="26310" x="6678613" y="1989138"/>
          <p14:tracePt t="26313" x="6672263" y="1989138"/>
          <p14:tracePt t="26317" x="6672263" y="1995488"/>
          <p14:tracePt t="26322" x="6665913" y="1995488"/>
          <p14:tracePt t="26329" x="6659563" y="2001838"/>
          <p14:tracePt t="26338" x="6653213" y="2008188"/>
          <p14:tracePt t="26344" x="6646863" y="2008188"/>
          <p14:tracePt t="26351" x="6640513" y="2008188"/>
          <p14:tracePt t="26355" x="6634163" y="2008188"/>
          <p14:tracePt t="26358" x="6626225" y="2014538"/>
          <p14:tracePt t="26361" x="6619875" y="2014538"/>
          <p14:tracePt t="26368" x="6607175" y="2014538"/>
          <p14:tracePt t="26374" x="6600825" y="2014538"/>
          <p14:tracePt t="26376" x="6594475" y="2014538"/>
          <p14:tracePt t="26379" x="6588125" y="2014538"/>
          <p14:tracePt t="26385" x="6569075" y="2014538"/>
          <p14:tracePt t="26392" x="6543675" y="2014538"/>
          <p14:tracePt t="26394" x="6537325" y="2014538"/>
          <p14:tracePt t="26397" x="6530975" y="2014538"/>
          <p14:tracePt t="26402" x="6505575" y="2014538"/>
          <p14:tracePt t="26409" x="6480175" y="2020888"/>
          <p14:tracePt t="26412" x="6467475" y="2020888"/>
          <p14:tracePt t="26418" x="6442075" y="2027238"/>
          <p14:tracePt t="26421" x="6435725" y="2027238"/>
          <p14:tracePt t="26426" x="6416675" y="2027238"/>
          <p14:tracePt t="26428" x="6410325" y="2033588"/>
          <p14:tracePt t="26433" x="6403975" y="2033588"/>
          <p14:tracePt t="26438" x="6391275" y="2039938"/>
          <p14:tracePt t="26442" x="6384925" y="2039938"/>
          <p14:tracePt t="26448" x="6378575" y="2039938"/>
          <p14:tracePt t="26457" x="6372225" y="2039938"/>
          <p14:tracePt t="26461" x="6372225" y="2046288"/>
          <p14:tracePt t="26498" x="6365875" y="2046288"/>
          <p14:tracePt t="26504" x="6359525" y="2046288"/>
          <p14:tracePt t="26509" x="6353175" y="2046288"/>
          <p14:tracePt t="26515" x="6346825" y="2046288"/>
          <p14:tracePt t="26518" x="6340475" y="2046288"/>
          <p14:tracePt t="26521" x="6334125" y="2046288"/>
          <p14:tracePt t="26523" x="6327775" y="2046288"/>
          <p14:tracePt t="26532" x="6321425" y="2046288"/>
          <p14:tracePt t="26535" x="6315075" y="2046288"/>
          <p14:tracePt t="26539" x="6308725" y="2046288"/>
          <p14:tracePt t="26543" x="6302375" y="2046288"/>
          <p14:tracePt t="26548" x="6296025" y="2046288"/>
          <p14:tracePt t="26553" x="6289675" y="2046288"/>
          <p14:tracePt t="26559" x="6283325" y="2046288"/>
          <p14:tracePt t="26567" x="6276975" y="2046288"/>
          <p14:tracePt t="26570" x="6276975" y="2039938"/>
          <p14:tracePt t="26574" x="6270625" y="2039938"/>
          <p14:tracePt t="26590" x="6264275" y="2039938"/>
          <p14:tracePt t="26602" x="6257925" y="2039938"/>
          <p14:tracePt t="26630" x="6251575" y="2039938"/>
          <p14:tracePt t="29014" x="6257925" y="2039938"/>
          <p14:tracePt t="29020" x="6264275" y="2039938"/>
          <p14:tracePt t="29025" x="6270625" y="2039938"/>
          <p14:tracePt t="29029" x="6276975" y="2039938"/>
          <p14:tracePt t="29035" x="6283325" y="2039938"/>
          <p14:tracePt t="29040" x="6296025" y="2039938"/>
          <p14:tracePt t="29045" x="6302375" y="2039938"/>
          <p14:tracePt t="29051" x="6315075" y="2039938"/>
          <p14:tracePt t="29058" x="6321425" y="2039938"/>
          <p14:tracePt t="29064" x="6327775" y="2039938"/>
          <p14:tracePt t="29069" x="6334125" y="2039938"/>
          <p14:tracePt t="29072" x="6340475" y="2039938"/>
          <p14:tracePt t="29078" x="6346825" y="2039938"/>
          <p14:tracePt t="29086" x="6353175" y="2039938"/>
          <p14:tracePt t="29089" x="6359525" y="2039938"/>
          <p14:tracePt t="29096" x="6372225" y="2039938"/>
          <p14:tracePt t="29103" x="6384925" y="2039938"/>
          <p14:tracePt t="29107" x="6397625" y="2039938"/>
          <p14:tracePt t="29112" x="6410325" y="2046288"/>
          <p14:tracePt t="29117" x="6435725" y="2052638"/>
          <p14:tracePt t="29120" x="6442075" y="2052638"/>
          <p14:tracePt t="29132" x="6473825" y="2058988"/>
          <p14:tracePt t="29140" x="6511925" y="2071688"/>
          <p14:tracePt t="29147" x="6537325" y="2078038"/>
          <p14:tracePt t="29149" x="6543675" y="2078038"/>
          <p14:tracePt t="29153" x="6556375" y="2084388"/>
          <p14:tracePt t="29162" x="6581775" y="2090738"/>
          <p14:tracePt t="29175" x="6619875" y="2109788"/>
          <p14:tracePt t="29182" x="6634163" y="2116138"/>
          <p14:tracePt t="29187" x="6659563" y="2128838"/>
          <p14:tracePt t="29193" x="6684963" y="2141538"/>
          <p14:tracePt t="29201" x="6704013" y="2154238"/>
          <p14:tracePt t="29207" x="6742113" y="2185988"/>
          <p14:tracePt t="29211" x="6754813" y="2198688"/>
          <p14:tracePt t="29214" x="6761163" y="2205038"/>
          <p14:tracePt t="29217" x="6780213" y="2217738"/>
          <p14:tracePt t="29219" x="6786563" y="2230438"/>
          <p14:tracePt t="29221" x="6792913" y="2236788"/>
          <p14:tracePt t="29223" x="6799263" y="2243138"/>
          <p14:tracePt t="29225" x="6805613" y="2249488"/>
          <p14:tracePt t="29226" x="6811963" y="2255838"/>
          <p14:tracePt t="29228" x="6818313" y="2262188"/>
          <p14:tracePt t="29229" x="6824663" y="2268538"/>
          <p14:tracePt t="29231" x="6831013" y="2274888"/>
          <p14:tracePt t="29233" x="6837363" y="2287588"/>
          <p14:tracePt t="29236" x="6843713" y="2300288"/>
          <p14:tracePt t="29238" x="6850063" y="2306638"/>
          <p14:tracePt t="29240" x="6856413" y="2312988"/>
          <p14:tracePt t="29241" x="6856413" y="2319338"/>
          <p14:tracePt t="29242" x="6856413" y="2325688"/>
          <p14:tracePt t="29243" x="6862763" y="2332038"/>
          <p14:tracePt t="29244" x="6869113" y="2332038"/>
          <p14:tracePt t="29248" x="6875463" y="2344738"/>
          <p14:tracePt t="29249" x="6875463" y="2351088"/>
          <p14:tracePt t="29251" x="6881813" y="2351088"/>
          <p14:tracePt t="29254" x="6881813" y="2365375"/>
          <p14:tracePt t="29256" x="6881813" y="2371725"/>
          <p14:tracePt t="29257" x="6888163" y="2371725"/>
          <p14:tracePt t="29259" x="6888163" y="2378075"/>
          <p14:tracePt t="29261" x="6894513" y="2384425"/>
          <p14:tracePt t="29264" x="6894513" y="2390775"/>
          <p14:tracePt t="29266" x="6894513" y="2397125"/>
          <p14:tracePt t="29270" x="6894513" y="2403475"/>
          <p14:tracePt t="29272" x="6894513" y="2409825"/>
          <p14:tracePt t="29276" x="6900863" y="2416175"/>
          <p14:tracePt t="29281" x="6900863" y="2422525"/>
          <p14:tracePt t="29287" x="6900863" y="2435225"/>
          <p14:tracePt t="29295" x="6900863" y="2460625"/>
          <p14:tracePt t="29304" x="6894513" y="2486025"/>
          <p14:tracePt t="29309" x="6881813" y="2505075"/>
          <p14:tracePt t="29313" x="6875463" y="2517775"/>
          <p14:tracePt t="29322" x="6850063" y="2568575"/>
          <p14:tracePt t="29326" x="6837363" y="2587625"/>
          <p14:tracePt t="29330" x="6831013" y="2600325"/>
          <p14:tracePt t="29337" x="6799263" y="2644775"/>
          <p14:tracePt t="29343" x="6773863" y="2676525"/>
          <p14:tracePt t="29347" x="6761163" y="2689225"/>
          <p14:tracePt t="29355" x="6710363" y="2740025"/>
          <p14:tracePt t="29359" x="6684963" y="2752725"/>
          <p14:tracePt t="29364" x="6672263" y="2765425"/>
          <p14:tracePt t="29369" x="6640513" y="2784475"/>
          <p14:tracePt t="29375" x="6600825" y="2805113"/>
          <p14:tracePt t="29380" x="6575425" y="2811463"/>
          <p14:tracePt t="29386" x="6524625" y="2830513"/>
          <p14:tracePt t="29389" x="6505575" y="2836863"/>
          <p14:tracePt t="29392" x="6486525" y="2843213"/>
          <p14:tracePt t="29394" x="6473825" y="2849563"/>
          <p14:tracePt t="29395" x="6467475" y="2849563"/>
          <p14:tracePt t="29399" x="6448425" y="2855913"/>
          <p14:tracePt t="29401" x="6435725" y="2862263"/>
          <p14:tracePt t="29403" x="6429375" y="2862263"/>
          <p14:tracePt t="29405" x="6416675" y="2868613"/>
          <p14:tracePt t="29407" x="6410325" y="2868613"/>
          <p14:tracePt t="29409" x="6403975" y="2874963"/>
          <p14:tracePt t="29410" x="6397625" y="2874963"/>
          <p14:tracePt t="29413" x="6391275" y="2874963"/>
          <p14:tracePt t="29415" x="6384925" y="2881313"/>
          <p14:tracePt t="29416" x="6378575" y="2881313"/>
          <p14:tracePt t="29418" x="6378575" y="2887663"/>
          <p14:tracePt t="29422" x="6365875" y="2887663"/>
          <p14:tracePt t="29426" x="6365875" y="2894013"/>
          <p14:tracePt t="29428" x="6359525" y="2894013"/>
          <p14:tracePt t="29436" x="6353175" y="2894013"/>
          <p14:tracePt t="29638" x="6346825" y="2894013"/>
          <p14:tracePt t="29650" x="6346825" y="2887663"/>
          <p14:tracePt t="29704" x="6340475" y="2887663"/>
          <p14:tracePt t="29757" x="6334125" y="2881313"/>
          <p14:tracePt t="29873" x="6327775" y="2881313"/>
          <p14:tracePt t="29888" x="6327775" y="2874963"/>
          <p14:tracePt t="29922" x="6321425" y="2874963"/>
          <p14:tracePt t="29968" x="6315075" y="2868613"/>
          <p14:tracePt t="30205" x="6315075" y="2862263"/>
          <p14:tracePt t="30217" x="6308725" y="2862263"/>
          <p14:tracePt t="30236" x="6308725" y="2855913"/>
          <p14:tracePt t="30261" x="6302375" y="2855913"/>
          <p14:tracePt t="30268" x="6302375" y="2849563"/>
          <p14:tracePt t="30277" x="6296025" y="2843213"/>
          <p14:tracePt t="30289" x="6289675" y="2843213"/>
          <p14:tracePt t="30292" x="6289675" y="2836863"/>
          <p14:tracePt t="30306" x="6283325" y="2830513"/>
          <p14:tracePt t="30323" x="6283325" y="2824163"/>
          <p14:tracePt t="30341" x="6276975" y="2824163"/>
          <p14:tracePt t="30456" x="6276975" y="2817813"/>
          <p14:tracePt t="30463" x="6270625" y="2817813"/>
          <p14:tracePt t="30514" x="6264275" y="2817813"/>
          <p14:tracePt t="30522" x="6264275" y="2811463"/>
          <p14:tracePt t="30529" x="6257925" y="2811463"/>
          <p14:tracePt t="30540" x="6251575" y="2811463"/>
          <p14:tracePt t="30544" x="6251575" y="2805113"/>
          <p14:tracePt t="30552" x="6245225" y="2805113"/>
          <p14:tracePt t="30568" x="6238875" y="2805113"/>
          <p14:tracePt t="30574" x="6238875" y="2798763"/>
          <p14:tracePt t="30588" x="6232525" y="2798763"/>
          <p14:tracePt t="30621" x="6226175" y="2792413"/>
          <p14:tracePt t="30646" x="6226175" y="2784475"/>
          <p14:tracePt t="31625" x="6219825" y="2784475"/>
          <p14:tracePt t="31656" x="6213475" y="2784475"/>
          <p14:tracePt t="31674" x="6207125" y="2784475"/>
          <p14:tracePt t="31684" x="6200775" y="2784475"/>
          <p14:tracePt t="31695" x="6194425" y="2784475"/>
          <p14:tracePt t="31703" x="6188075" y="2784475"/>
          <p14:tracePt t="31713" x="6181725" y="2784475"/>
          <p14:tracePt t="31720" x="6175375" y="2784475"/>
          <p14:tracePt t="31726" x="6167438" y="2784475"/>
          <p14:tracePt t="31735" x="6161088" y="2784475"/>
          <p14:tracePt t="31744" x="6154738" y="2784475"/>
          <p14:tracePt t="31752" x="6148388" y="2784475"/>
          <p14:tracePt t="31757" x="6142038" y="2784475"/>
          <p14:tracePt t="31769" x="6135688" y="2784475"/>
          <p14:tracePt t="31775" x="6129338" y="2784475"/>
          <p14:tracePt t="31788" x="6122988" y="2784475"/>
          <p14:tracePt t="31805" x="6116638" y="2784475"/>
          <p14:tracePt t="31819" x="6110288" y="2784475"/>
          <p14:tracePt t="31827" x="6103938" y="2784475"/>
          <p14:tracePt t="31836" x="6097588" y="2784475"/>
          <p14:tracePt t="31845" x="6091238" y="2784475"/>
          <p14:tracePt t="31853" x="6084888" y="2784475"/>
          <p14:tracePt t="31862" x="6078538" y="2784475"/>
          <p14:tracePt t="31873" x="6072188" y="2784475"/>
          <p14:tracePt t="31883" x="6065838" y="2784475"/>
          <p14:tracePt t="31900" x="6059488" y="2784475"/>
          <p14:tracePt t="31912" x="6053138" y="2784475"/>
          <p14:tracePt t="31935" x="6046788" y="2784475"/>
          <p14:tracePt t="31947" x="6040438" y="2792413"/>
          <p14:tracePt t="31953" x="6034088" y="2792413"/>
          <p14:tracePt t="31962" x="6027738" y="2792413"/>
          <p14:tracePt t="31972" x="6021388" y="2792413"/>
          <p14:tracePt t="31986" x="6015038" y="2792413"/>
          <p14:tracePt t="31995" x="6008688" y="2792413"/>
          <p14:tracePt t="32046" x="6008688" y="2798763"/>
          <p14:tracePt t="32052" x="6002338" y="2798763"/>
          <p14:tracePt t="32059" x="5995988" y="2798763"/>
          <p14:tracePt t="32070" x="5989638" y="2798763"/>
          <p14:tracePt t="32085" x="5983288" y="2798763"/>
          <p14:tracePt t="32091" x="5976938" y="2798763"/>
          <p14:tracePt t="32102" x="5970588" y="2798763"/>
          <p14:tracePt t="32109" x="5964238" y="2798763"/>
          <p14:tracePt t="32123" x="5964238" y="2805113"/>
          <p14:tracePt t="32150" x="5957888" y="2805113"/>
          <p14:tracePt t="32170" x="5951538" y="2805113"/>
          <p14:tracePt t="32179" x="5951538" y="2811463"/>
          <p14:tracePt t="32192" x="5945188" y="2811463"/>
          <p14:tracePt t="32213" x="5938838" y="2811463"/>
          <p14:tracePt t="32255" x="5938838" y="2817813"/>
          <p14:tracePt t="32360" x="5938838" y="2824163"/>
          <p14:tracePt t="32378" x="5938838" y="2830513"/>
          <p14:tracePt t="32426" x="5938838" y="2836863"/>
          <p14:tracePt t="32450" x="5938838" y="2843213"/>
          <p14:tracePt t="32530" x="5945188" y="2843213"/>
          <p14:tracePt t="32536" x="5951538" y="2849563"/>
          <p14:tracePt t="32541" x="5957888" y="2849563"/>
          <p14:tracePt t="32549" x="5964238" y="2849563"/>
          <p14:tracePt t="32555" x="5970588" y="2849563"/>
          <p14:tracePt t="32560" x="5976938" y="2849563"/>
          <p14:tracePt t="32569" x="5989638" y="2849563"/>
          <p14:tracePt t="32575" x="5995988" y="2849563"/>
          <p14:tracePt t="32579" x="6002338" y="2849563"/>
          <p14:tracePt t="32585" x="6015038" y="2849563"/>
          <p14:tracePt t="32594" x="6046788" y="2849563"/>
          <p14:tracePt t="32598" x="6053138" y="2849563"/>
          <p14:tracePt t="32604" x="6097588" y="2843213"/>
          <p14:tracePt t="32609" x="6122988" y="2843213"/>
          <p14:tracePt t="32612" x="6142038" y="2830513"/>
          <p14:tracePt t="32625" x="6213475" y="2817813"/>
          <p14:tracePt t="32638" x="6353175" y="2784475"/>
          <p14:tracePt t="32646" x="6461125" y="2771775"/>
          <p14:tracePt t="32653" x="6581775" y="2752725"/>
          <p14:tracePt t="32662" x="6780213" y="2740025"/>
          <p14:tracePt t="32671" x="6989763" y="2720975"/>
          <p14:tracePt t="32679" x="7124700" y="2708275"/>
          <p14:tracePt t="32686" x="7226300" y="2695575"/>
          <p14:tracePt t="32693" x="7302500" y="2682875"/>
          <p14:tracePt t="32700" x="7372350" y="2676525"/>
          <p14:tracePt t="32707" x="7410450" y="2676525"/>
          <p14:tracePt t="32713" x="7435850" y="2670175"/>
          <p14:tracePt t="32720" x="7473950" y="2670175"/>
          <p14:tracePt t="32726" x="7486650" y="2670175"/>
          <p14:tracePt t="32732" x="7499350" y="2670175"/>
          <p14:tracePt t="32735" x="7518400" y="2663825"/>
          <p14:tracePt t="32740" x="7545388" y="2663825"/>
          <p14:tracePt t="32745" x="7558088" y="2663825"/>
          <p14:tracePt t="32750" x="7583488" y="2663825"/>
          <p14:tracePt t="32753" x="7602538" y="2663825"/>
          <p14:tracePt t="32758" x="7640638" y="2663825"/>
          <p14:tracePt t="32763" x="7672388" y="2663825"/>
          <p14:tracePt t="32767" x="7704138" y="2663825"/>
          <p14:tracePt t="32771" x="7742238" y="2670175"/>
          <p14:tracePt t="32775" x="7780338" y="2676525"/>
          <p14:tracePt t="32779" x="7831138" y="2682875"/>
          <p14:tracePt t="32783" x="7888288" y="2701925"/>
          <p14:tracePt t="32786" x="7907338" y="2708275"/>
          <p14:tracePt t="32790" x="7945438" y="2714625"/>
          <p14:tracePt t="32795" x="7983538" y="2727325"/>
          <p14:tracePt t="32800" x="8010525" y="2733675"/>
          <p14:tracePt t="32804" x="8035925" y="2746375"/>
          <p14:tracePt t="32808" x="8054975" y="2759075"/>
          <p14:tracePt t="32812" x="8067675" y="2765425"/>
          <p14:tracePt t="32820" x="8080375" y="2792413"/>
          <p14:tracePt t="32823" x="8080375" y="2805113"/>
          <p14:tracePt t="32825" x="8080375" y="2811463"/>
          <p14:tracePt t="32826" x="8080375" y="2817813"/>
          <p14:tracePt t="32828" x="8080375" y="2824163"/>
          <p14:tracePt t="32832" x="8080375" y="2843213"/>
          <p14:tracePt t="32833" x="8080375" y="2862263"/>
          <p14:tracePt t="32834" x="8074025" y="2881313"/>
          <p14:tracePt t="32836" x="8067675" y="2887663"/>
          <p14:tracePt t="32838" x="8061325" y="2913063"/>
          <p14:tracePt t="32840" x="8048625" y="2938463"/>
          <p14:tracePt t="32843" x="8035925" y="2982913"/>
          <p14:tracePt t="32844" x="8029575" y="2995613"/>
          <p14:tracePt t="32847" x="8004175" y="3059113"/>
          <p14:tracePt t="32848" x="7989888" y="3084513"/>
          <p14:tracePt t="32850" x="7977188" y="3122613"/>
          <p14:tracePt t="32851" x="7964488" y="3148013"/>
          <p14:tracePt t="32853" x="7951788" y="3173413"/>
          <p14:tracePt t="32854" x="7945438" y="3186113"/>
          <p14:tracePt t="32856" x="7932738" y="3232150"/>
          <p14:tracePt t="32857" x="7920038" y="3257550"/>
          <p14:tracePt t="32858" x="7913688" y="3282950"/>
          <p14:tracePt t="32860" x="7900988" y="3314700"/>
          <p14:tracePt t="32861" x="7881938" y="3327400"/>
          <p14:tracePt t="32862" x="7875588" y="3352800"/>
          <p14:tracePt t="32863" x="7869238" y="3378200"/>
          <p14:tracePt t="32865" x="7843838" y="3429000"/>
          <p14:tracePt t="32867" x="7831138" y="3454400"/>
          <p14:tracePt t="32869" x="7793038" y="3517900"/>
          <p14:tracePt t="32870" x="7773988" y="3543300"/>
          <p14:tracePt t="32873" x="7735888" y="3606800"/>
          <p14:tracePt t="32874" x="7729538" y="3632200"/>
          <p14:tracePt t="32875" x="7710488" y="3659188"/>
          <p14:tracePt t="32876" x="7697788" y="3678238"/>
          <p14:tracePt t="32877" x="7685088" y="3697288"/>
          <p14:tracePt t="32878" x="7672388" y="3722688"/>
          <p14:tracePt t="32881" x="7627938" y="3779838"/>
          <p14:tracePt t="32883" x="7596188" y="3824288"/>
          <p14:tracePt t="32884" x="7570788" y="3849688"/>
          <p14:tracePt t="32885" x="7558088" y="3868738"/>
          <p14:tracePt t="32887" x="7518400" y="3913188"/>
          <p14:tracePt t="32889" x="7486650" y="3951288"/>
          <p14:tracePt t="32890" x="7480300" y="3957638"/>
          <p14:tracePt t="32891" x="7467600" y="3976688"/>
          <p14:tracePt t="32893" x="7429500" y="4014788"/>
          <p14:tracePt t="32895" x="7385050" y="4065588"/>
          <p14:tracePt t="32897" x="7340600" y="4111625"/>
          <p14:tracePt t="32900" x="7277100" y="4175125"/>
          <p14:tracePt t="32901" x="7251700" y="4194175"/>
          <p14:tracePt t="32902" x="7226300" y="4219575"/>
          <p14:tracePt t="32903" x="7200900" y="4238625"/>
          <p14:tracePt t="32905" x="7156450" y="4276725"/>
          <p14:tracePt t="32906" x="7131050" y="4295775"/>
          <p14:tracePt t="32907" x="7105650" y="4308475"/>
          <p14:tracePt t="32908" x="7078663" y="4340225"/>
          <p14:tracePt t="32909" x="7027863" y="4371975"/>
          <p14:tracePt t="32911" x="7002463" y="4397375"/>
          <p14:tracePt t="32912" x="6983413" y="4410075"/>
          <p14:tracePt t="32915" x="6907213" y="4460875"/>
          <p14:tracePt t="32917" x="6843713" y="4498975"/>
          <p14:tracePt t="32918" x="6818313" y="4525963"/>
          <p14:tracePt t="32919" x="6792913" y="4538663"/>
          <p14:tracePt t="32921" x="6748463" y="4564063"/>
          <p14:tracePt t="32923" x="6684963" y="4602163"/>
          <p14:tracePt t="32924" x="6634163" y="4633913"/>
          <p14:tracePt t="32927" x="6562725" y="4665663"/>
          <p14:tracePt t="32929" x="6537325" y="4684713"/>
          <p14:tracePt t="32935" x="6372225" y="4767263"/>
          <p14:tracePt t="32936" x="6321425" y="4779963"/>
          <p14:tracePt t="32938" x="6308725" y="4799013"/>
          <p14:tracePt t="32939" x="6283325" y="4805363"/>
          <p14:tracePt t="32940" x="6251575" y="4818063"/>
          <p14:tracePt t="32941" x="6232525" y="4830763"/>
          <p14:tracePt t="32942" x="6207125" y="4830763"/>
          <p14:tracePt t="32943" x="6194425" y="4849813"/>
          <p14:tracePt t="32945" x="6161088" y="4856163"/>
          <p14:tracePt t="32948" x="6116638" y="4875213"/>
          <p14:tracePt t="32949" x="6103938" y="4875213"/>
          <p14:tracePt t="32951" x="6072188" y="4894263"/>
          <p14:tracePt t="32952" x="6059488" y="4900613"/>
          <p14:tracePt t="32953" x="6053138" y="4900613"/>
          <p14:tracePt t="32955" x="6040438" y="4906963"/>
          <p14:tracePt t="32956" x="6027738" y="4906963"/>
          <p14:tracePt t="32957" x="6021388" y="4913313"/>
          <p14:tracePt t="32959" x="5995988" y="4913313"/>
          <p14:tracePt t="32960" x="5989638" y="4913313"/>
          <p14:tracePt t="32962" x="5983288" y="4919663"/>
          <p14:tracePt t="32964" x="5964238" y="4926013"/>
          <p14:tracePt t="32965" x="5957888" y="4926013"/>
          <p14:tracePt t="32968" x="5951538" y="4926013"/>
          <p14:tracePt t="32970" x="5945188" y="4926013"/>
          <p14:tracePt t="32972" x="5938838" y="4926013"/>
          <p14:tracePt t="32977" x="5932488" y="4926013"/>
          <p14:tracePt t="32986" x="5926138" y="4926013"/>
          <p14:tracePt t="32991" x="5919788" y="4926013"/>
          <p14:tracePt t="32994" x="5913438" y="4926013"/>
          <p14:tracePt t="32998" x="5894388" y="4919663"/>
          <p14:tracePt t="33000" x="5894388" y="4913313"/>
          <p14:tracePt t="33005" x="5862638" y="4906963"/>
          <p14:tracePt t="33006" x="5830888" y="4900613"/>
          <p14:tracePt t="33008" x="5824538" y="4900613"/>
          <p14:tracePt t="33009" x="5811838" y="4894263"/>
          <p14:tracePt t="33010" x="5805488" y="4894263"/>
          <p14:tracePt t="33011" x="5792788" y="4894263"/>
          <p14:tracePt t="33012" x="5773738" y="4887913"/>
          <p14:tracePt t="33016" x="5708650" y="4868863"/>
          <p14:tracePt t="33019" x="5651500" y="4862513"/>
          <p14:tracePt t="33020" x="5638800" y="4862513"/>
          <p14:tracePt t="33023" x="5594350" y="4856163"/>
          <p14:tracePt t="33025" x="5556250" y="4849813"/>
          <p14:tracePt t="33026" x="5543550" y="4837113"/>
          <p14:tracePt t="33027" x="5511800" y="4837113"/>
          <p14:tracePt t="33028" x="5492750" y="4830763"/>
          <p14:tracePt t="33032" x="5416550" y="4824413"/>
          <p14:tracePt t="33035" x="5372100" y="4818063"/>
          <p14:tracePt t="33037" x="5334000" y="4818063"/>
          <p14:tracePt t="33039" x="5289550" y="4811713"/>
          <p14:tracePt t="33040" x="5256213" y="4811713"/>
          <p14:tracePt t="33042" x="5243513" y="4811713"/>
          <p14:tracePt t="33043" x="5230813" y="4799013"/>
          <p14:tracePt t="33044" x="5211763" y="4799013"/>
          <p14:tracePt t="33045" x="5199063" y="4799013"/>
          <p14:tracePt t="33048" x="5167313" y="4799013"/>
          <p14:tracePt t="33050" x="5160963" y="4792663"/>
          <p14:tracePt t="33054" x="5129213" y="4792663"/>
          <p14:tracePt t="33056" x="5122863" y="4786313"/>
          <p14:tracePt t="33057" x="5116513" y="4786313"/>
          <p14:tracePt t="33059" x="5110163" y="4786313"/>
          <p14:tracePt t="33061" x="5110163" y="4779963"/>
          <p14:tracePt t="33065" x="5110163" y="4773613"/>
          <p14:tracePt t="33069" x="5110163" y="4767263"/>
          <p14:tracePt t="33071" x="5122863" y="4760913"/>
          <p14:tracePt t="33073" x="5135563" y="4748213"/>
          <p14:tracePt t="33074" x="5141913" y="4741863"/>
          <p14:tracePt t="33076" x="5160963" y="4729163"/>
          <p14:tracePt t="33077" x="5167313" y="4722813"/>
          <p14:tracePt t="33078" x="5180013" y="4716463"/>
          <p14:tracePt t="33081" x="5224463" y="4678363"/>
          <p14:tracePt t="33083" x="5276850" y="4646613"/>
          <p14:tracePt t="33087" x="5359400" y="4576763"/>
          <p14:tracePt t="33089" x="5410200" y="4538663"/>
          <p14:tracePt t="33090" x="5429250" y="4525963"/>
          <p14:tracePt t="33092" x="5499100" y="4479925"/>
          <p14:tracePt t="33093" x="5530850" y="4448175"/>
          <p14:tracePt t="33094" x="5588000" y="4397375"/>
          <p14:tracePt t="33096" x="5626100" y="4378325"/>
          <p14:tracePt t="33099" x="5729288" y="4295775"/>
          <p14:tracePt t="33101" x="5837238" y="4225925"/>
          <p14:tracePt t="33105" x="5964238" y="4137025"/>
          <p14:tracePt t="33106" x="6002338" y="4111625"/>
          <p14:tracePt t="33107" x="6040438" y="4092575"/>
          <p14:tracePt t="33109" x="6129338" y="4033838"/>
          <p14:tracePt t="33110" x="6167438" y="4014788"/>
          <p14:tracePt t="33111" x="6181725" y="4008438"/>
          <p14:tracePt t="33113" x="6219825" y="3976688"/>
          <p14:tracePt t="33115" x="6346825" y="3900488"/>
          <p14:tracePt t="33116" x="6384925" y="3881438"/>
          <p14:tracePt t="33119" x="6461125" y="3830638"/>
          <p14:tracePt t="33122" x="6588125" y="3767138"/>
          <p14:tracePt t="33126" x="6704013" y="3709988"/>
          <p14:tracePt t="33128" x="6761163" y="3678238"/>
          <p14:tracePt t="33133" x="6951663" y="3587750"/>
          <p14:tracePt t="33136" x="7008813" y="3549650"/>
          <p14:tracePt t="33137" x="7072313" y="3524250"/>
          <p14:tracePt t="33140" x="7131050" y="3498850"/>
          <p14:tracePt t="33142" x="7245350" y="3448050"/>
          <p14:tracePt t="33144" x="7308850" y="3422650"/>
          <p14:tracePt t="33146" x="7334250" y="3416300"/>
          <p14:tracePt t="33149" x="7448550" y="3371850"/>
          <p14:tracePt t="33151" x="7512050" y="3346450"/>
          <p14:tracePt t="33154" x="7608888" y="3308350"/>
          <p14:tracePt t="33155" x="7627938" y="3302000"/>
          <p14:tracePt t="33156" x="7666038" y="3282950"/>
          <p14:tracePt t="33158" x="7780338" y="3257550"/>
          <p14:tracePt t="33160" x="7812088" y="3238500"/>
          <p14:tracePt t="33161" x="7881938" y="3211513"/>
          <p14:tracePt t="33165" x="8010525" y="3167063"/>
          <p14:tracePt t="33168" x="8143875" y="3128963"/>
          <p14:tracePt t="33170" x="8194675" y="3116263"/>
          <p14:tracePt t="33174" x="8308975" y="3090863"/>
          <p14:tracePt t="33175" x="8359775" y="3071813"/>
          <p14:tracePt t="33177" x="8416925" y="3052763"/>
          <p14:tracePt t="33178" x="8442325" y="3046413"/>
          <p14:tracePt t="33181" x="8520113" y="3027363"/>
          <p14:tracePt t="33183" x="8564563" y="3014663"/>
          <p14:tracePt t="33185" x="8615363" y="2995613"/>
          <p14:tracePt t="33186" x="8640763" y="2995613"/>
          <p14:tracePt t="33188" x="8697913" y="2976563"/>
          <p14:tracePt t="33189" x="8736013" y="2970213"/>
          <p14:tracePt t="33191" x="8748713" y="2963863"/>
          <p14:tracePt t="33193" x="8793163" y="2957513"/>
          <p14:tracePt t="33195" x="8818563" y="2951163"/>
          <p14:tracePt t="33199" x="8863013" y="2932113"/>
          <p14:tracePt t="33200" x="8875713" y="2932113"/>
          <p14:tracePt t="33201" x="8882063" y="2932113"/>
          <p14:tracePt t="33202" x="8894763" y="2925763"/>
          <p14:tracePt t="33204" x="8913813" y="2919413"/>
          <p14:tracePt t="33205" x="8921750" y="2919413"/>
          <p14:tracePt t="33206" x="8928100" y="2913063"/>
          <p14:tracePt t="33207" x="8934450" y="2913063"/>
          <p14:tracePt t="33210" x="8953500" y="2913063"/>
          <p14:tracePt t="33211" x="8953500" y="2906713"/>
          <p14:tracePt t="33213" x="8959850" y="2906713"/>
          <p14:tracePt t="33216" x="8972550" y="2900363"/>
          <p14:tracePt t="33222" x="8978900" y="2900363"/>
          <p14:tracePt t="33273" x="8985250" y="2900363"/>
          <p14:tracePt t="33275" x="8985250" y="2894013"/>
          <p14:tracePt t="33278" x="8991600" y="2894013"/>
          <p14:tracePt t="33281" x="8997950" y="2894013"/>
          <p14:tracePt t="33283" x="9004300" y="2894013"/>
          <p14:tracePt t="33288" x="9010650" y="2894013"/>
          <p14:tracePt t="33290" x="9017000" y="2894013"/>
          <p14:tracePt t="33292" x="9023350" y="2894013"/>
          <p14:tracePt t="33293" x="9029700" y="2894013"/>
          <p14:tracePt t="33295" x="9036050" y="2894013"/>
          <p14:tracePt t="33297" x="9042400" y="2894013"/>
          <p14:tracePt t="33300" x="9055100" y="2894013"/>
          <p14:tracePt t="33303" x="9061450" y="2894013"/>
          <p14:tracePt t="33304" x="9074150" y="2894013"/>
          <p14:tracePt t="33307" x="9080500" y="2894013"/>
          <p14:tracePt t="33309" x="9086850" y="2894013"/>
          <p14:tracePt t="33311" x="9093200" y="2894013"/>
          <p14:tracePt t="33315" x="9105900" y="2894013"/>
          <p14:tracePt t="33318" x="9112250" y="2900363"/>
          <p14:tracePt t="33319" x="9118600" y="2900363"/>
          <p14:tracePt t="33323" x="9124950" y="2900363"/>
          <p14:tracePt t="33332" x="9131300" y="2900363"/>
          <p14:tracePt t="33352" x="9137650" y="2900363"/>
          <p14:tracePt t="33356" x="9137650" y="29067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3558"/>
          </a:xfrm>
        </p:spPr>
        <p:txBody>
          <a:bodyPr/>
          <a:lstStyle/>
          <a:p>
            <a:r>
              <a:rPr lang="en-US" dirty="0"/>
              <a:t> EDA</a:t>
            </a:r>
          </a:p>
        </p:txBody>
      </p:sp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430DFF1E-87DE-44BE-BEAF-E6F990F985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168156" y="934866"/>
            <a:ext cx="4176464" cy="3600400"/>
          </a:xfrm>
        </p:spPr>
        <p:txBody>
          <a:bodyPr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날짜 별 총 </a:t>
            </a:r>
            <a:r>
              <a:rPr lang="ko-KR" altLang="en-US" sz="1400" dirty="0" err="1"/>
              <a:t>대여량</a:t>
            </a:r>
            <a:r>
              <a:rPr lang="ko-KR" altLang="en-US" sz="1400" dirty="0"/>
              <a:t> 확인</a:t>
            </a:r>
            <a:endParaRPr lang="en-US" altLang="ko-KR" sz="1400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4355976" y="934866"/>
            <a:ext cx="4176464" cy="3600400"/>
          </a:xfrm>
        </p:spPr>
        <p:txBody>
          <a:bodyPr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요일 별 총 </a:t>
            </a:r>
            <a:r>
              <a:rPr lang="ko-KR" altLang="en-US" sz="1400" dirty="0" err="1"/>
              <a:t>대여량</a:t>
            </a:r>
            <a:r>
              <a:rPr lang="ko-KR" altLang="en-US" sz="1400" dirty="0"/>
              <a:t> 확인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56" y="1491630"/>
            <a:ext cx="4125610" cy="33332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61009"/>
            <a:ext cx="4630111" cy="3363838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7B360A2-D9F2-48C0-9069-64A361AE4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2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85"/>
    </mc:Choice>
    <mc:Fallback>
      <p:transition spd="slow" advTm="17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65" x="101600" y="3479800"/>
          <p14:tracePt t="4770" x="203200" y="3524250"/>
          <p14:tracePt t="4774" x="242888" y="3543300"/>
          <p14:tracePt t="4779" x="261938" y="3549650"/>
          <p14:tracePt t="4785" x="325438" y="3581400"/>
          <p14:tracePt t="4790" x="344488" y="3594100"/>
          <p14:tracePt t="4794" x="350838" y="3600450"/>
          <p14:tracePt t="4802" x="369888" y="3613150"/>
          <p14:tracePt t="4805" x="369888" y="3619500"/>
          <p14:tracePt t="4814" x="376238" y="3619500"/>
          <p14:tracePt t="4821" x="376238" y="3625850"/>
          <p14:tracePt t="4828" x="382588" y="3638550"/>
          <p14:tracePt t="4838" x="420688" y="3671888"/>
          <p14:tracePt t="4846" x="439738" y="3690938"/>
          <p14:tracePt t="4849" x="471488" y="3716338"/>
          <p14:tracePt t="4854" x="496888" y="3735388"/>
          <p14:tracePt t="4865" x="554038" y="3767138"/>
          <p14:tracePt t="4879" x="604838" y="3798888"/>
          <p14:tracePt t="4886" x="630238" y="3824288"/>
          <p14:tracePt t="4893" x="636588" y="3830638"/>
          <p14:tracePt t="4901" x="636588" y="3836988"/>
          <p14:tracePt t="4914" x="636588" y="3843338"/>
          <p14:tracePt t="4917" x="630238" y="3843338"/>
          <p14:tracePt t="4919" x="630238" y="3849688"/>
          <p14:tracePt t="4923" x="623888" y="3849688"/>
          <p14:tracePt t="4925" x="617538" y="3856038"/>
          <p14:tracePt t="4930" x="611188" y="3856038"/>
          <p14:tracePt t="4937" x="604838" y="3856038"/>
          <p14:tracePt t="4940" x="598488" y="3856038"/>
          <p14:tracePt t="4953" x="592138" y="3856038"/>
          <p14:tracePt t="4960" x="585788" y="3856038"/>
          <p14:tracePt t="4971" x="579438" y="3856038"/>
          <p14:tracePt t="4979" x="573088" y="3856038"/>
          <p14:tracePt t="4983" x="566738" y="3856038"/>
          <p14:tracePt t="4985" x="560388" y="3856038"/>
          <p14:tracePt t="4988" x="554038" y="3856038"/>
          <p14:tracePt t="4992" x="547688" y="3856038"/>
          <p14:tracePt t="4996" x="534988" y="3856038"/>
          <p14:tracePt t="5001" x="522288" y="3856038"/>
          <p14:tracePt t="5004" x="515938" y="3856038"/>
          <p14:tracePt t="5006" x="509588" y="3856038"/>
          <p14:tracePt t="5007" x="503238" y="3856038"/>
          <p14:tracePt t="5009" x="496888" y="3856038"/>
          <p14:tracePt t="5016" x="477838" y="3856038"/>
          <p14:tracePt t="5020" x="471488" y="3856038"/>
          <p14:tracePt t="5022" x="465138" y="3862388"/>
          <p14:tracePt t="5025" x="458788" y="3862388"/>
          <p14:tracePt t="5029" x="452438" y="3868738"/>
          <p14:tracePt t="5035" x="446088" y="3868738"/>
          <p14:tracePt t="5037" x="446088" y="3875088"/>
          <p14:tracePt t="5047" x="439738" y="3875088"/>
          <p14:tracePt t="5159" x="439738" y="3881438"/>
          <p14:tracePt t="5174" x="439738" y="3887788"/>
          <p14:tracePt t="5180" x="433388" y="3887788"/>
          <p14:tracePt t="5184" x="427038" y="3900488"/>
          <p14:tracePt t="5189" x="427038" y="3906838"/>
          <p14:tracePt t="5194" x="420688" y="3913188"/>
          <p14:tracePt t="5197" x="420688" y="3919538"/>
          <p14:tracePt t="5204" x="414338" y="3932238"/>
          <p14:tracePt t="5207" x="407988" y="3938588"/>
          <p14:tracePt t="5211" x="407988" y="3944938"/>
          <p14:tracePt t="5216" x="401638" y="3957638"/>
          <p14:tracePt t="5220" x="401638" y="3963988"/>
          <p14:tracePt t="5227" x="395288" y="3976688"/>
          <p14:tracePt t="5232" x="388938" y="3989388"/>
          <p14:tracePt t="5235" x="388938" y="3995738"/>
          <p14:tracePt t="5240" x="388938" y="4002088"/>
          <p14:tracePt t="5248" x="388938" y="4008438"/>
          <p14:tracePt t="5374" x="395288" y="4008438"/>
          <p14:tracePt t="5383" x="401638" y="4008438"/>
          <p14:tracePt t="5392" x="407988" y="4002088"/>
          <p14:tracePt t="5403" x="414338" y="4002088"/>
          <p14:tracePt t="5497" x="420688" y="4002088"/>
          <p14:tracePt t="5503" x="427038" y="3995738"/>
          <p14:tracePt t="5505" x="433388" y="3995738"/>
          <p14:tracePt t="5510" x="439738" y="3995738"/>
          <p14:tracePt t="5515" x="452438" y="3989388"/>
          <p14:tracePt t="5519" x="458788" y="3989388"/>
          <p14:tracePt t="5522" x="465138" y="3989388"/>
          <p14:tracePt t="5527" x="471488" y="3983038"/>
          <p14:tracePt t="5533" x="477838" y="3983038"/>
          <p14:tracePt t="5535" x="484188" y="3976688"/>
          <p14:tracePt t="5541" x="490538" y="3976688"/>
          <p14:tracePt t="5543" x="490538" y="3970338"/>
          <p14:tracePt t="5551" x="496888" y="3963988"/>
          <p14:tracePt t="5557" x="496888" y="3957638"/>
          <p14:tracePt t="5566" x="503238" y="3951288"/>
          <p14:tracePt t="5571" x="503238" y="3944938"/>
          <p14:tracePt t="5584" x="509588" y="3932238"/>
          <p14:tracePt t="5589" x="515938" y="3925888"/>
          <p14:tracePt t="5593" x="515938" y="3919538"/>
          <p14:tracePt t="5599" x="522288" y="3919538"/>
          <p14:tracePt t="5604" x="528638" y="3906838"/>
          <p14:tracePt t="5607" x="534988" y="3906838"/>
          <p14:tracePt t="5615" x="541338" y="3900488"/>
          <p14:tracePt t="5619" x="547688" y="3894138"/>
          <p14:tracePt t="5626" x="560388" y="3881438"/>
          <p14:tracePt t="5627" x="566738" y="3881438"/>
          <p14:tracePt t="5633" x="579438" y="3875088"/>
          <p14:tracePt t="5636" x="585788" y="3868738"/>
          <p14:tracePt t="5639" x="598488" y="3862388"/>
          <p14:tracePt t="5643" x="611188" y="3849688"/>
          <p14:tracePt t="5647" x="617538" y="3843338"/>
          <p14:tracePt t="5650" x="630238" y="3836988"/>
          <p14:tracePt t="5656" x="642938" y="3824288"/>
          <p14:tracePt t="5660" x="655638" y="3811588"/>
          <p14:tracePt t="5667" x="674688" y="3786188"/>
          <p14:tracePt t="5671" x="688975" y="3773488"/>
          <p14:tracePt t="5673" x="695325" y="3767138"/>
          <p14:tracePt t="5675" x="695325" y="3760788"/>
          <p14:tracePt t="5679" x="708025" y="3748088"/>
          <p14:tracePt t="5683" x="714375" y="3735388"/>
          <p14:tracePt t="5686" x="714375" y="3729038"/>
          <p14:tracePt t="5687" x="720725" y="3722688"/>
          <p14:tracePt t="5689" x="720725" y="3716338"/>
          <p14:tracePt t="5693" x="720725" y="3709988"/>
          <p14:tracePt t="5695" x="727075" y="3703638"/>
          <p14:tracePt t="5700" x="727075" y="3697288"/>
          <p14:tracePt t="5702" x="727075" y="3690938"/>
          <p14:tracePt t="5706" x="733425" y="3684588"/>
          <p14:tracePt t="5710" x="733425" y="3678238"/>
          <p14:tracePt t="5713" x="739775" y="3678238"/>
          <p14:tracePt t="5715" x="739775" y="3671888"/>
          <p14:tracePt t="5722" x="739775" y="3665538"/>
          <p14:tracePt t="5726" x="746125" y="3665538"/>
          <p14:tracePt t="5729" x="746125" y="3659188"/>
          <p14:tracePt t="5733" x="752475" y="3659188"/>
          <p14:tracePt t="5736" x="752475" y="3652838"/>
          <p14:tracePt t="5738" x="758825" y="3652838"/>
          <p14:tracePt t="5740" x="758825" y="3646488"/>
          <p14:tracePt t="5743" x="765175" y="3646488"/>
          <p14:tracePt t="5748" x="771525" y="3638550"/>
          <p14:tracePt t="5750" x="777875" y="3632200"/>
          <p14:tracePt t="5753" x="784225" y="3632200"/>
          <p14:tracePt t="5756" x="790575" y="3625850"/>
          <p14:tracePt t="5758" x="796925" y="3625850"/>
          <p14:tracePt t="5760" x="803275" y="3619500"/>
          <p14:tracePt t="5762" x="809625" y="3619500"/>
          <p14:tracePt t="5766" x="822325" y="3613150"/>
          <p14:tracePt t="5769" x="828675" y="3606800"/>
          <p14:tracePt t="5771" x="835025" y="3600450"/>
          <p14:tracePt t="5773" x="847725" y="3600450"/>
          <p14:tracePt t="5774" x="854075" y="3594100"/>
          <p14:tracePt t="5780" x="866775" y="3581400"/>
          <p14:tracePt t="5783" x="879475" y="3575050"/>
          <p14:tracePt t="5786" x="892175" y="3568700"/>
          <p14:tracePt t="5790" x="898525" y="3568700"/>
          <p14:tracePt t="5791" x="904875" y="3562350"/>
          <p14:tracePt t="5793" x="904875" y="3556000"/>
          <p14:tracePt t="5797" x="917575" y="3549650"/>
          <p14:tracePt t="5801" x="930275" y="3543300"/>
          <p14:tracePt t="5804" x="936625" y="3536950"/>
          <p14:tracePt t="5806" x="942975" y="3530600"/>
          <p14:tracePt t="5809" x="949325" y="3524250"/>
          <p14:tracePt t="5812" x="955675" y="3517900"/>
          <p14:tracePt t="5814" x="962025" y="3517900"/>
          <p14:tracePt t="5816" x="962025" y="3511550"/>
          <p14:tracePt t="5820" x="968375" y="3511550"/>
          <p14:tracePt t="5821" x="968375" y="3505200"/>
          <p14:tracePt t="5823" x="974725" y="3498850"/>
          <p14:tracePt t="5829" x="981075" y="3492500"/>
          <p14:tracePt t="5834" x="987425" y="3486150"/>
          <p14:tracePt t="5838" x="993775" y="3479800"/>
          <p14:tracePt t="5842" x="1000125" y="3473450"/>
          <p14:tracePt t="5850" x="1012825" y="3460750"/>
          <p14:tracePt t="5853" x="1019175" y="3454400"/>
          <p14:tracePt t="5855" x="1019175" y="3448050"/>
          <p14:tracePt t="5857" x="1025525" y="3448050"/>
          <p14:tracePt t="5859" x="1031875" y="3441700"/>
          <p14:tracePt t="5862" x="1038225" y="3435350"/>
          <p14:tracePt t="5866" x="1044575" y="3429000"/>
          <p14:tracePt t="5869" x="1057275" y="3422650"/>
          <p14:tracePt t="5871" x="1063625" y="3422650"/>
          <p14:tracePt t="5873" x="1063625" y="3416300"/>
          <p14:tracePt t="5875" x="1069975" y="3416300"/>
          <p14:tracePt t="5876" x="1069975" y="3409950"/>
          <p14:tracePt t="5879" x="1076325" y="3409950"/>
          <p14:tracePt t="5880" x="1082675" y="3403600"/>
          <p14:tracePt t="5882" x="1089025" y="3403600"/>
          <p14:tracePt t="5887" x="1095375" y="3390900"/>
          <p14:tracePt t="5888" x="1101725" y="3390900"/>
          <p14:tracePt t="5889" x="1108075" y="3390900"/>
          <p14:tracePt t="5892" x="1108075" y="3384550"/>
          <p14:tracePt t="5893" x="1114425" y="3384550"/>
          <p14:tracePt t="5896" x="1120775" y="3378200"/>
          <p14:tracePt t="5901" x="1127125" y="3378200"/>
          <p14:tracePt t="5903" x="1133475" y="3371850"/>
          <p14:tracePt t="5906" x="1139825" y="3371850"/>
          <p14:tracePt t="5914" x="1147763" y="3359150"/>
          <p14:tracePt t="5923" x="1154113" y="3352800"/>
          <p14:tracePt t="5924" x="1160463" y="3352800"/>
          <p14:tracePt t="5929" x="1160463" y="3346450"/>
          <p14:tracePt t="5932" x="1166813" y="3346450"/>
          <p14:tracePt t="5935" x="1166813" y="3340100"/>
          <p14:tracePt t="5948" x="1166813" y="3333750"/>
          <p14:tracePt t="5951" x="1173163" y="3333750"/>
          <p14:tracePt t="5956" x="1173163" y="3327400"/>
          <p14:tracePt t="5962" x="1179513" y="3327400"/>
          <p14:tracePt t="5968" x="1179513" y="3321050"/>
          <p14:tracePt t="5986" x="1192213" y="3314700"/>
          <p14:tracePt t="5989" x="1192213" y="3308350"/>
          <p14:tracePt t="5996" x="1198563" y="3308350"/>
          <p14:tracePt t="6001" x="1204913" y="3302000"/>
          <p14:tracePt t="6005" x="1211263" y="3295650"/>
          <p14:tracePt t="6011" x="1217613" y="3295650"/>
          <p14:tracePt t="6016" x="1230313" y="3289300"/>
          <p14:tracePt t="6020" x="1236663" y="3289300"/>
          <p14:tracePt t="6024" x="1236663" y="3282950"/>
          <p14:tracePt t="6029" x="1243013" y="3282950"/>
          <p14:tracePt t="6031" x="1249363" y="3282950"/>
          <p14:tracePt t="6037" x="1249363" y="3276600"/>
          <p14:tracePt t="6040" x="1255713" y="3276600"/>
          <p14:tracePt t="6058" x="1255713" y="3270250"/>
          <p14:tracePt t="6076" x="1262063" y="3270250"/>
          <p14:tracePt t="6085" x="1262063" y="3263900"/>
          <p14:tracePt t="6092" x="1268413" y="3257550"/>
          <p14:tracePt t="6103" x="1268413" y="3251200"/>
          <p14:tracePt t="6110" x="1274763" y="3244850"/>
          <p14:tracePt t="6225" x="1274763" y="3238500"/>
          <p14:tracePt t="6247" x="1268413" y="3238500"/>
          <p14:tracePt t="6284" x="1262063" y="3238500"/>
          <p14:tracePt t="6304" x="1255713" y="3238500"/>
          <p14:tracePt t="7061" x="1255713" y="3244850"/>
          <p14:tracePt t="7068" x="1262063" y="3244850"/>
          <p14:tracePt t="7077" x="1268413" y="3244850"/>
          <p14:tracePt t="7093" x="1274763" y="3244850"/>
          <p14:tracePt t="7106" x="1281113" y="3244850"/>
          <p14:tracePt t="7147" x="1287463" y="3244850"/>
          <p14:tracePt t="7164" x="1293813" y="3244850"/>
          <p14:tracePt t="7176" x="1300163" y="3244850"/>
          <p14:tracePt t="7185" x="1306513" y="3251200"/>
          <p14:tracePt t="7192" x="1312863" y="3251200"/>
          <p14:tracePt t="7202" x="1319213" y="3251200"/>
          <p14:tracePt t="7216" x="1325563" y="3251200"/>
          <p14:tracePt t="7225" x="1331913" y="3251200"/>
          <p14:tracePt t="7233" x="1338263" y="3251200"/>
          <p14:tracePt t="7239" x="1344613" y="3251200"/>
          <p14:tracePt t="7246" x="1350963" y="3257550"/>
          <p14:tracePt t="7251" x="1357313" y="3257550"/>
          <p14:tracePt t="7258" x="1363663" y="3257550"/>
          <p14:tracePt t="7267" x="1376363" y="3257550"/>
          <p14:tracePt t="7274" x="1382713" y="3257550"/>
          <p14:tracePt t="7282" x="1395413" y="3263900"/>
          <p14:tracePt t="7289" x="1401763" y="3263900"/>
          <p14:tracePt t="7295" x="1408113" y="3263900"/>
          <p14:tracePt t="7300" x="1414463" y="3263900"/>
          <p14:tracePt t="7309" x="1420813" y="3263900"/>
          <p14:tracePt t="7317" x="1427163" y="3263900"/>
          <p14:tracePt t="7326" x="1433513" y="3263900"/>
          <p14:tracePt t="7340" x="1446213" y="3263900"/>
          <p14:tracePt t="7346" x="1452563" y="3263900"/>
          <p14:tracePt t="7350" x="1471613" y="3263900"/>
          <p14:tracePt t="7362" x="1497013" y="3263900"/>
          <p14:tracePt t="7369" x="1528763" y="3263900"/>
          <p14:tracePt t="7375" x="1541463" y="3263900"/>
          <p14:tracePt t="7381" x="1560513" y="3263900"/>
          <p14:tracePt t="7387" x="1579563" y="3263900"/>
          <p14:tracePt t="7394" x="1598613" y="3270250"/>
          <p14:tracePt t="7399" x="1612900" y="3270250"/>
          <p14:tracePt t="7402" x="1619250" y="3270250"/>
          <p14:tracePt t="7408" x="1625600" y="3270250"/>
          <p14:tracePt t="7416" x="1631950" y="3270250"/>
          <p14:tracePt t="7418" x="1631950" y="3276600"/>
          <p14:tracePt t="7428" x="1638300" y="3276600"/>
          <p14:tracePt t="7432" x="1644650" y="3276600"/>
          <p14:tracePt t="7436" x="1651000" y="3276600"/>
          <p14:tracePt t="7437" x="1657350" y="3276600"/>
          <p14:tracePt t="7439" x="1663700" y="3282950"/>
          <p14:tracePt t="7441" x="1670050" y="3282950"/>
          <p14:tracePt t="7446" x="1689100" y="3282950"/>
          <p14:tracePt t="7448" x="1695450" y="3289300"/>
          <p14:tracePt t="7450" x="1708150" y="3289300"/>
          <p14:tracePt t="7452" x="1720850" y="3289300"/>
          <p14:tracePt t="7453" x="1733550" y="3295650"/>
          <p14:tracePt t="7455" x="1752600" y="3295650"/>
          <p14:tracePt t="7456" x="1758950" y="3302000"/>
          <p14:tracePt t="7457" x="1765300" y="3302000"/>
          <p14:tracePt t="7459" x="1771650" y="3302000"/>
          <p14:tracePt t="7463" x="1816100" y="3308350"/>
          <p14:tracePt t="7466" x="1835150" y="3321050"/>
          <p14:tracePt t="7467" x="1854200" y="3321050"/>
          <p14:tracePt t="7470" x="1873250" y="3327400"/>
          <p14:tracePt t="7471" x="1892300" y="3333750"/>
          <p14:tracePt t="7472" x="1911350" y="3333750"/>
          <p14:tracePt t="7474" x="1930400" y="3333750"/>
          <p14:tracePt t="7475" x="1936750" y="3340100"/>
          <p14:tracePt t="7478" x="1968500" y="3346450"/>
          <p14:tracePt t="7481" x="1993900" y="3346450"/>
          <p14:tracePt t="7483" x="2000250" y="3352800"/>
          <p14:tracePt t="7485" x="2019300" y="3352800"/>
          <p14:tracePt t="7487" x="2038350" y="3359150"/>
          <p14:tracePt t="7488" x="2044700" y="3359150"/>
          <p14:tracePt t="7490" x="2051050" y="3365500"/>
          <p14:tracePt t="7492" x="2058988" y="3365500"/>
          <p14:tracePt t="7493" x="2065338" y="3365500"/>
          <p14:tracePt t="7495" x="2084388" y="3371850"/>
          <p14:tracePt t="7497" x="2090738" y="3371850"/>
          <p14:tracePt t="7499" x="2097088" y="3371850"/>
          <p14:tracePt t="7503" x="2109788" y="3378200"/>
          <p14:tracePt t="7504" x="2116138" y="3378200"/>
          <p14:tracePt t="7507" x="2122488" y="3378200"/>
          <p14:tracePt t="7537" x="2122488" y="3384550"/>
          <p14:tracePt t="7592" x="2122488" y="3390900"/>
          <p14:tracePt t="7598" x="2122488" y="3397250"/>
          <p14:tracePt t="7602" x="2122488" y="3403600"/>
          <p14:tracePt t="7607" x="2122488" y="3409950"/>
          <p14:tracePt t="7614" x="2122488" y="3422650"/>
          <p14:tracePt t="7618" x="2122488" y="3435350"/>
          <p14:tracePt t="7621" x="2122488" y="3441700"/>
          <p14:tracePt t="7626" x="2122488" y="3454400"/>
          <p14:tracePt t="7630" x="2122488" y="3460750"/>
          <p14:tracePt t="7637" x="2122488" y="3479800"/>
          <p14:tracePt t="7640" x="2122488" y="3486150"/>
          <p14:tracePt t="7644" x="2122488" y="3492500"/>
          <p14:tracePt t="7649" x="2122488" y="3505200"/>
          <p14:tracePt t="7655" x="2122488" y="3517900"/>
          <p14:tracePt t="7659" x="2122488" y="3524250"/>
          <p14:tracePt t="7661" x="2122488" y="3530600"/>
          <p14:tracePt t="7666" x="2122488" y="3543300"/>
          <p14:tracePt t="7671" x="2128838" y="3556000"/>
          <p14:tracePt t="7679" x="2135188" y="3562350"/>
          <p14:tracePt t="7683" x="2141538" y="3575050"/>
          <p14:tracePt t="7687" x="2141538" y="3587750"/>
          <p14:tracePt t="7690" x="2147888" y="3587750"/>
          <p14:tracePt t="7694" x="2147888" y="3594100"/>
          <p14:tracePt t="7696" x="2154238" y="3600450"/>
          <p14:tracePt t="7707" x="2154238" y="3606800"/>
          <p14:tracePt t="7715" x="2160588" y="3613150"/>
          <p14:tracePt t="7723" x="2160588" y="3619500"/>
          <p14:tracePt t="7733" x="2166938" y="3632200"/>
          <p14:tracePt t="7745" x="2166938" y="3638550"/>
          <p14:tracePt t="7751" x="2173288" y="3652838"/>
          <p14:tracePt t="7754" x="2173288" y="3659188"/>
          <p14:tracePt t="7758" x="2179638" y="3665538"/>
          <p14:tracePt t="7766" x="2185988" y="3678238"/>
          <p14:tracePt t="7769" x="2185988" y="3684588"/>
          <p14:tracePt t="7773" x="2192338" y="3690938"/>
          <p14:tracePt t="7776" x="2198688" y="3703638"/>
          <p14:tracePt t="7779" x="2198688" y="3709988"/>
          <p14:tracePt t="7782" x="2205038" y="3716338"/>
          <p14:tracePt t="7784" x="2211388" y="3722688"/>
          <p14:tracePt t="7788" x="2217738" y="3729038"/>
          <p14:tracePt t="7791" x="2224088" y="3735388"/>
          <p14:tracePt t="7796" x="2230438" y="3741738"/>
          <p14:tracePt t="7799" x="2236788" y="3748088"/>
          <p14:tracePt t="7804" x="2236788" y="3754438"/>
          <p14:tracePt t="7806" x="2243138" y="3754438"/>
          <p14:tracePt t="7811" x="2243138" y="3760788"/>
          <p14:tracePt t="7834" x="2249488" y="3767138"/>
          <p14:tracePt t="7860" x="2249488" y="3773488"/>
          <p14:tracePt t="7868" x="2255838" y="3773488"/>
          <p14:tracePt t="7877" x="2255838" y="3779838"/>
          <p14:tracePt t="7886" x="2255838" y="3786188"/>
          <p14:tracePt t="7895" x="2262188" y="3786188"/>
          <p14:tracePt t="7900" x="2262188" y="3792538"/>
          <p14:tracePt t="7905" x="2262188" y="3798888"/>
          <p14:tracePt t="7919" x="2268538" y="3811588"/>
          <p14:tracePt t="7924" x="2268538" y="3817938"/>
          <p14:tracePt t="7933" x="2268538" y="3824288"/>
          <p14:tracePt t="7939" x="2268538" y="3830638"/>
          <p14:tracePt t="7949" x="2268538" y="3836988"/>
          <p14:tracePt t="7958" x="2268538" y="3843338"/>
          <p14:tracePt t="7969" x="2268538" y="3849688"/>
          <p14:tracePt t="7972" x="2268538" y="3856038"/>
          <p14:tracePt t="7977" x="2268538" y="3862388"/>
          <p14:tracePt t="7984" x="2268538" y="3875088"/>
          <p14:tracePt t="7989" x="2268538" y="3887788"/>
          <p14:tracePt t="7993" x="2268538" y="3894138"/>
          <p14:tracePt t="8000" x="2268538" y="3913188"/>
          <p14:tracePt t="8005" x="2268538" y="3932238"/>
          <p14:tracePt t="8011" x="2268538" y="3938588"/>
          <p14:tracePt t="8016" x="2268538" y="3957638"/>
          <p14:tracePt t="8020" x="2268538" y="3970338"/>
          <p14:tracePt t="8023" x="2268538" y="3976688"/>
          <p14:tracePt t="8027" x="2268538" y="3983038"/>
          <p14:tracePt t="8031" x="2268538" y="3995738"/>
          <p14:tracePt t="8039" x="2262188" y="4008438"/>
          <p14:tracePt t="8042" x="2262188" y="4014788"/>
          <p14:tracePt t="8051" x="2255838" y="4033838"/>
          <p14:tracePt t="8058" x="2249488" y="4046538"/>
          <p14:tracePt t="8066" x="2243138" y="4059238"/>
          <p14:tracePt t="8069" x="2243138" y="4065588"/>
          <p14:tracePt t="8073" x="2236788" y="4073525"/>
          <p14:tracePt t="8076" x="2236788" y="4079875"/>
          <p14:tracePt t="8082" x="2236788" y="4092575"/>
          <p14:tracePt t="8088" x="2236788" y="4098925"/>
          <p14:tracePt t="8092" x="2230438" y="4111625"/>
          <p14:tracePt t="8099" x="2230438" y="4117975"/>
          <p14:tracePt t="8107" x="2230438" y="4130675"/>
          <p14:tracePt t="8115" x="2224088" y="4137025"/>
          <p14:tracePt t="8118" x="2224088" y="4143375"/>
          <p14:tracePt t="8127" x="2224088" y="4149725"/>
          <p14:tracePt t="8133" x="2224088" y="4156075"/>
          <p14:tracePt t="8139" x="2217738" y="4156075"/>
          <p14:tracePt t="8144" x="2217738" y="4162425"/>
          <p14:tracePt t="8158" x="2217738" y="4168775"/>
          <p14:tracePt t="8166" x="2211388" y="4175125"/>
          <p14:tracePt t="8182" x="2211388" y="4181475"/>
          <p14:tracePt t="8198" x="2211388" y="4187825"/>
          <p14:tracePt t="8220" x="2211388" y="4194175"/>
          <p14:tracePt t="8275" x="2211388" y="4200525"/>
          <p14:tracePt t="8289" x="2211388" y="4206875"/>
          <p14:tracePt t="8668" x="2217738" y="4200525"/>
          <p14:tracePt t="8676" x="2224088" y="4194175"/>
          <p14:tracePt t="8681" x="2224088" y="4187825"/>
          <p14:tracePt t="8683" x="2230438" y="4181475"/>
          <p14:tracePt t="8686" x="2230438" y="4175125"/>
          <p14:tracePt t="8690" x="2236788" y="4168775"/>
          <p14:tracePt t="8697" x="2236788" y="4162425"/>
          <p14:tracePt t="8699" x="2243138" y="4149725"/>
          <p14:tracePt t="8704" x="2249488" y="4137025"/>
          <p14:tracePt t="8708" x="2249488" y="4130675"/>
          <p14:tracePt t="8711" x="2255838" y="4124325"/>
          <p14:tracePt t="8714" x="2255838" y="4117975"/>
          <p14:tracePt t="8718" x="2262188" y="4111625"/>
          <p14:tracePt t="8722" x="2262188" y="4098925"/>
          <p14:tracePt t="8725" x="2262188" y="4092575"/>
          <p14:tracePt t="8730" x="2268538" y="4086225"/>
          <p14:tracePt t="8733" x="2268538" y="4079875"/>
          <p14:tracePt t="8740" x="2268538" y="4065588"/>
          <p14:tracePt t="8749" x="2268538" y="4052888"/>
          <p14:tracePt t="8753" x="2268538" y="4046538"/>
          <p14:tracePt t="8757" x="2268538" y="4040188"/>
          <p14:tracePt t="8764" x="2274888" y="4033838"/>
          <p14:tracePt t="8768" x="2274888" y="4027488"/>
          <p14:tracePt t="8775" x="2274888" y="4021138"/>
          <p14:tracePt t="8788" x="2274888" y="4014788"/>
          <p14:tracePt t="10476" x="2281238" y="4014788"/>
          <p14:tracePt t="10990" x="2287588" y="4014788"/>
          <p14:tracePt t="10997" x="2293938" y="4014788"/>
          <p14:tracePt t="11003" x="2300288" y="4014788"/>
          <p14:tracePt t="11010" x="2306638" y="4014788"/>
          <p14:tracePt t="11015" x="2312988" y="4014788"/>
          <p14:tracePt t="11027" x="2319338" y="4014788"/>
          <p14:tracePt t="11038" x="2325688" y="4014788"/>
          <p14:tracePt t="11106" x="2332038" y="4014788"/>
          <p14:tracePt t="11136" x="2338388" y="4014788"/>
          <p14:tracePt t="11585" x="2338388" y="4008438"/>
          <p14:tracePt t="11592" x="2338388" y="4002088"/>
          <p14:tracePt t="11599" x="2338388" y="3995738"/>
          <p14:tracePt t="11604" x="2338388" y="3989388"/>
          <p14:tracePt t="11608" x="2338388" y="3983038"/>
          <p14:tracePt t="11616" x="2338388" y="3976688"/>
          <p14:tracePt t="11623" x="2338388" y="3970338"/>
          <p14:tracePt t="11698" x="2338388" y="3963988"/>
          <p14:tracePt t="11713" x="2338388" y="3957638"/>
          <p14:tracePt t="11719" x="2338388" y="3951288"/>
          <p14:tracePt t="11725" x="2338388" y="3944938"/>
          <p14:tracePt t="11732" x="2338388" y="3938588"/>
          <p14:tracePt t="11739" x="2338388" y="3932238"/>
          <p14:tracePt t="11748" x="2338388" y="3925888"/>
          <p14:tracePt t="11754" x="2344738" y="3925888"/>
          <p14:tracePt t="11758" x="2344738" y="3919538"/>
          <p14:tracePt t="11770" x="2351088" y="3913188"/>
          <p14:tracePt t="11775" x="2351088" y="3906838"/>
          <p14:tracePt t="11782" x="2357438" y="3906838"/>
          <p14:tracePt t="11787" x="2357438" y="3900488"/>
          <p14:tracePt t="11791" x="2363788" y="3900488"/>
          <p14:tracePt t="11799" x="2363788" y="3894138"/>
          <p14:tracePt t="11805" x="2370138" y="3894138"/>
          <p14:tracePt t="11809" x="2370138" y="3887788"/>
          <p14:tracePt t="11825" x="2370138" y="3881438"/>
          <p14:tracePt t="11842" x="2376488" y="3875088"/>
          <p14:tracePt t="11849" x="2376488" y="3868738"/>
          <p14:tracePt t="11859" x="2376488" y="3862388"/>
          <p14:tracePt t="11867" x="2382838" y="3856038"/>
          <p14:tracePt t="11879" x="2389188" y="3843338"/>
          <p14:tracePt t="11885" x="2401888" y="3830638"/>
          <p14:tracePt t="11889" x="2401888" y="3824288"/>
          <p14:tracePt t="11892" x="2408238" y="3824288"/>
          <p14:tracePt t="11899" x="2414588" y="3811588"/>
          <p14:tracePt t="11907" x="2427288" y="3805238"/>
          <p14:tracePt t="11917" x="2433638" y="3798888"/>
          <p14:tracePt t="11923" x="2439988" y="3798888"/>
          <p14:tracePt t="11930" x="2439988" y="3792538"/>
          <p14:tracePt t="11942" x="2446338" y="3792538"/>
          <p14:tracePt t="11950" x="2452688" y="3786188"/>
          <p14:tracePt t="11957" x="2459038" y="3786188"/>
          <p14:tracePt t="11965" x="2478088" y="3779838"/>
          <p14:tracePt t="11968" x="2484438" y="3773488"/>
          <p14:tracePt t="11970" x="2490788" y="3773488"/>
          <p14:tracePt t="11972" x="2497138" y="3767138"/>
          <p14:tracePt t="11975" x="2503488" y="3767138"/>
          <p14:tracePt t="11978" x="2509838" y="3760788"/>
          <p14:tracePt t="11981" x="2530475" y="3754438"/>
          <p14:tracePt t="11985" x="2536825" y="3748088"/>
          <p14:tracePt t="11987" x="2549525" y="3748088"/>
          <p14:tracePt t="11989" x="2555875" y="3741738"/>
          <p14:tracePt t="11990" x="2562225" y="3735388"/>
          <p14:tracePt t="11995" x="2574925" y="3729038"/>
          <p14:tracePt t="11998" x="2581275" y="3722688"/>
          <p14:tracePt t="12000" x="2587625" y="3722688"/>
          <p14:tracePt t="12002" x="2593975" y="3716338"/>
          <p14:tracePt t="12004" x="2600325" y="3716338"/>
          <p14:tracePt t="12005" x="2600325" y="3709988"/>
          <p14:tracePt t="12007" x="2606675" y="3709988"/>
          <p14:tracePt t="12011" x="2613025" y="3709988"/>
          <p14:tracePt t="12013" x="2613025" y="3703638"/>
          <p14:tracePt t="12016" x="2619375" y="3703638"/>
          <p14:tracePt t="12019" x="2619375" y="3697288"/>
          <p14:tracePt t="12021" x="2625725" y="3697288"/>
          <p14:tracePt t="12032" x="2638425" y="3690938"/>
          <p14:tracePt t="12037" x="2644775" y="3684588"/>
          <p14:tracePt t="12045" x="2657475" y="3678238"/>
          <p14:tracePt t="12049" x="2676525" y="3671888"/>
          <p14:tracePt t="12053" x="2682875" y="3665538"/>
          <p14:tracePt t="12056" x="2695575" y="3665538"/>
          <p14:tracePt t="12061" x="2695575" y="3659188"/>
          <p14:tracePt t="12065" x="2720975" y="3652838"/>
          <p14:tracePt t="12070" x="2733675" y="3652838"/>
          <p14:tracePt t="12074" x="2740025" y="3646488"/>
          <p14:tracePt t="12082" x="2771775" y="3638550"/>
          <p14:tracePt t="12087" x="2784475" y="3638550"/>
          <p14:tracePt t="12090" x="2797175" y="3638550"/>
          <p14:tracePt t="12095" x="2803525" y="3638550"/>
          <p14:tracePt t="12099" x="2816225" y="3638550"/>
          <p14:tracePt t="12101" x="2822575" y="3638550"/>
          <p14:tracePt t="12105" x="2835275" y="3632200"/>
          <p14:tracePt t="12108" x="2847975" y="3632200"/>
          <p14:tracePt t="12111" x="2854325" y="3632200"/>
          <p14:tracePt t="12113" x="2860675" y="3625850"/>
          <p14:tracePt t="12118" x="2873375" y="3619500"/>
          <p14:tracePt t="12120" x="2879725" y="3619500"/>
          <p14:tracePt t="12123" x="2886075" y="3619500"/>
          <p14:tracePt t="12125" x="2892425" y="3613150"/>
          <p14:tracePt t="12130" x="2905125" y="3606800"/>
          <p14:tracePt t="12132" x="2911475" y="3606800"/>
          <p14:tracePt t="12136" x="2924175" y="3600450"/>
          <p14:tracePt t="12140" x="2930525" y="3594100"/>
          <p14:tracePt t="12144" x="2936875" y="3594100"/>
          <p14:tracePt t="12146" x="2949575" y="3587750"/>
          <p14:tracePt t="12150" x="2962275" y="3581400"/>
          <p14:tracePt t="12154" x="2968625" y="3581400"/>
          <p14:tracePt t="12155" x="2968625" y="3575050"/>
          <p14:tracePt t="12156" x="2976563" y="3575050"/>
          <p14:tracePt t="12157" x="2982913" y="3575050"/>
          <p14:tracePt t="12161" x="2995613" y="3568700"/>
          <p14:tracePt t="12166" x="3008313" y="3562350"/>
          <p14:tracePt t="12169" x="3014663" y="3562350"/>
          <p14:tracePt t="12172" x="3021013" y="3556000"/>
          <p14:tracePt t="12174" x="3033713" y="3549650"/>
          <p14:tracePt t="12176" x="3040063" y="3549650"/>
          <p14:tracePt t="12178" x="3046413" y="3543300"/>
          <p14:tracePt t="12179" x="3052763" y="3543300"/>
          <p14:tracePt t="12182" x="3059113" y="3536950"/>
          <p14:tracePt t="12184" x="3065463" y="3536950"/>
          <p14:tracePt t="12186" x="3071813" y="3530600"/>
          <p14:tracePt t="12187" x="3078163" y="3530600"/>
          <p14:tracePt t="12189" x="3084513" y="3530600"/>
          <p14:tracePt t="12190" x="3090863" y="3524250"/>
          <p14:tracePt t="12194" x="3103563" y="3517900"/>
          <p14:tracePt t="12196" x="3109913" y="3517900"/>
          <p14:tracePt t="12200" x="3122613" y="3511550"/>
          <p14:tracePt t="12201" x="3122613" y="3505200"/>
          <p14:tracePt t="12203" x="3135313" y="3505200"/>
          <p14:tracePt t="12204" x="3135313" y="3498850"/>
          <p14:tracePt t="12205" x="3141663" y="3498850"/>
          <p14:tracePt t="12208" x="3148013" y="3498850"/>
          <p14:tracePt t="12211" x="3154363" y="3492500"/>
          <p14:tracePt t="12212" x="3160713" y="3486150"/>
          <p14:tracePt t="12214" x="3167063" y="3486150"/>
          <p14:tracePt t="12215" x="3173413" y="3486150"/>
          <p14:tracePt t="12216" x="3179763" y="3479800"/>
          <p14:tracePt t="12219" x="3186113" y="3473450"/>
          <p14:tracePt t="12220" x="3192463" y="3473450"/>
          <p14:tracePt t="12222" x="3205163" y="3473450"/>
          <p14:tracePt t="12224" x="3211513" y="3467100"/>
          <p14:tracePt t="12228" x="3224213" y="3460750"/>
          <p14:tracePt t="12231" x="3236913" y="3454400"/>
          <p14:tracePt t="12232" x="3249613" y="3448050"/>
          <p14:tracePt t="12235" x="3262313" y="3448050"/>
          <p14:tracePt t="12236" x="3275013" y="3448050"/>
          <p14:tracePt t="12237" x="3281363" y="3441700"/>
          <p14:tracePt t="12238" x="3287713" y="3441700"/>
          <p14:tracePt t="12239" x="3294063" y="3435350"/>
          <p14:tracePt t="12240" x="3300413" y="3435350"/>
          <p14:tracePt t="12241" x="3306763" y="3435350"/>
          <p14:tracePt t="12244" x="3332163" y="3429000"/>
          <p14:tracePt t="12246" x="3357563" y="3416300"/>
          <p14:tracePt t="12250" x="3376613" y="3409950"/>
          <p14:tracePt t="12251" x="3395663" y="3403600"/>
          <p14:tracePt t="12253" x="3414713" y="3403600"/>
          <p14:tracePt t="12254" x="3427413" y="3397250"/>
          <p14:tracePt t="12256" x="3441700" y="3397250"/>
          <p14:tracePt t="12257" x="3448050" y="3397250"/>
          <p14:tracePt t="12257" x="3460750" y="3390900"/>
          <p14:tracePt t="12259" x="3479800" y="3390900"/>
          <p14:tracePt t="12262" x="3524250" y="3384550"/>
          <p14:tracePt t="12263" x="3549650" y="3378200"/>
          <p14:tracePt t="12266" x="3594100" y="3371850"/>
          <p14:tracePt t="12268" x="3600450" y="3365500"/>
          <p14:tracePt t="12269" x="3625850" y="3365500"/>
          <p14:tracePt t="12271" x="3644900" y="3365500"/>
          <p14:tracePt t="12272" x="3670300" y="3352800"/>
          <p14:tracePt t="12273" x="3689350" y="3346450"/>
          <p14:tracePt t="12274" x="3721100" y="3346450"/>
          <p14:tracePt t="12275" x="3733800" y="3340100"/>
          <p14:tracePt t="12278" x="3778250" y="3333750"/>
          <p14:tracePt t="12280" x="3816350" y="3327400"/>
          <p14:tracePt t="12283" x="3848100" y="3321050"/>
          <p14:tracePt t="12285" x="3887788" y="3308350"/>
          <p14:tracePt t="12286" x="3913188" y="3302000"/>
          <p14:tracePt t="12287" x="3932238" y="3302000"/>
          <p14:tracePt t="12289" x="3944938" y="3302000"/>
          <p14:tracePt t="12290" x="3957638" y="3295650"/>
          <p14:tracePt t="12290" x="3976688" y="3295650"/>
          <p14:tracePt t="12291" x="3995738" y="3289300"/>
          <p14:tracePt t="12294" x="4040188" y="3276600"/>
          <p14:tracePt t="12296" x="4071938" y="3270250"/>
          <p14:tracePt t="12298" x="4097338" y="3263900"/>
          <p14:tracePt t="12300" x="4116388" y="3257550"/>
          <p14:tracePt t="12303" x="4173538" y="3251200"/>
          <p14:tracePt t="12304" x="4179888" y="3251200"/>
          <p14:tracePt t="12305" x="4192588" y="3244850"/>
          <p14:tracePt t="12306" x="4211638" y="3232150"/>
          <p14:tracePt t="12307" x="4224338" y="3232150"/>
          <p14:tracePt t="12309" x="4237038" y="3232150"/>
          <p14:tracePt t="12312" x="4281488" y="3219450"/>
          <p14:tracePt t="12314" x="4319588" y="3211513"/>
          <p14:tracePt t="12316" x="4338638" y="3205163"/>
          <p14:tracePt t="12321" x="4391025" y="3192463"/>
          <p14:tracePt t="12322" x="4403725" y="3192463"/>
          <p14:tracePt t="12323" x="4422775" y="3192463"/>
          <p14:tracePt t="12324" x="4429125" y="3186113"/>
          <p14:tracePt t="12328" x="4467225" y="3179763"/>
          <p14:tracePt t="12330" x="4486275" y="3167063"/>
          <p14:tracePt t="12332" x="4505325" y="3167063"/>
          <p14:tracePt t="12335" x="4537075" y="3160713"/>
          <p14:tracePt t="12339" x="4575175" y="3154363"/>
          <p14:tracePt t="12341" x="4594225" y="3148013"/>
          <p14:tracePt t="12345" x="4632325" y="3141663"/>
          <p14:tracePt t="12348" x="4670425" y="3135313"/>
          <p14:tracePt t="12351" x="4702175" y="3135313"/>
          <p14:tracePt t="12354" x="4727575" y="3128963"/>
          <p14:tracePt t="12356" x="4740275" y="3128963"/>
          <p14:tracePt t="12357" x="4765675" y="3122613"/>
          <p14:tracePt t="12358" x="4778375" y="3122613"/>
          <p14:tracePt t="12361" x="4811713" y="3116263"/>
          <p14:tracePt t="12363" x="4837113" y="3116263"/>
          <p14:tracePt t="12365" x="4862513" y="3109913"/>
          <p14:tracePt t="12369" x="4894263" y="3109913"/>
          <p14:tracePt t="12370" x="4919663" y="3103563"/>
          <p14:tracePt t="12371" x="4932363" y="3103563"/>
          <p14:tracePt t="12373" x="4938713" y="3103563"/>
          <p14:tracePt t="12374" x="4964113" y="3090863"/>
          <p14:tracePt t="12376" x="4976813" y="3090863"/>
          <p14:tracePt t="12378" x="5002213" y="3090863"/>
          <p14:tracePt t="12380" x="5033963" y="3084513"/>
          <p14:tracePt t="12383" x="5053013" y="3084513"/>
          <p14:tracePt t="12385" x="5084763" y="3078163"/>
          <p14:tracePt t="12386" x="5103813" y="3078163"/>
          <p14:tracePt t="12388" x="5116513" y="3078163"/>
          <p14:tracePt t="12389" x="5135563" y="3071813"/>
          <p14:tracePt t="12390" x="5148263" y="3071813"/>
          <p14:tracePt t="12391" x="5167313" y="3071813"/>
          <p14:tracePt t="12394" x="5192713" y="3065463"/>
          <p14:tracePt t="12396" x="5211763" y="3065463"/>
          <p14:tracePt t="12399" x="5243513" y="3059113"/>
          <p14:tracePt t="12400" x="5249863" y="3059113"/>
          <p14:tracePt t="12402" x="5270500" y="3059113"/>
          <p14:tracePt t="12403" x="5289550" y="3052763"/>
          <p14:tracePt t="12404" x="5302250" y="3052763"/>
          <p14:tracePt t="12405" x="5308600" y="3052763"/>
          <p14:tracePt t="12406" x="5321300" y="3052763"/>
          <p14:tracePt t="12407" x="5327650" y="3052763"/>
          <p14:tracePt t="12409" x="5334000" y="3046413"/>
          <p14:tracePt t="12412" x="5365750" y="3040063"/>
          <p14:tracePt t="12414" x="5378450" y="3040063"/>
          <p14:tracePt t="12416" x="5384800" y="3040063"/>
          <p14:tracePt t="12418" x="5397500" y="3040063"/>
          <p14:tracePt t="12419" x="5416550" y="3033713"/>
          <p14:tracePt t="12421" x="5429250" y="3033713"/>
          <p14:tracePt t="12422" x="5435600" y="3027363"/>
          <p14:tracePt t="12423" x="5448300" y="3027363"/>
          <p14:tracePt t="12424" x="5454650" y="3027363"/>
          <p14:tracePt t="12426" x="5461000" y="3027363"/>
          <p14:tracePt t="12428" x="5480050" y="3021013"/>
          <p14:tracePt t="12429" x="5486400" y="3021013"/>
          <p14:tracePt t="12432" x="5511800" y="3021013"/>
          <p14:tracePt t="12434" x="5518150" y="3014663"/>
          <p14:tracePt t="12436" x="5530850" y="3014663"/>
          <p14:tracePt t="12437" x="5543550" y="3008313"/>
          <p14:tracePt t="12438" x="5549900" y="3008313"/>
          <p14:tracePt t="12439" x="5556250" y="3008313"/>
          <p14:tracePt t="12440" x="5562600" y="3008313"/>
          <p14:tracePt t="12441" x="5568950" y="3008313"/>
          <p14:tracePt t="12444" x="5588000" y="3001963"/>
          <p14:tracePt t="12446" x="5600700" y="3001963"/>
          <p14:tracePt t="12447" x="5607050" y="3001963"/>
          <p14:tracePt t="12451" x="5619750" y="2995613"/>
          <p14:tracePt t="12452" x="5626100" y="2995613"/>
          <p14:tracePt t="12453" x="5638800" y="2995613"/>
          <p14:tracePt t="12455" x="5645150" y="2995613"/>
          <p14:tracePt t="12456" x="5657850" y="2995613"/>
          <p14:tracePt t="12457" x="5664200" y="2995613"/>
          <p14:tracePt t="12458" x="5670550" y="2995613"/>
          <p14:tracePt t="12462" x="5689600" y="2989263"/>
          <p14:tracePt t="12464" x="5708650" y="2989263"/>
          <p14:tracePt t="12465" x="5716588" y="2989263"/>
          <p14:tracePt t="12467" x="5729288" y="2989263"/>
          <p14:tracePt t="12470" x="5741988" y="2989263"/>
          <p14:tracePt t="12471" x="5754688" y="2989263"/>
          <p14:tracePt t="12472" x="5761038" y="2989263"/>
          <p14:tracePt t="12473" x="5767388" y="2989263"/>
          <p14:tracePt t="12474" x="5773738" y="2989263"/>
          <p14:tracePt t="12478" x="5786438" y="2982913"/>
          <p14:tracePt t="12481" x="5805488" y="2982913"/>
          <p14:tracePt t="12482" x="5818188" y="2982913"/>
          <p14:tracePt t="12484" x="5824538" y="2982913"/>
          <p14:tracePt t="12486" x="5830888" y="2982913"/>
          <p14:tracePt t="12487" x="5837238" y="2982913"/>
          <p14:tracePt t="12487" x="5843588" y="2982913"/>
          <p14:tracePt t="12489" x="5849938" y="2982913"/>
          <p14:tracePt t="12490" x="5856288" y="2982913"/>
          <p14:tracePt t="12502" x="5888038" y="2976563"/>
          <p14:tracePt t="12505" x="5894388" y="2976563"/>
          <p14:tracePt t="12509" x="5900738" y="2976563"/>
          <p14:tracePt t="12516" x="5919788" y="2970213"/>
          <p14:tracePt t="12523" x="5932488" y="2970213"/>
          <p14:tracePt t="12531" x="5945188" y="2970213"/>
          <p14:tracePt t="12535" x="5957888" y="2970213"/>
          <p14:tracePt t="12539" x="5964238" y="2970213"/>
          <p14:tracePt t="12546" x="5976938" y="2970213"/>
          <p14:tracePt t="12550" x="6002338" y="2970213"/>
          <p14:tracePt t="12553" x="6015038" y="2970213"/>
          <p14:tracePt t="12557" x="6027738" y="2970213"/>
          <p14:tracePt t="12566" x="6059488" y="2982913"/>
          <p14:tracePt t="12575" x="6084888" y="2995613"/>
          <p14:tracePt t="12582" x="6103938" y="3001963"/>
          <p14:tracePt t="12586" x="6110288" y="3008313"/>
          <p14:tracePt t="12589" x="6116638" y="3008313"/>
          <p14:tracePt t="12597" x="6122988" y="3014663"/>
          <p14:tracePt t="12600" x="6129338" y="3014663"/>
          <p14:tracePt t="12604" x="6129338" y="3021013"/>
          <p14:tracePt t="12609" x="6135688" y="3021013"/>
          <p14:tracePt t="12619" x="6135688" y="3027363"/>
          <p14:tracePt t="12624" x="6142038" y="3027363"/>
          <p14:tracePt t="12636" x="6148388" y="3027363"/>
          <p14:tracePt t="12637" x="6148388" y="3033713"/>
          <p14:tracePt t="12645" x="6154738" y="3040063"/>
          <p14:tracePt t="12649" x="6161088" y="3040063"/>
          <p14:tracePt t="12654" x="6167438" y="3046413"/>
          <p14:tracePt t="12657" x="6175375" y="3046413"/>
          <p14:tracePt t="12659" x="6181725" y="3052763"/>
          <p14:tracePt t="12662" x="6188075" y="3059113"/>
          <p14:tracePt t="12664" x="6194425" y="3059113"/>
          <p14:tracePt t="12668" x="6200775" y="3065463"/>
          <p14:tracePt t="12671" x="6207125" y="3071813"/>
          <p14:tracePt t="12673" x="6213475" y="3071813"/>
          <p14:tracePt t="12676" x="6219825" y="3071813"/>
          <p14:tracePt t="12679" x="6226175" y="3078163"/>
          <p14:tracePt t="12683" x="6232525" y="3078163"/>
          <p14:tracePt t="12684" x="6232525" y="3084513"/>
          <p14:tracePt t="12686" x="6238875" y="3084513"/>
          <p14:tracePt t="12689" x="6245225" y="3084513"/>
          <p14:tracePt t="12691" x="6245225" y="3090863"/>
          <p14:tracePt t="12695" x="6251575" y="3090863"/>
          <p14:tracePt t="12699" x="6251575" y="3097213"/>
          <p14:tracePt t="12702" x="6257925" y="3097213"/>
          <p14:tracePt t="12716" x="6264275" y="3097213"/>
          <p14:tracePt t="12725" x="6264275" y="3103563"/>
          <p14:tracePt t="12732" x="6270625" y="3103563"/>
          <p14:tracePt t="12738" x="6276975" y="3109913"/>
          <p14:tracePt t="12749" x="6289675" y="3116263"/>
          <p14:tracePt t="12754" x="6296025" y="3116263"/>
          <p14:tracePt t="12760" x="6302375" y="3122613"/>
          <p14:tracePt t="12765" x="6315075" y="3128963"/>
          <p14:tracePt t="12769" x="6321425" y="3128963"/>
          <p14:tracePt t="12772" x="6327775" y="3128963"/>
          <p14:tracePt t="12776" x="6334125" y="3135313"/>
          <p14:tracePt t="12779" x="6340475" y="3135313"/>
          <p14:tracePt t="12784" x="6346825" y="3141663"/>
          <p14:tracePt t="12792" x="6359525" y="3141663"/>
          <p14:tracePt t="12801" x="6365875" y="3141663"/>
          <p14:tracePt t="12825" x="6372225" y="3141663"/>
          <p14:tracePt t="12830" x="6372225" y="3148013"/>
          <p14:tracePt t="12837" x="6384925" y="3154363"/>
          <p14:tracePt t="12845" x="6397625" y="3160713"/>
          <p14:tracePt t="12851" x="6429375" y="3179763"/>
          <p14:tracePt t="12860" x="6480175" y="3205163"/>
          <p14:tracePt t="12870" x="6569075" y="3244850"/>
          <p14:tracePt t="12873" x="6607175" y="3257550"/>
          <p14:tracePt t="12876" x="6626225" y="3270250"/>
          <p14:tracePt t="12884" x="6710363" y="3302000"/>
          <p14:tracePt t="12890" x="6786563" y="3333750"/>
          <p14:tracePt t="12893" x="6792913" y="3340100"/>
          <p14:tracePt t="12897" x="6843713" y="3365500"/>
          <p14:tracePt t="12900" x="6869113" y="3378200"/>
          <p14:tracePt t="12903" x="6919913" y="3403600"/>
          <p14:tracePt t="12905" x="6926263" y="3409950"/>
          <p14:tracePt t="12907" x="6958013" y="3422650"/>
          <p14:tracePt t="12911" x="6996113" y="3448050"/>
          <p14:tracePt t="12912" x="7002463" y="3454400"/>
          <p14:tracePt t="12914" x="7015163" y="3460750"/>
          <p14:tracePt t="12915" x="7034213" y="3473450"/>
          <p14:tracePt t="12918" x="7053263" y="3486150"/>
          <p14:tracePt t="12920" x="7092950" y="3517900"/>
          <p14:tracePt t="12921" x="7105650" y="3530600"/>
          <p14:tracePt t="12923" x="7131050" y="3543300"/>
          <p14:tracePt t="12925" x="7143750" y="3556000"/>
          <p14:tracePt t="12926" x="7156450" y="3562350"/>
          <p14:tracePt t="12931" x="7213600" y="3619500"/>
          <p14:tracePt t="12932" x="7239000" y="3646488"/>
          <p14:tracePt t="12934" x="7258050" y="3665538"/>
          <p14:tracePt t="12935" x="7277100" y="3684588"/>
          <p14:tracePt t="12937" x="7283450" y="3690938"/>
          <p14:tracePt t="12938" x="7302500" y="3722688"/>
          <p14:tracePt t="12939" x="7321550" y="3735388"/>
          <p14:tracePt t="12941" x="7334250" y="3754438"/>
          <p14:tracePt t="12945" x="7372350" y="3798888"/>
          <p14:tracePt t="12947" x="7391400" y="3843338"/>
          <p14:tracePt t="12949" x="7416800" y="3868738"/>
          <p14:tracePt t="12951" x="7429500" y="3900488"/>
          <p14:tracePt t="12954" x="7454900" y="3938588"/>
          <p14:tracePt t="12956" x="7461250" y="3951288"/>
          <p14:tracePt t="12958" x="7467600" y="3970338"/>
          <p14:tracePt t="12959" x="7473950" y="3989388"/>
          <p14:tracePt t="12962" x="7493000" y="4033838"/>
          <p14:tracePt t="12963" x="7499350" y="4052888"/>
          <p14:tracePt t="12964" x="7499350" y="4065588"/>
          <p14:tracePt t="12966" x="7499350" y="4079875"/>
          <p14:tracePt t="12968" x="7505700" y="4105275"/>
          <p14:tracePt t="12970" x="7512050" y="4137025"/>
          <p14:tracePt t="12973" x="7512050" y="4168775"/>
          <p14:tracePt t="12975" x="7512050" y="4187825"/>
          <p14:tracePt t="12978" x="7512050" y="4219575"/>
          <p14:tracePt t="12979" x="7512050" y="4238625"/>
          <p14:tracePt t="12980" x="7505700" y="4244975"/>
          <p14:tracePt t="12982" x="7499350" y="4264025"/>
          <p14:tracePt t="12984" x="7493000" y="4283075"/>
          <p14:tracePt t="12986" x="7486650" y="4295775"/>
          <p14:tracePt t="12988" x="7473950" y="4314825"/>
          <p14:tracePt t="12990" x="7467600" y="4321175"/>
          <p14:tracePt t="12991" x="7461250" y="4346575"/>
          <p14:tracePt t="12994" x="7448550" y="4365625"/>
          <p14:tracePt t="12997" x="7429500" y="4384675"/>
          <p14:tracePt t="12999" x="7410450" y="4397375"/>
          <p14:tracePt t="13001" x="7385050" y="4422775"/>
          <p14:tracePt t="13003" x="7378700" y="4429125"/>
          <p14:tracePt t="13004" x="7353300" y="4454525"/>
          <p14:tracePt t="13005" x="7346950" y="4460875"/>
          <p14:tracePt t="13007" x="7334250" y="4473575"/>
          <p14:tracePt t="13009" x="7321550" y="4486275"/>
          <p14:tracePt t="13012" x="7296150" y="4498975"/>
          <p14:tracePt t="13013" x="7277100" y="4525963"/>
          <p14:tracePt t="13015" x="7264400" y="4532313"/>
          <p14:tracePt t="13017" x="7258050" y="4538663"/>
          <p14:tracePt t="13019" x="7232650" y="4551363"/>
          <p14:tracePt t="13020" x="7207250" y="4557713"/>
          <p14:tracePt t="13022" x="7200900" y="4564063"/>
          <p14:tracePt t="13024" x="7169150" y="4576763"/>
          <p14:tracePt t="13026" x="7156450" y="4583113"/>
          <p14:tracePt t="13027" x="7118350" y="4595813"/>
          <p14:tracePt t="13030" x="7092950" y="4608513"/>
          <p14:tracePt t="13031" x="7078663" y="4614863"/>
          <p14:tracePt t="13033" x="7059613" y="4621213"/>
          <p14:tracePt t="13034" x="7034213" y="4621213"/>
          <p14:tracePt t="13035" x="7008813" y="4627563"/>
          <p14:tracePt t="13036" x="6989763" y="4633913"/>
          <p14:tracePt t="13037" x="6977063" y="4633913"/>
          <p14:tracePt t="13038" x="6970713" y="4633913"/>
          <p14:tracePt t="13039" x="6958013" y="4633913"/>
          <p14:tracePt t="13041" x="6932613" y="4633913"/>
          <p14:tracePt t="13045" x="6869113" y="4646613"/>
          <p14:tracePt t="13048" x="6811963" y="4646613"/>
          <p14:tracePt t="13050" x="6786563" y="4646613"/>
          <p14:tracePt t="13053" x="6723063" y="4646613"/>
          <p14:tracePt t="13054" x="6697663" y="4646613"/>
          <p14:tracePt t="13055" x="6684963" y="4646613"/>
          <p14:tracePt t="13056" x="6659563" y="4646613"/>
          <p14:tracePt t="13058" x="6607175" y="4640263"/>
          <p14:tracePt t="13062" x="6524625" y="4627563"/>
          <p14:tracePt t="13063" x="6480175" y="4614863"/>
          <p14:tracePt t="13065" x="6454775" y="4614863"/>
          <p14:tracePt t="13066" x="6416675" y="4608513"/>
          <p14:tracePt t="13069" x="6359525" y="4589463"/>
          <p14:tracePt t="13071" x="6238875" y="4570413"/>
          <p14:tracePt t="13073" x="6181725" y="4557713"/>
          <p14:tracePt t="13076" x="6142038" y="4551363"/>
          <p14:tracePt t="13078" x="6046788" y="4525963"/>
          <p14:tracePt t="13080" x="6002338" y="4513263"/>
          <p14:tracePt t="13081" x="5932488" y="4498975"/>
          <p14:tracePt t="13083" x="5862638" y="4479925"/>
          <p14:tracePt t="13085" x="5805488" y="4460875"/>
          <p14:tracePt t="13087" x="5741988" y="4441825"/>
          <p14:tracePt t="13088" x="5670550" y="4422775"/>
          <p14:tracePt t="13090" x="5613400" y="4403725"/>
          <p14:tracePt t="13091" x="5575300" y="4391025"/>
          <p14:tracePt t="13094" x="5492750" y="4365625"/>
          <p14:tracePt t="13096" x="5454650" y="4352925"/>
          <p14:tracePt t="13097" x="5397500" y="4340225"/>
          <p14:tracePt t="13099" x="5334000" y="4314825"/>
          <p14:tracePt t="13101" x="5276850" y="4289425"/>
          <p14:tracePt t="13103" x="5205413" y="4276725"/>
          <p14:tracePt t="13104" x="5148263" y="4251325"/>
          <p14:tracePt t="13105" x="5084763" y="4232275"/>
          <p14:tracePt t="13107" x="5053013" y="4219575"/>
          <p14:tracePt t="13109" x="5027613" y="4213225"/>
          <p14:tracePt t="13111" x="4945063" y="4175125"/>
          <p14:tracePt t="13113" x="4875213" y="4156075"/>
          <p14:tracePt t="13115" x="4797425" y="4124325"/>
          <p14:tracePt t="13117" x="4733925" y="4098925"/>
          <p14:tracePt t="13118" x="4702175" y="4092575"/>
          <p14:tracePt t="13119" x="4689475" y="4079875"/>
          <p14:tracePt t="13120" x="4664075" y="4065588"/>
          <p14:tracePt t="13121" x="4625975" y="4052888"/>
          <p14:tracePt t="13122" x="4575175" y="4033838"/>
          <p14:tracePt t="13124" x="4518025" y="4008438"/>
          <p14:tracePt t="13126" x="4492625" y="4002088"/>
          <p14:tracePt t="13129" x="4429125" y="3970338"/>
          <p14:tracePt t="13131" x="4352925" y="3932238"/>
          <p14:tracePt t="13136" x="4198938" y="3875088"/>
          <p14:tracePt t="13137" x="4173538" y="3856038"/>
          <p14:tracePt t="13139" x="4160838" y="3849688"/>
          <p14:tracePt t="13140" x="4110038" y="3824288"/>
          <p14:tracePt t="13141" x="4084638" y="3817938"/>
          <p14:tracePt t="13145" x="4021138" y="3786188"/>
          <p14:tracePt t="13147" x="3989388" y="3773488"/>
          <p14:tracePt t="13148" x="3951288" y="3754438"/>
          <p14:tracePt t="13150" x="3925888" y="3735388"/>
          <p14:tracePt t="13152" x="3887788" y="3722688"/>
          <p14:tracePt t="13153" x="3848100" y="3697288"/>
          <p14:tracePt t="13155" x="3829050" y="3690938"/>
          <p14:tracePt t="13157" x="3778250" y="3665538"/>
          <p14:tracePt t="13159" x="3759200" y="3652838"/>
          <p14:tracePt t="13161" x="3695700" y="3625850"/>
          <p14:tracePt t="13165" x="3651250" y="3594100"/>
          <p14:tracePt t="13166" x="3619500" y="3581400"/>
          <p14:tracePt t="13167" x="3606800" y="3575050"/>
          <p14:tracePt t="13168" x="3587750" y="3562350"/>
          <p14:tracePt t="13169" x="3575050" y="3556000"/>
          <p14:tracePt t="13171" x="3568700" y="3549650"/>
          <p14:tracePt t="13172" x="3536950" y="3536950"/>
          <p14:tracePt t="13173" x="3530600" y="3530600"/>
          <p14:tracePt t="13175" x="3517900" y="3524250"/>
          <p14:tracePt t="13178" x="3479800" y="3492500"/>
          <p14:tracePt t="13180" x="3473450" y="3492500"/>
          <p14:tracePt t="13182" x="3441700" y="3473450"/>
          <p14:tracePt t="13185" x="3421063" y="3454400"/>
          <p14:tracePt t="13187" x="3408363" y="3448050"/>
          <p14:tracePt t="13192" x="3382963" y="3422650"/>
          <p14:tracePt t="13195" x="3370263" y="3409950"/>
          <p14:tracePt t="13196" x="3357563" y="3397250"/>
          <p14:tracePt t="13197" x="3357563" y="3390900"/>
          <p14:tracePt t="13199" x="3351213" y="3378200"/>
          <p14:tracePt t="13201" x="3344863" y="3365500"/>
          <p14:tracePt t="13203" x="3338513" y="3359150"/>
          <p14:tracePt t="13205" x="3332163" y="3346450"/>
          <p14:tracePt t="13206" x="3332163" y="3333750"/>
          <p14:tracePt t="13209" x="3332163" y="3321050"/>
          <p14:tracePt t="13213" x="3332163" y="3295650"/>
          <p14:tracePt t="13214" x="3332163" y="3289300"/>
          <p14:tracePt t="13216" x="3332163" y="3263900"/>
          <p14:tracePt t="13217" x="3332163" y="3257550"/>
          <p14:tracePt t="13218" x="3332163" y="3244850"/>
          <p14:tracePt t="13220" x="3332163" y="3232150"/>
          <p14:tracePt t="13221" x="3332163" y="3219450"/>
          <p14:tracePt t="13222" x="3332163" y="3198813"/>
          <p14:tracePt t="13223" x="3338513" y="3179763"/>
          <p14:tracePt t="13224" x="3344863" y="3173413"/>
          <p14:tracePt t="13228" x="3357563" y="3141663"/>
          <p14:tracePt t="13230" x="3376613" y="3084513"/>
          <p14:tracePt t="13233" x="3402013" y="3059113"/>
          <p14:tracePt t="13235" x="3427413" y="2989263"/>
          <p14:tracePt t="13238" x="3479800" y="2913063"/>
          <p14:tracePt t="13239" x="3486150" y="2894013"/>
          <p14:tracePt t="13241" x="3505200" y="2868613"/>
          <p14:tracePt t="13242" x="3517900" y="2843213"/>
          <p14:tracePt t="13245" x="3575050" y="2759075"/>
          <p14:tracePt t="13246" x="3587750" y="2733675"/>
          <p14:tracePt t="13250" x="3663950" y="2638425"/>
          <p14:tracePt t="13252" x="3689350" y="2606675"/>
          <p14:tracePt t="13255" x="3797300" y="2479675"/>
          <p14:tracePt t="13257" x="3810000" y="2466975"/>
          <p14:tracePt t="13258" x="3854450" y="2416175"/>
          <p14:tracePt t="13262" x="3906838" y="2365375"/>
          <p14:tracePt t="13263" x="3976688" y="2300288"/>
          <p14:tracePt t="13265" x="3995738" y="2281238"/>
          <p14:tracePt t="13268" x="4046538" y="2236788"/>
          <p14:tracePt t="13270" x="4084638" y="2205038"/>
          <p14:tracePt t="13271" x="4129088" y="2173288"/>
          <p14:tracePt t="13273" x="4154488" y="2154238"/>
          <p14:tracePt t="13275" x="4179888" y="2135188"/>
          <p14:tracePt t="13279" x="4268788" y="2078038"/>
          <p14:tracePt t="13281" x="4294188" y="2058988"/>
          <p14:tracePt t="13282" x="4359275" y="2027238"/>
          <p14:tracePt t="13283" x="4365625" y="2027238"/>
          <p14:tracePt t="13284" x="4384675" y="2014538"/>
          <p14:tracePt t="13285" x="4410075" y="2001838"/>
          <p14:tracePt t="13287" x="4435475" y="1989138"/>
          <p14:tracePt t="13289" x="4473575" y="1963738"/>
          <p14:tracePt t="13290" x="4524375" y="1944688"/>
          <p14:tracePt t="13292" x="4549775" y="1931988"/>
          <p14:tracePt t="13295" x="4657725" y="1885950"/>
          <p14:tracePt t="13298" x="4752975" y="1841500"/>
          <p14:tracePt t="13300" x="4811713" y="1822450"/>
          <p14:tracePt t="13304" x="4932363" y="1784350"/>
          <p14:tracePt t="13305" x="4970463" y="1765300"/>
          <p14:tracePt t="13306" x="5002213" y="1752600"/>
          <p14:tracePt t="13308" x="5008563" y="1752600"/>
          <p14:tracePt t="13309" x="5040313" y="1746250"/>
          <p14:tracePt t="13311" x="5154613" y="1714500"/>
          <p14:tracePt t="13313" x="5224463" y="1695450"/>
          <p14:tracePt t="13315" x="5264150" y="1689100"/>
          <p14:tracePt t="13316" x="5346700" y="1670050"/>
          <p14:tracePt t="13318" x="5378450" y="1657350"/>
          <p14:tracePt t="13320" x="5461000" y="1638300"/>
          <p14:tracePt t="13321" x="5530850" y="1631950"/>
          <p14:tracePt t="13322" x="5562600" y="1625600"/>
          <p14:tracePt t="13324" x="5626100" y="1612900"/>
          <p14:tracePt t="13327" x="5735638" y="1593850"/>
          <p14:tracePt t="13329" x="5849938" y="1587500"/>
          <p14:tracePt t="13332" x="5945188" y="1568450"/>
          <p14:tracePt t="13334" x="6053138" y="1555750"/>
          <p14:tracePt t="13336" x="6161088" y="1555750"/>
          <p14:tracePt t="13338" x="6245225" y="1549400"/>
          <p14:tracePt t="13340" x="6321425" y="1549400"/>
          <p14:tracePt t="13342" x="6334125" y="1549400"/>
          <p14:tracePt t="13346" x="6543675" y="1549400"/>
          <p14:tracePt t="13349" x="6640513" y="1549400"/>
          <p14:tracePt t="13354" x="6932613" y="1549400"/>
          <p14:tracePt t="13357" x="7046913" y="1549400"/>
          <p14:tracePt t="13361" x="7219950" y="1568450"/>
          <p14:tracePt t="13363" x="7245350" y="1568450"/>
          <p14:tracePt t="13364" x="7321550" y="1581150"/>
          <p14:tracePt t="13366" x="7353300" y="1587500"/>
          <p14:tracePt t="13368" x="7505700" y="1600200"/>
          <p14:tracePt t="13370" x="7627938" y="1619250"/>
          <p14:tracePt t="13371" x="7672388" y="1619250"/>
          <p14:tracePt t="13372" x="7704138" y="1625600"/>
          <p14:tracePt t="13374" x="7786688" y="1638300"/>
          <p14:tracePt t="13377" x="7932738" y="1657350"/>
          <p14:tracePt t="13378" x="7964488" y="1663700"/>
          <p14:tracePt t="13381" x="8054975" y="1670050"/>
          <p14:tracePt t="13383" x="8080375" y="1682750"/>
          <p14:tracePt t="13384" x="8207375" y="1701800"/>
          <p14:tracePt t="13385" x="8239125" y="1708150"/>
          <p14:tracePt t="13387" x="8264525" y="1708150"/>
          <p14:tracePt t="13388" x="8334375" y="1727200"/>
          <p14:tracePt t="13389" x="8359775" y="1733550"/>
          <p14:tracePt t="13391" x="8416925" y="1739900"/>
          <p14:tracePt t="13396" x="8564563" y="1765300"/>
          <p14:tracePt t="13398" x="8621713" y="1784350"/>
          <p14:tracePt t="13400" x="8685213" y="1790700"/>
          <p14:tracePt t="13402" x="8710613" y="1803400"/>
          <p14:tracePt t="13403" x="8774113" y="1809750"/>
          <p14:tracePt t="13404" x="8799513" y="1816100"/>
          <p14:tracePt t="13405" x="8824913" y="1828800"/>
          <p14:tracePt t="13407" x="8850313" y="1835150"/>
          <p14:tracePt t="13409" x="8875713" y="1841500"/>
          <p14:tracePt t="13411" x="8928100" y="1847850"/>
          <p14:tracePt t="13412" x="8972550" y="1866900"/>
          <p14:tracePt t="13414" x="8997950" y="1866900"/>
          <p14:tracePt t="13415" x="9036050" y="1879600"/>
          <p14:tracePt t="13417" x="9061450" y="1892300"/>
          <p14:tracePt t="13418" x="9118600" y="1905000"/>
          <p14:tracePt t="13747" x="6970713" y="5099050"/>
          <p14:tracePt t="13750" x="6850063" y="5067300"/>
          <p14:tracePt t="13752" x="6792913" y="5048250"/>
          <p14:tracePt t="13755" x="6659563" y="5010150"/>
          <p14:tracePt t="13759" x="6562725" y="4984750"/>
          <p14:tracePt t="13761" x="6480175" y="4959350"/>
          <p14:tracePt t="13764" x="6410325" y="4933950"/>
          <p14:tracePt t="13766" x="6302375" y="4906963"/>
          <p14:tracePt t="13769" x="6200775" y="4868863"/>
          <p14:tracePt t="13772" x="6122988" y="4837113"/>
          <p14:tracePt t="13776" x="6065838" y="4818063"/>
          <p14:tracePt t="13778" x="5894388" y="4760913"/>
          <p14:tracePt t="13780" x="5837238" y="4748213"/>
          <p14:tracePt t="13783" x="5767388" y="4722813"/>
          <p14:tracePt t="13786" x="5657850" y="4672013"/>
          <p14:tracePt t="13788" x="5594350" y="4646613"/>
          <p14:tracePt t="13791" x="5480050" y="4595813"/>
          <p14:tracePt t="13794" x="5422900" y="4570413"/>
          <p14:tracePt t="13797" x="5321300" y="4519613"/>
          <p14:tracePt t="13799" x="5283200" y="4506913"/>
          <p14:tracePt t="13801" x="5186363" y="4448175"/>
          <p14:tracePt t="13803" x="5160963" y="4435475"/>
          <p14:tracePt t="13805" x="5091113" y="4397375"/>
          <p14:tracePt t="13807" x="4976813" y="4340225"/>
          <p14:tracePt t="13810" x="4938713" y="4327525"/>
          <p14:tracePt t="13814" x="4772025" y="4225925"/>
          <p14:tracePt t="13816" x="4721225" y="4194175"/>
          <p14:tracePt t="13818" x="4632325" y="4137025"/>
          <p14:tracePt t="13820" x="4575175" y="4111625"/>
          <p14:tracePt t="13822" x="4549775" y="4086225"/>
          <p14:tracePt t="13824" x="4505325" y="4059238"/>
          <p14:tracePt t="13826" x="4486275" y="4046538"/>
          <p14:tracePt t="13829" x="4346575" y="3951288"/>
          <p14:tracePt t="13834" x="4256088" y="3887788"/>
          <p14:tracePt t="13843" x="4090988" y="3735388"/>
          <p14:tracePt t="13849" x="3976688" y="3587750"/>
          <p14:tracePt t="13854" x="3925888" y="3517900"/>
          <p14:tracePt t="13859" x="3894138" y="3441700"/>
          <p14:tracePt t="13861" x="3887788" y="3384550"/>
          <p14:tracePt t="13865" x="3873500" y="3321050"/>
          <p14:tracePt t="13869" x="3873500" y="3263900"/>
          <p14:tracePt t="13873" x="3873500" y="3205163"/>
          <p14:tracePt t="13881" x="3925888" y="3052763"/>
          <p14:tracePt t="13887" x="3995738" y="2919413"/>
          <p14:tracePt t="13892" x="4071938" y="2811463"/>
          <p14:tracePt t="13895" x="4141788" y="2733675"/>
          <p14:tracePt t="13899" x="4211638" y="2657475"/>
          <p14:tracePt t="13902" x="4281488" y="2593975"/>
          <p14:tracePt t="13905" x="4359275" y="2511425"/>
          <p14:tracePt t="13907" x="4397375" y="2479675"/>
          <p14:tracePt t="13909" x="4454525" y="2441575"/>
          <p14:tracePt t="13911" x="4530725" y="2384425"/>
          <p14:tracePt t="13914" x="4613275" y="2319338"/>
          <p14:tracePt t="13916" x="4702175" y="2262188"/>
          <p14:tracePt t="13918" x="4752975" y="2230438"/>
          <p14:tracePt t="13924" x="4989513" y="2097088"/>
          <p14:tracePt t="13928" x="5103813" y="2046288"/>
          <p14:tracePt t="13930" x="5129213" y="2039938"/>
          <p14:tracePt t="13933" x="5243513" y="1995488"/>
          <p14:tracePt t="13934" x="5321300" y="1963738"/>
          <p14:tracePt t="13936" x="5378450" y="1951038"/>
          <p14:tracePt t="13939" x="5448300" y="1924050"/>
          <p14:tracePt t="13941" x="5499100" y="1905000"/>
          <p14:tracePt t="13943" x="5530850" y="1898650"/>
          <p14:tracePt t="13947" x="5683250" y="1854200"/>
          <p14:tracePt t="13948" x="5741988" y="1847850"/>
          <p14:tracePt t="13952" x="5913438" y="1809750"/>
          <p14:tracePt t="13958" x="6065838" y="1784350"/>
          <p14:tracePt t="13960" x="6167438" y="1778000"/>
          <p14:tracePt t="13964" x="6334125" y="1758950"/>
          <p14:tracePt t="13967" x="6397625" y="1758950"/>
          <p14:tracePt t="13968" x="6467475" y="1758950"/>
          <p14:tracePt t="13970" x="6511925" y="1758950"/>
          <p14:tracePt t="13972" x="6626225" y="1758950"/>
          <p14:tracePt t="13974" x="6691313" y="1758950"/>
          <p14:tracePt t="13979" x="6818313" y="1758950"/>
          <p14:tracePt t="13981" x="6913563" y="1771650"/>
          <p14:tracePt t="13984" x="7021513" y="1778000"/>
          <p14:tracePt t="13987" x="7137400" y="1803400"/>
          <p14:tracePt t="13989" x="7277100" y="1828800"/>
          <p14:tracePt t="13991" x="7385050" y="1847850"/>
          <p14:tracePt t="13994" x="7480300" y="1866900"/>
          <p14:tracePt t="13997" x="7627938" y="1898650"/>
          <p14:tracePt t="13999" x="7678738" y="1905000"/>
          <p14:tracePt t="14001" x="7786688" y="1938338"/>
          <p14:tracePt t="14003" x="7824788" y="1951038"/>
          <p14:tracePt t="14004" x="7907338" y="1970088"/>
          <p14:tracePt t="14005" x="7958138" y="1982788"/>
          <p14:tracePt t="14007" x="8035925" y="2001838"/>
          <p14:tracePt t="14008" x="8118475" y="2020888"/>
          <p14:tracePt t="14012" x="8251825" y="2058988"/>
          <p14:tracePt t="14013" x="8308975" y="2078038"/>
          <p14:tracePt t="14015" x="8391525" y="2103438"/>
          <p14:tracePt t="14019" x="8526463" y="2141538"/>
          <p14:tracePt t="14021" x="8589963" y="2166938"/>
          <p14:tracePt t="14024" x="8716963" y="2205038"/>
          <p14:tracePt t="14028" x="8831263" y="2249488"/>
          <p14:tracePt t="14029" x="8901113" y="2268538"/>
          <p14:tracePt t="14031" x="8928100" y="2274888"/>
          <p14:tracePt t="14032" x="8959850" y="2281238"/>
          <p14:tracePt t="14035" x="9061450" y="2325688"/>
          <p14:tracePt t="14037" x="9112250" y="2338388"/>
          <p14:tracePt t="14038" x="9137650" y="2344738"/>
          <p14:tracePt t="14497" x="9112250" y="4187825"/>
          <p14:tracePt t="14501" x="9080500" y="4219575"/>
          <p14:tracePt t="14505" x="9055100" y="4238625"/>
          <p14:tracePt t="14509" x="9029700" y="4264025"/>
          <p14:tracePt t="14513" x="8991600" y="4289425"/>
          <p14:tracePt t="14517" x="8953500" y="4314825"/>
          <p14:tracePt t="14521" x="8921750" y="4340225"/>
          <p14:tracePt t="14525" x="8882063" y="4365625"/>
          <p14:tracePt t="14530" x="8843963" y="4391025"/>
          <p14:tracePt t="14533" x="8805863" y="4416425"/>
          <p14:tracePt t="14537" x="8767763" y="4435475"/>
          <p14:tracePt t="14540" x="8716963" y="4454525"/>
          <p14:tracePt t="14544" x="8691563" y="4479925"/>
          <p14:tracePt t="14548" x="8640763" y="4498975"/>
          <p14:tracePt t="14552" x="8596313" y="4513263"/>
          <p14:tracePt t="14556" x="8520113" y="4545013"/>
          <p14:tracePt t="14560" x="8507413" y="4551363"/>
          <p14:tracePt t="14564" x="8423275" y="4583113"/>
          <p14:tracePt t="14567" x="8340725" y="4602163"/>
          <p14:tracePt t="14571" x="8289925" y="4621213"/>
          <p14:tracePt t="14575" x="8239125" y="4633913"/>
          <p14:tracePt t="14579" x="8169275" y="4652963"/>
          <p14:tracePt t="14582" x="8086725" y="4665663"/>
          <p14:tracePt t="14585" x="8023225" y="4672013"/>
          <p14:tracePt t="14590" x="7964488" y="4691063"/>
          <p14:tracePt t="14593" x="7926388" y="4691063"/>
          <p14:tracePt t="14597" x="7824788" y="4703763"/>
          <p14:tracePt t="14600" x="7729538" y="4710113"/>
          <p14:tracePt t="14606" x="7640638" y="4722813"/>
          <p14:tracePt t="14610" x="7602538" y="4722813"/>
          <p14:tracePt t="14614" x="7442200" y="4729163"/>
          <p14:tracePt t="14619" x="7353300" y="4729163"/>
          <p14:tracePt t="14622" x="7296150" y="4729163"/>
          <p14:tracePt t="14626" x="7232650" y="4729163"/>
          <p14:tracePt t="14630" x="7143750" y="4729163"/>
          <p14:tracePt t="14633" x="7078663" y="4729163"/>
          <p14:tracePt t="14636" x="6983413" y="4716463"/>
          <p14:tracePt t="14640" x="6932613" y="4710113"/>
          <p14:tracePt t="14643" x="6894513" y="4710113"/>
          <p14:tracePt t="14648" x="6754813" y="4684713"/>
          <p14:tracePt t="14651" x="6678613" y="4678363"/>
          <p14:tracePt t="14655" x="6619875" y="4665663"/>
          <p14:tracePt t="14659" x="6518275" y="4646613"/>
          <p14:tracePt t="14661" x="6480175" y="4640263"/>
          <p14:tracePt t="14665" x="6397625" y="4627563"/>
          <p14:tracePt t="14669" x="6302375" y="4602163"/>
          <p14:tracePt t="14674" x="6219825" y="4576763"/>
          <p14:tracePt t="14677" x="6207125" y="4570413"/>
          <p14:tracePt t="14680" x="6110288" y="4545013"/>
          <p14:tracePt t="14684" x="6015038" y="4519613"/>
          <p14:tracePt t="14687" x="5932488" y="4492625"/>
          <p14:tracePt t="14690" x="5907088" y="4479925"/>
          <p14:tracePt t="14692" x="5862638" y="4467225"/>
          <p14:tracePt t="14695" x="5811838" y="4441825"/>
          <p14:tracePt t="14697" x="5780088" y="4435475"/>
          <p14:tracePt t="14698" x="5741988" y="4416425"/>
          <p14:tracePt t="14700" x="5708650" y="4403725"/>
          <p14:tracePt t="14701" x="5683250" y="4397375"/>
          <p14:tracePt t="14706" x="5632450" y="4371975"/>
          <p14:tracePt t="14707" x="5600700" y="4359275"/>
          <p14:tracePt t="14708" x="5588000" y="4352925"/>
          <p14:tracePt t="14710" x="5549900" y="4333875"/>
          <p14:tracePt t="14711" x="5537200" y="4327525"/>
          <p14:tracePt t="14712" x="5499100" y="4295775"/>
          <p14:tracePt t="14714" x="5480050" y="4289425"/>
          <p14:tracePt t="14715" x="5454650" y="4283075"/>
          <p14:tracePt t="14716" x="5435600" y="4270375"/>
          <p14:tracePt t="14717" x="5429250" y="4264025"/>
          <p14:tracePt t="14720" x="5410200" y="4251325"/>
          <p14:tracePt t="14721" x="5359400" y="4219575"/>
          <p14:tracePt t="14722" x="5334000" y="4206875"/>
          <p14:tracePt t="14723" x="5321300" y="4194175"/>
          <p14:tracePt t="14725" x="5302250" y="4181475"/>
          <p14:tracePt t="14727" x="5270500" y="4162425"/>
          <p14:tracePt t="14730" x="5237163" y="4137025"/>
          <p14:tracePt t="14732" x="5186363" y="4098925"/>
          <p14:tracePt t="14734" x="5148263" y="4065588"/>
          <p14:tracePt t="14736" x="5116513" y="4040188"/>
          <p14:tracePt t="14739" x="5084763" y="4002088"/>
          <p14:tracePt t="14740" x="5072063" y="3995738"/>
          <p14:tracePt t="14741" x="5059363" y="3983038"/>
          <p14:tracePt t="14744" x="5014913" y="3932238"/>
          <p14:tracePt t="14745" x="5002213" y="3919538"/>
          <p14:tracePt t="14746" x="4976813" y="3894138"/>
          <p14:tracePt t="14748" x="4970463" y="3868738"/>
          <p14:tracePt t="14749" x="4938713" y="3836988"/>
          <p14:tracePt t="14751" x="4913313" y="3805238"/>
          <p14:tracePt t="14753" x="4906963" y="3792538"/>
          <p14:tracePt t="14754" x="4881563" y="3760788"/>
          <p14:tracePt t="14755" x="4868863" y="3748088"/>
          <p14:tracePt t="14756" x="4862513" y="3722688"/>
          <p14:tracePt t="14758" x="4843463" y="3697288"/>
          <p14:tracePt t="14759" x="4824413" y="3671888"/>
          <p14:tracePt t="14760" x="4811713" y="3632200"/>
          <p14:tracePt t="14761" x="4805363" y="3613150"/>
          <p14:tracePt t="14763" x="4784725" y="3587750"/>
          <p14:tracePt t="14764" x="4778375" y="3575050"/>
          <p14:tracePt t="14765" x="4759325" y="3536950"/>
          <p14:tracePt t="14766" x="4752975" y="3517900"/>
          <p14:tracePt t="14767" x="4746625" y="3498850"/>
          <p14:tracePt t="14768" x="4740275" y="3460750"/>
          <p14:tracePt t="14770" x="4721225" y="3422650"/>
          <p14:tracePt t="14772" x="4708525" y="3384550"/>
          <p14:tracePt t="14773" x="4708525" y="3365500"/>
          <p14:tracePt t="14775" x="4702175" y="3352800"/>
          <p14:tracePt t="14778" x="4683125" y="3289300"/>
          <p14:tracePt t="14779" x="4676775" y="3251200"/>
          <p14:tracePt t="14782" x="4670425" y="3205163"/>
          <p14:tracePt t="14783" x="4670425" y="3192463"/>
          <p14:tracePt t="14784" x="4670425" y="3167063"/>
          <p14:tracePt t="14785" x="4657725" y="3135313"/>
          <p14:tracePt t="14787" x="4657725" y="3128963"/>
          <p14:tracePt t="14788" x="4657725" y="3103563"/>
          <p14:tracePt t="14789" x="4657725" y="3078163"/>
          <p14:tracePt t="14790" x="4657725" y="3065463"/>
          <p14:tracePt t="14791" x="4657725" y="3046413"/>
          <p14:tracePt t="14794" x="4664075" y="3001963"/>
          <p14:tracePt t="14795" x="4664075" y="2989263"/>
          <p14:tracePt t="14796" x="4664075" y="2982913"/>
          <p14:tracePt t="14798" x="4670425" y="2957513"/>
          <p14:tracePt t="14799" x="4676775" y="2951163"/>
          <p14:tracePt t="14801" x="4683125" y="2919413"/>
          <p14:tracePt t="14803" x="4689475" y="2913063"/>
          <p14:tracePt t="14804" x="4702175" y="2887663"/>
          <p14:tracePt t="14805" x="4702175" y="2881313"/>
          <p14:tracePt t="14807" x="4727575" y="2849563"/>
          <p14:tracePt t="14809" x="4733925" y="2843213"/>
          <p14:tracePt t="14811" x="4752975" y="2811463"/>
          <p14:tracePt t="14812" x="4765675" y="2805113"/>
          <p14:tracePt t="14815" x="4797425" y="2765425"/>
          <p14:tracePt t="14816" x="4805363" y="2746375"/>
          <p14:tracePt t="14817" x="4824413" y="2733675"/>
          <p14:tracePt t="14818" x="4837113" y="2714625"/>
          <p14:tracePt t="14820" x="4843463" y="2708275"/>
          <p14:tracePt t="14821" x="4868863" y="2682875"/>
          <p14:tracePt t="14822" x="4887913" y="2663825"/>
          <p14:tracePt t="14824" x="4906963" y="2644775"/>
          <p14:tracePt t="14825" x="4919663" y="2632075"/>
          <p14:tracePt t="14828" x="4989513" y="2581275"/>
          <p14:tracePt t="14829" x="5021263" y="2543175"/>
          <p14:tracePt t="14830" x="5046663" y="2524125"/>
          <p14:tracePt t="14832" x="5059363" y="2511425"/>
          <p14:tracePt t="14833" x="5103813" y="2486025"/>
          <p14:tracePt t="14837" x="5205413" y="2397125"/>
          <p14:tracePt t="14841" x="5270500" y="2351088"/>
          <p14:tracePt t="14845" x="5372100" y="2281238"/>
          <p14:tracePt t="14847" x="5422900" y="2249488"/>
          <p14:tracePt t="14849" x="5530850" y="2185988"/>
          <p14:tracePt t="14852" x="5600700" y="2141538"/>
          <p14:tracePt t="14855" x="5657850" y="2109788"/>
          <p14:tracePt t="14857" x="5754688" y="2065338"/>
          <p14:tracePt t="14858" x="5780088" y="2052638"/>
          <p14:tracePt t="14861" x="5862638" y="2008188"/>
          <p14:tracePt t="14864" x="5957888" y="1963738"/>
          <p14:tracePt t="14865" x="5983288" y="1951038"/>
          <p14:tracePt t="14868" x="6065838" y="1911350"/>
          <p14:tracePt t="14869" x="6091238" y="1898650"/>
          <p14:tracePt t="14870" x="6116638" y="1885950"/>
          <p14:tracePt t="14871" x="6148388" y="1879600"/>
          <p14:tracePt t="14872" x="6188075" y="1860550"/>
          <p14:tracePt t="14873" x="6213475" y="1854200"/>
          <p14:tracePt t="14874" x="6238875" y="1847850"/>
          <p14:tracePt t="14878" x="6302375" y="1822450"/>
          <p14:tracePt t="14879" x="6346825" y="1803400"/>
          <p14:tracePt t="14880" x="6384925" y="1797050"/>
          <p14:tracePt t="14881" x="6403975" y="1790700"/>
          <p14:tracePt t="14882" x="6429375" y="1778000"/>
          <p14:tracePt t="14883" x="6454775" y="1771650"/>
          <p14:tracePt t="14884" x="6480175" y="1765300"/>
          <p14:tracePt t="14886" x="6530975" y="1746250"/>
          <p14:tracePt t="14888" x="6569075" y="1739900"/>
          <p14:tracePt t="14890" x="6594475" y="1733550"/>
          <p14:tracePt t="14891" x="6653213" y="1720850"/>
          <p14:tracePt t="14893" x="6678613" y="1714500"/>
          <p14:tracePt t="14895" x="6748463" y="1695450"/>
          <p14:tracePt t="14897" x="6799263" y="1689100"/>
          <p14:tracePt t="14898" x="6824663" y="1689100"/>
          <p14:tracePt t="14899" x="6850063" y="1682750"/>
          <p14:tracePt t="14900" x="6862763" y="1682750"/>
          <p14:tracePt t="14901" x="6875463" y="1682750"/>
          <p14:tracePt t="14904" x="6926263" y="1676400"/>
          <p14:tracePt t="14905" x="6945313" y="1676400"/>
          <p14:tracePt t="14906" x="6996113" y="1676400"/>
          <p14:tracePt t="14907" x="7008813" y="1676400"/>
          <p14:tracePt t="14908" x="7040563" y="1676400"/>
          <p14:tracePt t="14912" x="7150100" y="1663700"/>
          <p14:tracePt t="14914" x="7194550" y="1663700"/>
          <p14:tracePt t="14915" x="7213600" y="1663700"/>
          <p14:tracePt t="14917" x="7270750" y="1663700"/>
          <p14:tracePt t="14918" x="7289800" y="1670050"/>
          <p14:tracePt t="14921" x="7366000" y="1676400"/>
          <p14:tracePt t="14923" x="7397750" y="1676400"/>
          <p14:tracePt t="14924" x="7435850" y="1682750"/>
          <p14:tracePt t="14927" x="7531100" y="1701800"/>
          <p14:tracePt t="14929" x="7551738" y="1708150"/>
          <p14:tracePt t="14930" x="7602538" y="1714500"/>
          <p14:tracePt t="14931" x="7634288" y="1727200"/>
          <p14:tracePt t="14932" x="7659688" y="1733550"/>
          <p14:tracePt t="14933" x="7666038" y="1733550"/>
          <p14:tracePt t="14934" x="7697788" y="1739900"/>
          <p14:tracePt t="14935" x="7723188" y="1739900"/>
          <p14:tracePt t="14936" x="7742238" y="1746250"/>
          <p14:tracePt t="14937" x="7780338" y="1758950"/>
          <p14:tracePt t="14938" x="7805738" y="1765300"/>
          <p14:tracePt t="14939" x="7824788" y="1771650"/>
          <p14:tracePt t="14940" x="7862888" y="1771650"/>
          <p14:tracePt t="14941" x="7894638" y="1790700"/>
          <p14:tracePt t="14944" x="7958138" y="1809750"/>
          <p14:tracePt t="14945" x="8004175" y="1816100"/>
          <p14:tracePt t="14947" x="8061325" y="1835150"/>
          <p14:tracePt t="14950" x="8124825" y="1860550"/>
          <p14:tracePt t="14953" x="8207375" y="1892300"/>
          <p14:tracePt t="14954" x="8232775" y="1898650"/>
          <p14:tracePt t="14956" x="8258175" y="1905000"/>
          <p14:tracePt t="14957" x="8283575" y="1917700"/>
          <p14:tracePt t="14958" x="8308975" y="1924050"/>
          <p14:tracePt t="14959" x="8334375" y="1931988"/>
          <p14:tracePt t="14961" x="8429625" y="1970088"/>
          <p14:tracePt t="14963" x="8455025" y="1976438"/>
          <p14:tracePt t="14964" x="8501063" y="2001838"/>
          <p14:tracePt t="14965" x="8526463" y="2008188"/>
          <p14:tracePt t="14966" x="8551863" y="2014538"/>
          <p14:tracePt t="14967" x="8570913" y="2033588"/>
          <p14:tracePt t="14968" x="8589963" y="2039938"/>
          <p14:tracePt t="14970" x="8609013" y="2046288"/>
          <p14:tracePt t="14971" x="8659813" y="2065338"/>
          <p14:tracePt t="14972" x="8666163" y="2078038"/>
          <p14:tracePt t="14974" x="8691563" y="2090738"/>
          <p14:tracePt t="14975" x="8704263" y="2097088"/>
          <p14:tracePt t="14977" x="8767763" y="2128838"/>
          <p14:tracePt t="14979" x="8805863" y="2154238"/>
          <p14:tracePt t="14982" x="8856663" y="2185988"/>
          <p14:tracePt t="14983" x="8869363" y="2192338"/>
          <p14:tracePt t="14984" x="8875713" y="2198688"/>
          <p14:tracePt t="14985" x="8888413" y="2205038"/>
          <p14:tracePt t="14986" x="8907463" y="2211388"/>
          <p14:tracePt t="14987" x="8921750" y="2230438"/>
          <p14:tracePt t="14988" x="8940800" y="2236788"/>
          <p14:tracePt t="14990" x="8966200" y="2255838"/>
          <p14:tracePt t="14991" x="8972550" y="2262188"/>
          <p14:tracePt t="14994" x="9023350" y="2300288"/>
          <p14:tracePt t="14996" x="9029700" y="2306638"/>
          <p14:tracePt t="14997" x="9067800" y="2338388"/>
          <p14:tracePt t="14999" x="9080500" y="2351088"/>
          <p14:tracePt t="15001" x="9093200" y="2365375"/>
          <p14:tracePt t="15002" x="9118600" y="2390775"/>
          <p14:tracePt t="15003" x="9131300" y="2397125"/>
          <p14:tracePt t="15246" x="9093200" y="4181475"/>
          <p14:tracePt t="15250" x="9061450" y="4200525"/>
          <p14:tracePt t="15252" x="9055100" y="4200525"/>
          <p14:tracePt t="15255" x="9023350" y="4225925"/>
          <p14:tracePt t="15257" x="9010650" y="4232275"/>
          <p14:tracePt t="15261" x="8972550" y="4251325"/>
          <p14:tracePt t="15264" x="8940800" y="4270375"/>
          <p14:tracePt t="15267" x="8913813" y="4283075"/>
          <p14:tracePt t="15270" x="8888413" y="4302125"/>
          <p14:tracePt t="15273" x="8863013" y="4314825"/>
          <p14:tracePt t="15276" x="8850313" y="4321175"/>
          <p14:tracePt t="15280" x="8799513" y="4346575"/>
          <p14:tracePt t="15283" x="8767763" y="4365625"/>
          <p14:tracePt t="15286" x="8748713" y="4378325"/>
          <p14:tracePt t="15290" x="8723313" y="4384675"/>
          <p14:tracePt t="15293" x="8710613" y="4397375"/>
          <p14:tracePt t="15297" x="8672513" y="4416425"/>
          <p14:tracePt t="15300" x="8653463" y="4429125"/>
          <p14:tracePt t="15303" x="8628063" y="4435475"/>
          <p14:tracePt t="15306" x="8602663" y="4441825"/>
          <p14:tracePt t="15309" x="8583613" y="4448175"/>
          <p14:tracePt t="15312" x="8570913" y="4460875"/>
          <p14:tracePt t="15315" x="8551863" y="4460875"/>
          <p14:tracePt t="15318" x="8526463" y="4473575"/>
          <p14:tracePt t="15322" x="8501063" y="4479925"/>
          <p14:tracePt t="15325" x="8488363" y="4486275"/>
          <p14:tracePt t="15333" x="8423275" y="4498975"/>
          <p14:tracePt t="15339" x="8378825" y="4506913"/>
          <p14:tracePt t="15344" x="8359775" y="4506913"/>
          <p14:tracePt t="15350" x="8302625" y="4513263"/>
          <p14:tracePt t="15355" x="8245475" y="4513263"/>
          <p14:tracePt t="15359" x="8207375" y="4519613"/>
          <p14:tracePt t="15366" x="8118475" y="4519613"/>
          <p14:tracePt t="15370" x="8054975" y="4519613"/>
          <p14:tracePt t="15376" x="8004175" y="4513263"/>
          <p14:tracePt t="15379" x="7932738" y="4498975"/>
          <p14:tracePt t="15383" x="7837488" y="4486275"/>
          <p14:tracePt t="15385" x="7799388" y="4479925"/>
          <p14:tracePt t="15387" x="7786688" y="4467225"/>
          <p14:tracePt t="15388" x="7748588" y="4460875"/>
          <p14:tracePt t="15389" x="7729538" y="4460875"/>
          <p14:tracePt t="15391" x="7716838" y="4460875"/>
          <p14:tracePt t="15392" x="7691438" y="4454525"/>
          <p14:tracePt t="15394" x="7640638" y="4441825"/>
          <p14:tracePt t="15396" x="7627938" y="4441825"/>
          <p14:tracePt t="15397" x="7577138" y="4422775"/>
          <p14:tracePt t="15401" x="7499350" y="4403725"/>
          <p14:tracePt t="15404" x="7435850" y="4391025"/>
          <p14:tracePt t="15406" x="7410450" y="4384675"/>
          <p14:tracePt t="15408" x="7346950" y="4359275"/>
          <p14:tracePt t="15411" x="7264400" y="4333875"/>
          <p14:tracePt t="15412" x="7239000" y="4327525"/>
          <p14:tracePt t="15414" x="7213600" y="4314825"/>
          <p14:tracePt t="15415" x="7175500" y="4308475"/>
          <p14:tracePt t="15417" x="7150100" y="4302125"/>
          <p14:tracePt t="15419" x="7078663" y="4276725"/>
          <p14:tracePt t="15420" x="7053263" y="4270375"/>
          <p14:tracePt t="15422" x="7015163" y="4251325"/>
          <p14:tracePt t="15423" x="6989763" y="4244975"/>
          <p14:tracePt t="15426" x="6964363" y="4238625"/>
          <p14:tracePt t="15428" x="6869113" y="4200525"/>
          <p14:tracePt t="15429" x="6831013" y="4187825"/>
          <p14:tracePt t="15430" x="6805613" y="4175125"/>
          <p14:tracePt t="15431" x="6786563" y="4168775"/>
          <p14:tracePt t="15433" x="6761163" y="4162425"/>
          <p14:tracePt t="15435" x="6704013" y="4143375"/>
          <p14:tracePt t="15436" x="6659563" y="4124325"/>
          <p14:tracePt t="15437" x="6619875" y="4111625"/>
          <p14:tracePt t="15438" x="6594475" y="4092575"/>
          <p14:tracePt t="15440" x="6543675" y="4073525"/>
          <p14:tracePt t="15442" x="6518275" y="4065588"/>
          <p14:tracePt t="15443" x="6461125" y="4040188"/>
          <p14:tracePt t="15446" x="6403975" y="4008438"/>
          <p14:tracePt t="15447" x="6378575" y="4008438"/>
          <p14:tracePt t="15449" x="6353175" y="3989388"/>
          <p14:tracePt t="15450" x="6315075" y="3976688"/>
          <p14:tracePt t="15451" x="6289675" y="3957638"/>
          <p14:tracePt t="15452" x="6264275" y="3951288"/>
          <p14:tracePt t="15453" x="6257925" y="3944938"/>
          <p14:tracePt t="15454" x="6238875" y="3938588"/>
          <p14:tracePt t="15455" x="6213475" y="3932238"/>
          <p14:tracePt t="15456" x="6188075" y="3913188"/>
          <p14:tracePt t="15457" x="6175375" y="3906838"/>
          <p14:tracePt t="15458" x="6122988" y="3887788"/>
          <p14:tracePt t="15462" x="6059488" y="3856038"/>
          <p14:tracePt t="15464" x="6034088" y="3836988"/>
          <p14:tracePt t="15465" x="5989638" y="3817938"/>
          <p14:tracePt t="15468" x="5926138" y="3779838"/>
          <p14:tracePt t="15470" x="5919788" y="3779838"/>
          <p14:tracePt t="15471" x="5907088" y="3773488"/>
          <p14:tracePt t="15472" x="5868988" y="3754438"/>
          <p14:tracePt t="15473" x="5843588" y="3741738"/>
          <p14:tracePt t="15474" x="5818188" y="3716338"/>
          <p14:tracePt t="15477" x="5761038" y="3684588"/>
          <p14:tracePt t="15479" x="5722938" y="3671888"/>
          <p14:tracePt t="15480" x="5716588" y="3665538"/>
          <p14:tracePt t="15481" x="5702300" y="3659188"/>
          <p14:tracePt t="15482" x="5676900" y="3646488"/>
          <p14:tracePt t="15483" x="5657850" y="3632200"/>
          <p14:tracePt t="15485" x="5645150" y="3625850"/>
          <p14:tracePt t="15486" x="5613400" y="3600450"/>
          <p14:tracePt t="15487" x="5594350" y="3594100"/>
          <p14:tracePt t="15489" x="5556250" y="3568700"/>
          <p14:tracePt t="15490" x="5543550" y="3562350"/>
          <p14:tracePt t="15492" x="5524500" y="3556000"/>
          <p14:tracePt t="15494" x="5480050" y="3524250"/>
          <p14:tracePt t="15497" x="5410200" y="3479800"/>
          <p14:tracePt t="15498" x="5403850" y="3479800"/>
          <p14:tracePt t="15499" x="5391150" y="3467100"/>
          <p14:tracePt t="15500" x="5378450" y="3460750"/>
          <p14:tracePt t="15502" x="5359400" y="3454400"/>
          <p14:tracePt t="15503" x="5346700" y="3435350"/>
          <p14:tracePt t="15504" x="5334000" y="3429000"/>
          <p14:tracePt t="15505" x="5289550" y="3397250"/>
          <p14:tracePt t="15506" x="5276850" y="3390900"/>
          <p14:tracePt t="15507" x="5256213" y="3371850"/>
          <p14:tracePt t="15509" x="5249863" y="3365500"/>
          <p14:tracePt t="15511" x="5205413" y="3340100"/>
          <p14:tracePt t="15512" x="5199063" y="3321050"/>
          <p14:tracePt t="15513" x="5186363" y="3314700"/>
          <p14:tracePt t="15515" x="5160963" y="3289300"/>
          <p14:tracePt t="15519" x="5129213" y="3257550"/>
          <p14:tracePt t="15520" x="5116513" y="3244850"/>
          <p14:tracePt t="15523" x="5091113" y="3225800"/>
          <p14:tracePt t="15524" x="5078413" y="3192463"/>
          <p14:tracePt t="15527" x="5059363" y="3173413"/>
          <p14:tracePt t="15528" x="5040313" y="3141663"/>
          <p14:tracePt t="15529" x="5033963" y="3122613"/>
          <p14:tracePt t="15531" x="5021263" y="3103563"/>
          <p14:tracePt t="15533" x="5014913" y="3090863"/>
          <p14:tracePt t="15535" x="4995863" y="3052763"/>
          <p14:tracePt t="15536" x="4995863" y="3040063"/>
          <p14:tracePt t="15537" x="4989513" y="3027363"/>
          <p14:tracePt t="15539" x="4983163" y="3008313"/>
          <p14:tracePt t="15540" x="4976813" y="2982913"/>
          <p14:tracePt t="15541" x="4976813" y="2963863"/>
          <p14:tracePt t="15543" x="4970463" y="2938463"/>
          <p14:tracePt t="15545" x="4970463" y="2900363"/>
          <p14:tracePt t="15547" x="4964113" y="2862263"/>
          <p14:tracePt t="15549" x="4964113" y="2824163"/>
          <p14:tracePt t="15551" x="4964113" y="2784475"/>
          <p14:tracePt t="15552" x="4964113" y="2771775"/>
          <p14:tracePt t="15553" x="4964113" y="2746375"/>
          <p14:tracePt t="15554" x="4964113" y="2720975"/>
          <p14:tracePt t="15555" x="4964113" y="2708275"/>
          <p14:tracePt t="15556" x="4964113" y="2682875"/>
          <p14:tracePt t="15557" x="4970463" y="2657475"/>
          <p14:tracePt t="15559" x="4976813" y="2644775"/>
          <p14:tracePt t="15561" x="4995863" y="2562225"/>
          <p14:tracePt t="15562" x="5002213" y="2549525"/>
          <p14:tracePt t="15564" x="5014913" y="2524125"/>
          <p14:tracePt t="15566" x="5033963" y="2460625"/>
          <p14:tracePt t="15568" x="5053013" y="2428875"/>
          <p14:tracePt t="15570" x="5072063" y="2390775"/>
          <p14:tracePt t="15572" x="5097463" y="2325688"/>
          <p14:tracePt t="15574" x="5116513" y="2306638"/>
          <p14:tracePt t="15575" x="5135563" y="2287588"/>
          <p14:tracePt t="15577" x="5173663" y="2230438"/>
          <p14:tracePt t="15579" x="5205413" y="2179638"/>
          <p14:tracePt t="15580" x="5211763" y="2166938"/>
          <p14:tracePt t="15582" x="5230813" y="2141538"/>
          <p14:tracePt t="15584" x="5249863" y="2116138"/>
          <p14:tracePt t="15585" x="5276850" y="2103438"/>
          <p14:tracePt t="15586" x="5321300" y="2039938"/>
          <p14:tracePt t="15587" x="5340350" y="2027238"/>
          <p14:tracePt t="15589" x="5378450" y="1995488"/>
          <p14:tracePt t="15591" x="5429250" y="1951038"/>
          <p14:tracePt t="15594" x="5448300" y="1931988"/>
          <p14:tracePt t="15595" x="5499100" y="1885950"/>
          <p14:tracePt t="15596" x="5505450" y="1885950"/>
          <p14:tracePt t="15598" x="5518150" y="1873250"/>
          <p14:tracePt t="15599" x="5568950" y="1828800"/>
          <p14:tracePt t="15601" x="5619750" y="1797050"/>
          <p14:tracePt t="15602" x="5645150" y="1778000"/>
          <p14:tracePt t="15604" x="5670550" y="1765300"/>
          <p14:tracePt t="15605" x="5722938" y="1727200"/>
          <p14:tracePt t="15606" x="5748338" y="1714500"/>
          <p14:tracePt t="15608" x="5773738" y="1708150"/>
          <p14:tracePt t="15610" x="5849938" y="1651000"/>
          <p14:tracePt t="15613" x="5932488" y="1612900"/>
          <p14:tracePt t="15615" x="5957888" y="1593850"/>
          <p14:tracePt t="15616" x="5983288" y="1587500"/>
          <p14:tracePt t="15617" x="5995988" y="1581150"/>
          <p14:tracePt t="15618" x="6084888" y="1543050"/>
          <p14:tracePt t="15619" x="6103938" y="1524000"/>
          <p14:tracePt t="15620" x="6129338" y="1517650"/>
          <p14:tracePt t="15621" x="6154738" y="1497013"/>
          <p14:tracePt t="15622" x="6194425" y="1490663"/>
          <p14:tracePt t="15623" x="6213475" y="1484313"/>
          <p14:tracePt t="15624" x="6232525" y="1465263"/>
          <p14:tracePt t="15627" x="6334125" y="1433513"/>
          <p14:tracePt t="15629" x="6359525" y="1420813"/>
          <p14:tracePt t="15631" x="6403975" y="1408113"/>
          <p14:tracePt t="15633" x="6486525" y="1382713"/>
          <p14:tracePt t="15636" x="6556375" y="1357313"/>
          <p14:tracePt t="15637" x="6594475" y="1350963"/>
          <p14:tracePt t="15638" x="6626225" y="1338263"/>
          <p14:tracePt t="15639" x="6659563" y="1331913"/>
          <p14:tracePt t="15641" x="6723063" y="1319213"/>
          <p14:tracePt t="15644" x="6799263" y="1300163"/>
          <p14:tracePt t="15645" x="6824663" y="1293813"/>
          <p14:tracePt t="15647" x="6869113" y="1293813"/>
          <p14:tracePt t="15648" x="6919913" y="1274763"/>
          <p14:tracePt t="15650" x="6977063" y="1268413"/>
          <p14:tracePt t="15653" x="7015163" y="1268413"/>
          <p14:tracePt t="15655" x="7065963" y="1249363"/>
          <p14:tracePt t="15656" x="7124700" y="1249363"/>
          <p14:tracePt t="15659" x="7169150" y="1243013"/>
          <p14:tracePt t="15661" x="7239000" y="1236663"/>
          <p14:tracePt t="15662" x="7264400" y="1236663"/>
          <p14:tracePt t="15663" x="7289800" y="1223963"/>
          <p14:tracePt t="15665" x="7346950" y="1223963"/>
          <p14:tracePt t="15667" x="7391400" y="1223963"/>
          <p14:tracePt t="15669" x="7442200" y="1217613"/>
          <p14:tracePt t="15670" x="7480300" y="1217613"/>
          <p14:tracePt t="15671" x="7505700" y="1217613"/>
          <p14:tracePt t="15673" x="7570788" y="1217613"/>
          <p14:tracePt t="15674" x="7596188" y="1217613"/>
          <p14:tracePt t="15678" x="7666038" y="1217613"/>
          <p14:tracePt t="15679" x="7723188" y="1217613"/>
          <p14:tracePt t="15682" x="7773988" y="1217613"/>
          <p14:tracePt t="15683" x="7799388" y="1217613"/>
          <p14:tracePt t="15685" x="7869238" y="1217613"/>
          <p14:tracePt t="15686" x="7894638" y="1230313"/>
          <p14:tracePt t="15687" x="7913688" y="1230313"/>
          <p14:tracePt t="15688" x="7939088" y="1236663"/>
          <p14:tracePt t="15689" x="7958138" y="1236663"/>
          <p14:tracePt t="15691" x="8004175" y="1243013"/>
          <p14:tracePt t="15694" x="8080375" y="1262063"/>
          <p14:tracePt t="15697" x="8137525" y="1274763"/>
          <p14:tracePt t="15699" x="8156575" y="1281113"/>
          <p14:tracePt t="15701" x="8226425" y="1300163"/>
          <p14:tracePt t="15702" x="8277225" y="1319213"/>
          <p14:tracePt t="15704" x="8321675" y="1331913"/>
          <p14:tracePt t="15705" x="8347075" y="1344613"/>
          <p14:tracePt t="15706" x="8372475" y="1350963"/>
          <p14:tracePt t="15707" x="8397875" y="1357313"/>
          <p14:tracePt t="15711" x="8469313" y="1389063"/>
          <p14:tracePt t="15713" x="8570913" y="1433513"/>
          <p14:tracePt t="15717" x="8653463" y="1477963"/>
          <p14:tracePt t="15718" x="8685213" y="1504950"/>
          <p14:tracePt t="15720" x="8716963" y="1524000"/>
          <p14:tracePt t="15721" x="8761413" y="1543050"/>
          <p14:tracePt t="15723" x="8799513" y="1568450"/>
          <p14:tracePt t="15724" x="8824913" y="1587500"/>
          <p14:tracePt t="15728" x="8940800" y="1663700"/>
          <p14:tracePt t="15731" x="9004300" y="1720850"/>
          <p14:tracePt t="15733" x="9036050" y="1746250"/>
          <p14:tracePt t="15735" x="9074150" y="1784350"/>
          <p14:tracePt t="15736" x="9099550" y="1803400"/>
          <p14:tracePt t="15737" x="9118600" y="1828800"/>
          <p14:tracePt t="15900" x="9093200" y="3729038"/>
          <p14:tracePt t="15902" x="9074150" y="3741738"/>
          <p14:tracePt t="15903" x="9061450" y="3741738"/>
          <p14:tracePt t="15904" x="9042400" y="3748088"/>
          <p14:tracePt t="15907" x="9010650" y="3767138"/>
          <p14:tracePt t="15911" x="8966200" y="3786188"/>
          <p14:tracePt t="15913" x="8959850" y="3792538"/>
          <p14:tracePt t="15917" x="8913813" y="3811588"/>
          <p14:tracePt t="15921" x="8888413" y="3817938"/>
          <p14:tracePt t="15923" x="8869363" y="3824288"/>
          <p14:tracePt t="15925" x="8850313" y="3830638"/>
          <p14:tracePt t="15927" x="8831263" y="3843338"/>
          <p14:tracePt t="15930" x="8818563" y="3849688"/>
          <p14:tracePt t="15932" x="8786813" y="3856038"/>
          <p14:tracePt t="15935" x="8780463" y="3856038"/>
          <p14:tracePt t="15936" x="8767763" y="3862388"/>
          <p14:tracePt t="15938" x="8761413" y="3862388"/>
          <p14:tracePt t="15940" x="8755063" y="3862388"/>
          <p14:tracePt t="15942" x="8748713" y="3868738"/>
          <p14:tracePt t="15944" x="8736013" y="3868738"/>
          <p14:tracePt t="15947" x="8729663" y="3868738"/>
          <p14:tracePt t="15948" x="8723313" y="3868738"/>
          <p14:tracePt t="15952" x="8716963" y="3868738"/>
          <p14:tracePt t="15955" x="8710613" y="3868738"/>
          <p14:tracePt t="15962" x="8704263" y="3875088"/>
          <p14:tracePt t="15965" x="8697913" y="3875088"/>
          <p14:tracePt t="15973" x="8691563" y="3875088"/>
          <p14:tracePt t="15978" x="8685213" y="3875088"/>
          <p14:tracePt t="15985" x="8678863" y="3875088"/>
          <p14:tracePt t="15990" x="8672513" y="3875088"/>
          <p14:tracePt t="15995" x="8666163" y="3875088"/>
          <p14:tracePt t="15998" x="8659813" y="3875088"/>
          <p14:tracePt t="16001" x="8653463" y="3875088"/>
          <p14:tracePt t="16004" x="8647113" y="3875088"/>
          <p14:tracePt t="16007" x="8640763" y="3868738"/>
          <p14:tracePt t="16017" x="8609013" y="3862388"/>
          <p14:tracePt t="16021" x="8596313" y="3856038"/>
          <p14:tracePt t="16025" x="8589963" y="3849688"/>
          <p14:tracePt t="16032" x="8564563" y="3843338"/>
          <p14:tracePt t="16038" x="8558213" y="3836988"/>
          <p14:tracePt t="16042" x="8545513" y="3830638"/>
          <p14:tracePt t="16048" x="8539163" y="3824288"/>
          <p14:tracePt t="16052" x="8539163" y="3817938"/>
          <p14:tracePt t="16058" x="8539163" y="3811588"/>
          <p14:tracePt t="16062" x="8539163" y="3805238"/>
          <p14:tracePt t="16068" x="8539163" y="3786188"/>
          <p14:tracePt t="16071" x="8539163" y="3773488"/>
          <p14:tracePt t="16075" x="8539163" y="3748088"/>
          <p14:tracePt t="16084" x="8558213" y="3671888"/>
          <p14:tracePt t="16090" x="8589963" y="3600450"/>
          <p14:tracePt t="16094" x="8602663" y="3581400"/>
          <p14:tracePt t="16101" x="8678863" y="3429000"/>
          <p14:tracePt t="16109" x="8748713" y="3314700"/>
          <p14:tracePt t="16115" x="8831263" y="3198813"/>
          <p14:tracePt t="16120" x="8913813" y="3103563"/>
          <p14:tracePt t="16125" x="8978900" y="3014663"/>
          <p14:tracePt t="16129" x="9029700" y="2963863"/>
          <p14:tracePt t="16134" x="9086850" y="2900363"/>
          <p14:tracePt t="16139" x="9131300" y="28495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3558"/>
          </a:xfrm>
        </p:spPr>
        <p:txBody>
          <a:bodyPr/>
          <a:lstStyle/>
          <a:p>
            <a:r>
              <a:rPr lang="en-US" dirty="0"/>
              <a:t> EDA</a:t>
            </a:r>
          </a:p>
        </p:txBody>
      </p:sp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430DFF1E-87DE-44BE-BEAF-E6F990F985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168156" y="934866"/>
            <a:ext cx="4176464" cy="3600400"/>
          </a:xfrm>
        </p:spPr>
        <p:txBody>
          <a:bodyPr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강수확률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하늘상태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산점도</a:t>
            </a:r>
            <a:r>
              <a:rPr lang="en-US" altLang="ko-KR" sz="1400" dirty="0"/>
              <a:t>(</a:t>
            </a:r>
            <a:r>
              <a:rPr lang="ko-KR" altLang="en-US" sz="1400" dirty="0"/>
              <a:t>연도 별</a:t>
            </a:r>
            <a:r>
              <a:rPr lang="en-US" altLang="ko-KR" sz="1400" dirty="0"/>
              <a:t>)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4355976" y="934866"/>
            <a:ext cx="4176464" cy="3600400"/>
          </a:xfrm>
        </p:spPr>
        <p:txBody>
          <a:bodyPr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강수확률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하늘상태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산점도</a:t>
            </a:r>
            <a:r>
              <a:rPr lang="en-US" altLang="ko-KR" sz="1400" dirty="0"/>
              <a:t>(</a:t>
            </a:r>
            <a:r>
              <a:rPr lang="ko-KR" altLang="en-US" sz="1400" dirty="0"/>
              <a:t>월 별</a:t>
            </a:r>
            <a:r>
              <a:rPr lang="en-US" altLang="ko-KR" sz="1400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7" y="1491630"/>
            <a:ext cx="4192442" cy="3528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01282"/>
            <a:ext cx="4137914" cy="354122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517344A-284D-4B85-A0A3-FE37D31475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5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17"/>
    </mc:Choice>
    <mc:Fallback>
      <p:transition spd="slow" advTm="32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1" x="8774113" y="2824163"/>
          <p14:tracePt t="328" x="8385175" y="2830513"/>
          <p14:tracePt t="332" x="8347075" y="2830513"/>
          <p14:tracePt t="343" x="7691438" y="2798763"/>
          <p14:tracePt t="347" x="7518400" y="2765425"/>
          <p14:tracePt t="355" x="7059613" y="2676525"/>
          <p14:tracePt t="364" x="6716713" y="2593975"/>
          <p14:tracePt t="369" x="6454775" y="2511425"/>
          <p14:tracePt t="374" x="6194425" y="2441575"/>
          <p14:tracePt t="381" x="5945188" y="2359025"/>
          <p14:tracePt t="385" x="5702300" y="2293938"/>
          <p14:tracePt t="390" x="5518150" y="2230438"/>
          <p14:tracePt t="395" x="5314950" y="2166938"/>
          <p14:tracePt t="399" x="5289550" y="2154238"/>
          <p14:tracePt t="404" x="5008563" y="2058988"/>
          <p14:tracePt t="408" x="4887913" y="2020888"/>
          <p14:tracePt t="411" x="4805363" y="1995488"/>
          <p14:tracePt t="415" x="4778375" y="1989138"/>
          <p14:tracePt t="422" x="4581525" y="1924050"/>
          <p14:tracePt t="426" x="4486275" y="1898650"/>
          <p14:tracePt t="430" x="4454525" y="1892300"/>
          <p14:tracePt t="435" x="4332288" y="1860550"/>
          <p14:tracePt t="440" x="4275138" y="1841500"/>
          <p14:tracePt t="443" x="4243388" y="1828800"/>
          <p14:tracePt t="448" x="4211638" y="1822450"/>
          <p14:tracePt t="451" x="4160838" y="1803400"/>
          <p14:tracePt t="456" x="4103688" y="1790700"/>
          <p14:tracePt t="460" x="4059238" y="1778000"/>
          <p14:tracePt t="464" x="4027488" y="1771650"/>
          <p14:tracePt t="470" x="3963988" y="1739900"/>
          <p14:tracePt t="474" x="3925888" y="1727200"/>
          <p14:tracePt t="477" x="3894138" y="1720850"/>
          <p14:tracePt t="480" x="3887788" y="1714500"/>
          <p14:tracePt t="485" x="3835400" y="1695450"/>
          <p14:tracePt t="487" x="3822700" y="1695450"/>
          <p14:tracePt t="489" x="3810000" y="1689100"/>
          <p14:tracePt t="490" x="3803650" y="1682750"/>
          <p14:tracePt t="492" x="3790950" y="1682750"/>
          <p14:tracePt t="494" x="3778250" y="1676400"/>
          <p14:tracePt t="498" x="3765550" y="1676400"/>
          <p14:tracePt t="500" x="3752850" y="1670050"/>
          <p14:tracePt t="501" x="3746500" y="1670050"/>
          <p14:tracePt t="503" x="3740150" y="1663700"/>
          <p14:tracePt t="505" x="3727450" y="1663700"/>
          <p14:tracePt t="508" x="3714750" y="1657350"/>
          <p14:tracePt t="510" x="3702050" y="1657350"/>
          <p14:tracePt t="512" x="3695700" y="1657350"/>
          <p14:tracePt t="515" x="3683000" y="1651000"/>
          <p14:tracePt t="516" x="3676650" y="1651000"/>
          <p14:tracePt t="518" x="3670300" y="1651000"/>
          <p14:tracePt t="521" x="3657600" y="1644650"/>
          <p14:tracePt t="523" x="3651250" y="1644650"/>
          <p14:tracePt t="525" x="3644900" y="1644650"/>
          <p14:tracePt t="527" x="3638550" y="1638300"/>
          <p14:tracePt t="530" x="3632200" y="1638300"/>
          <p14:tracePt t="532" x="3625850" y="1638300"/>
          <p14:tracePt t="535" x="3619500" y="1631950"/>
          <p14:tracePt t="542" x="3613150" y="1631950"/>
          <p14:tracePt t="708" x="3606800" y="1631950"/>
          <p14:tracePt t="715" x="3594100" y="1631950"/>
          <p14:tracePt t="720" x="3549650" y="1651000"/>
          <p14:tracePt t="726" x="3492500" y="1670050"/>
          <p14:tracePt t="731" x="3448050" y="1689100"/>
          <p14:tracePt t="738" x="3300413" y="1746250"/>
          <p14:tracePt t="745" x="3122613" y="1816100"/>
          <p14:tracePt t="750" x="3116263" y="1816100"/>
          <p14:tracePt t="759" x="2778125" y="1924050"/>
          <p14:tracePt t="764" x="2682875" y="1957388"/>
          <p14:tracePt t="769" x="2536825" y="1995488"/>
          <p14:tracePt t="775" x="2414588" y="2020888"/>
          <p14:tracePt t="778" x="2319338" y="2039938"/>
          <p14:tracePt t="782" x="2306638" y="2039938"/>
          <p14:tracePt t="791" x="2006600" y="2065338"/>
          <p14:tracePt t="797" x="1911350" y="2071688"/>
          <p14:tracePt t="802" x="1797050" y="2078038"/>
          <p14:tracePt t="807" x="1701800" y="2078038"/>
          <p14:tracePt t="812" x="1612900" y="2097088"/>
          <p14:tracePt t="816" x="1554163" y="2103438"/>
          <p14:tracePt t="821" x="1490663" y="2109788"/>
          <p14:tracePt t="826" x="1433513" y="2128838"/>
          <p14:tracePt t="831" x="1414463" y="2135188"/>
          <p14:tracePt t="835" x="1382713" y="2147888"/>
          <p14:tracePt t="839" x="1363663" y="2154238"/>
          <p14:tracePt t="842" x="1350963" y="2160588"/>
          <p14:tracePt t="846" x="1344613" y="2166938"/>
          <p14:tracePt t="850" x="1338263" y="2173288"/>
          <p14:tracePt t="853" x="1331913" y="2173288"/>
          <p14:tracePt t="861" x="1325563" y="2173288"/>
          <p14:tracePt t="867" x="1325563" y="2179638"/>
          <p14:tracePt t="1043" x="1319213" y="2179638"/>
          <p14:tracePt t="1049" x="1319213" y="2173288"/>
          <p14:tracePt t="1060" x="1319213" y="2166938"/>
          <p14:tracePt t="1073" x="1319213" y="2160588"/>
          <p14:tracePt t="1078" x="1312863" y="2160588"/>
          <p14:tracePt t="1088" x="1312863" y="2154238"/>
          <p14:tracePt t="1094" x="1312863" y="2147888"/>
          <p14:tracePt t="1102" x="1306513" y="2135188"/>
          <p14:tracePt t="1111" x="1300163" y="2116138"/>
          <p14:tracePt t="1120" x="1293813" y="2097088"/>
          <p14:tracePt t="1126" x="1281113" y="2071688"/>
          <p14:tracePt t="1133" x="1274763" y="2065338"/>
          <p14:tracePt t="1137" x="1255713" y="2039938"/>
          <p14:tracePt t="1142" x="1249363" y="2027238"/>
          <p14:tracePt t="1146" x="1236663" y="2014538"/>
          <p14:tracePt t="1153" x="1217613" y="1989138"/>
          <p14:tracePt t="1160" x="1198563" y="1970088"/>
          <p14:tracePt t="1167" x="1185863" y="1963738"/>
          <p14:tracePt t="1170" x="1173163" y="1944688"/>
          <p14:tracePt t="1173" x="1166813" y="1938338"/>
          <p14:tracePt t="1179" x="1160463" y="1924050"/>
          <p14:tracePt t="1184" x="1154113" y="1917700"/>
          <p14:tracePt t="1188" x="1154113" y="1911350"/>
          <p14:tracePt t="1195" x="1147763" y="1905000"/>
          <p14:tracePt t="1209" x="1147763" y="1898650"/>
          <p14:tracePt t="1218" x="1147763" y="1892300"/>
          <p14:tracePt t="1222" x="1147763" y="1885950"/>
          <p14:tracePt t="1229" x="1147763" y="1879600"/>
          <p14:tracePt t="1232" x="1147763" y="1873250"/>
          <p14:tracePt t="1237" x="1147763" y="1866900"/>
          <p14:tracePt t="1241" x="1139825" y="1860550"/>
          <p14:tracePt t="1249" x="1139825" y="1854200"/>
          <p14:tracePt t="1254" x="1139825" y="1847850"/>
          <p14:tracePt t="1258" x="1139825" y="1841500"/>
          <p14:tracePt t="1268" x="1133475" y="1828800"/>
          <p14:tracePt t="1274" x="1133475" y="1822450"/>
          <p14:tracePt t="1278" x="1133475" y="1816100"/>
          <p14:tracePt t="1282" x="1133475" y="1809750"/>
          <p14:tracePt t="1287" x="1127125" y="1803400"/>
          <p14:tracePt t="1292" x="1127125" y="1797050"/>
          <p14:tracePt t="1299" x="1127125" y="1790700"/>
          <p14:tracePt t="1302" x="1127125" y="1784350"/>
          <p14:tracePt t="1309" x="1127125" y="1778000"/>
          <p14:tracePt t="1319" x="1127125" y="1771650"/>
          <p14:tracePt t="1329" x="1127125" y="1765300"/>
          <p14:tracePt t="1354" x="1127125" y="1758950"/>
          <p14:tracePt t="1373" x="1127125" y="1752600"/>
          <p14:tracePt t="1385" x="1120775" y="1752600"/>
          <p14:tracePt t="1395" x="1120775" y="1746250"/>
          <p14:tracePt t="1410" x="1120775" y="1739900"/>
          <p14:tracePt t="1922" x="1127125" y="1733550"/>
          <p14:tracePt t="1929" x="1133475" y="1733550"/>
          <p14:tracePt t="1935" x="1139825" y="1733550"/>
          <p14:tracePt t="1943" x="1147763" y="1733550"/>
          <p14:tracePt t="1958" x="1154113" y="1733550"/>
          <p14:tracePt t="2005" x="1160463" y="1733550"/>
          <p14:tracePt t="2014" x="1166813" y="1733550"/>
          <p14:tracePt t="2019" x="1173163" y="1733550"/>
          <p14:tracePt t="2029" x="1185863" y="1733550"/>
          <p14:tracePt t="2037" x="1198563" y="1727200"/>
          <p14:tracePt t="2046" x="1211263" y="1727200"/>
          <p14:tracePt t="2055" x="1223963" y="1727200"/>
          <p14:tracePt t="2059" x="1230313" y="1727200"/>
          <p14:tracePt t="2149" x="1236663" y="1727200"/>
          <p14:tracePt t="2155" x="1243013" y="1727200"/>
          <p14:tracePt t="2161" x="1249363" y="1727200"/>
          <p14:tracePt t="2164" x="1249363" y="1720850"/>
          <p14:tracePt t="2166" x="1255713" y="1720850"/>
          <p14:tracePt t="2169" x="1262063" y="1720850"/>
          <p14:tracePt t="2175" x="1268413" y="1720850"/>
          <p14:tracePt t="2178" x="1274763" y="1720850"/>
          <p14:tracePt t="2186" x="1281113" y="1720850"/>
          <p14:tracePt t="2194" x="1287463" y="1720850"/>
          <p14:tracePt t="2204" x="1293813" y="1714500"/>
          <p14:tracePt t="2254" x="1300163" y="1714500"/>
          <p14:tracePt t="2260" x="1306513" y="1714500"/>
          <p14:tracePt t="2266" x="1312863" y="1714500"/>
          <p14:tracePt t="2271" x="1319213" y="1714500"/>
          <p14:tracePt t="2276" x="1325563" y="1714500"/>
          <p14:tracePt t="2283" x="1331913" y="1714500"/>
          <p14:tracePt t="2291" x="1338263" y="1714500"/>
          <p14:tracePt t="2360" x="1344613" y="1714500"/>
          <p14:tracePt t="2372" x="1344613" y="1708150"/>
          <p14:tracePt t="2379" x="1350963" y="1708150"/>
          <p14:tracePt t="2387" x="1357313" y="1708150"/>
          <p14:tracePt t="2395" x="1363663" y="1701800"/>
          <p14:tracePt t="2402" x="1370013" y="1701800"/>
          <p14:tracePt t="2407" x="1376363" y="1701800"/>
          <p14:tracePt t="2418" x="1382713" y="1701800"/>
          <p14:tracePt t="2425" x="1389063" y="1701800"/>
          <p14:tracePt t="2435" x="1395413" y="1695450"/>
          <p14:tracePt t="2446" x="1401763" y="1695450"/>
          <p14:tracePt t="2458" x="1408113" y="1689100"/>
          <p14:tracePt t="2473" x="1414463" y="1689100"/>
          <p14:tracePt t="2488" x="1420813" y="1689100"/>
          <p14:tracePt t="2527" x="1427163" y="1689100"/>
          <p14:tracePt t="2856" x="1433513" y="1689100"/>
          <p14:tracePt t="2859" x="1433513" y="1682750"/>
          <p14:tracePt t="2865" x="1439863" y="1682750"/>
          <p14:tracePt t="2871" x="1446213" y="1682750"/>
          <p14:tracePt t="2875" x="1446213" y="1676400"/>
          <p14:tracePt t="2883" x="1452563" y="1676400"/>
          <p14:tracePt t="2894" x="1458913" y="1676400"/>
          <p14:tracePt t="2927" x="1465263" y="1676400"/>
          <p14:tracePt t="2939" x="1471613" y="1670050"/>
          <p14:tracePt t="2948" x="1477963" y="1670050"/>
          <p14:tracePt t="2952" x="1484313" y="1663700"/>
          <p14:tracePt t="2955" x="1490663" y="1663700"/>
          <p14:tracePt t="2959" x="1497013" y="1663700"/>
          <p14:tracePt t="2967" x="1509713" y="1657350"/>
          <p14:tracePt t="2970" x="1516063" y="1657350"/>
          <p14:tracePt t="2973" x="1522413" y="1651000"/>
          <p14:tracePt t="2976" x="1528763" y="1651000"/>
          <p14:tracePt t="2981" x="1535113" y="1644650"/>
          <p14:tracePt t="2984" x="1547813" y="1644650"/>
          <p14:tracePt t="2990" x="1560513" y="1638300"/>
          <p14:tracePt t="2992" x="1566863" y="1638300"/>
          <p14:tracePt t="2995" x="1573213" y="1631950"/>
          <p14:tracePt t="3001" x="1585913" y="1631950"/>
          <p14:tracePt t="3004" x="1592263" y="1625600"/>
          <p14:tracePt t="3010" x="1606550" y="1625600"/>
          <p14:tracePt t="3013" x="1606550" y="1619250"/>
          <p14:tracePt t="3017" x="1612900" y="1619250"/>
          <p14:tracePt t="3024" x="1619250" y="1619250"/>
          <p14:tracePt t="3032" x="1625600" y="1612900"/>
          <p14:tracePt t="3041" x="1638300" y="1612900"/>
          <p14:tracePt t="3045" x="1644650" y="1606550"/>
          <p14:tracePt t="3051" x="1651000" y="1606550"/>
          <p14:tracePt t="3056" x="1657350" y="1606550"/>
          <p14:tracePt t="3059" x="1663700" y="1606550"/>
          <p14:tracePt t="3063" x="1670050" y="1606550"/>
          <p14:tracePt t="3068" x="1676400" y="1600200"/>
          <p14:tracePt t="3074" x="1689100" y="1600200"/>
          <p14:tracePt t="3076" x="1689100" y="1593850"/>
          <p14:tracePt t="3079" x="1695450" y="1593850"/>
          <p14:tracePt t="3085" x="1701800" y="1587500"/>
          <p14:tracePt t="3091" x="1714500" y="1587500"/>
          <p14:tracePt t="3093" x="1714500" y="1581150"/>
          <p14:tracePt t="3096" x="1720850" y="1581150"/>
          <p14:tracePt t="3106" x="1727200" y="1581150"/>
          <p14:tracePt t="3114" x="1733550" y="1581150"/>
          <p14:tracePt t="3121" x="1733550" y="1574800"/>
          <p14:tracePt t="3155" x="1739900" y="1574800"/>
          <p14:tracePt t="3162" x="1739900" y="1568450"/>
          <p14:tracePt t="3170" x="1746250" y="1568450"/>
          <p14:tracePt t="3183" x="1752600" y="1562100"/>
          <p14:tracePt t="3197" x="1758950" y="1562100"/>
          <p14:tracePt t="3208" x="1765300" y="1555750"/>
          <p14:tracePt t="3234" x="1771650" y="1549400"/>
          <p14:tracePt t="3252" x="1778000" y="1549400"/>
          <p14:tracePt t="3261" x="1778000" y="1543050"/>
          <p14:tracePt t="3279" x="1784350" y="1543050"/>
          <p14:tracePt t="3292" x="1784350" y="1536700"/>
          <p14:tracePt t="3294" x="1790700" y="1536700"/>
          <p14:tracePt t="3302" x="1790700" y="1530350"/>
          <p14:tracePt t="3306" x="1797050" y="1530350"/>
          <p14:tracePt t="3318" x="1803400" y="1530350"/>
          <p14:tracePt t="3324" x="1803400" y="1524000"/>
          <p14:tracePt t="3342" x="1809750" y="1524000"/>
          <p14:tracePt t="3347" x="1809750" y="1517650"/>
          <p14:tracePt t="4390" x="1809750" y="1511300"/>
          <p14:tracePt t="4419" x="1809750" y="1504950"/>
          <p14:tracePt t="4435" x="1809750" y="1497013"/>
          <p14:tracePt t="4447" x="1809750" y="1490663"/>
          <p14:tracePt t="4456" x="1809750" y="1484313"/>
          <p14:tracePt t="4468" x="1809750" y="1477963"/>
          <p14:tracePt t="4473" x="1809750" y="1471613"/>
          <p14:tracePt t="4489" x="1809750" y="1465263"/>
          <p14:tracePt t="4493" x="1803400" y="1465263"/>
          <p14:tracePt t="4502" x="1803400" y="1458913"/>
          <p14:tracePt t="4522" x="1803400" y="1452563"/>
          <p14:tracePt t="4546" x="1803400" y="1446213"/>
          <p14:tracePt t="4556" x="1797050" y="1446213"/>
          <p14:tracePt t="4587" x="1797050" y="1439863"/>
          <p14:tracePt t="4601" x="1797050" y="1433513"/>
          <p14:tracePt t="4619" x="1790700" y="1433513"/>
          <p14:tracePt t="4622" x="1790700" y="1427163"/>
          <p14:tracePt t="4645" x="1790700" y="1420813"/>
          <p14:tracePt t="5076" x="1784350" y="1420813"/>
          <p14:tracePt t="5095" x="1784350" y="1414463"/>
          <p14:tracePt t="5104" x="1778000" y="1414463"/>
          <p14:tracePt t="5119" x="1771650" y="1414463"/>
          <p14:tracePt t="5126" x="1771650" y="1408113"/>
          <p14:tracePt t="5139" x="1765300" y="1408113"/>
          <p14:tracePt t="5152" x="1758950" y="1408113"/>
          <p14:tracePt t="5162" x="1752600" y="1408113"/>
          <p14:tracePt t="5169" x="1752600" y="1401763"/>
          <p14:tracePt t="5179" x="1746250" y="1401763"/>
          <p14:tracePt t="5220" x="1739900" y="1401763"/>
          <p14:tracePt t="5236" x="1739900" y="1395413"/>
          <p14:tracePt t="5253" x="1733550" y="1395413"/>
          <p14:tracePt t="6308" x="1733550" y="1401763"/>
          <p14:tracePt t="6316" x="1733550" y="1408113"/>
          <p14:tracePt t="6319" x="1727200" y="1414463"/>
          <p14:tracePt t="6322" x="1727200" y="1420813"/>
          <p14:tracePt t="6325" x="1727200" y="1427163"/>
          <p14:tracePt t="6330" x="1720850" y="1433513"/>
          <p14:tracePt t="6337" x="1714500" y="1452563"/>
          <p14:tracePt t="6342" x="1714500" y="1458913"/>
          <p14:tracePt t="6346" x="1708150" y="1465263"/>
          <p14:tracePt t="6352" x="1708150" y="1471613"/>
          <p14:tracePt t="6355" x="1708150" y="1477963"/>
          <p14:tracePt t="6363" x="1701800" y="1477963"/>
          <p14:tracePt t="6369" x="1701800" y="1484313"/>
          <p14:tracePt t="6566" x="1701800" y="1490663"/>
          <p14:tracePt t="6569" x="1695450" y="1490663"/>
          <p14:tracePt t="6579" x="1695450" y="1497013"/>
          <p14:tracePt t="6585" x="1689100" y="1497013"/>
          <p14:tracePt t="6673" x="1689100" y="1504950"/>
          <p14:tracePt t="6679" x="1682750" y="1511300"/>
          <p14:tracePt t="6683" x="1682750" y="1517650"/>
          <p14:tracePt t="6686" x="1676400" y="1524000"/>
          <p14:tracePt t="6697" x="1676400" y="1530350"/>
          <p14:tracePt t="6702" x="1670050" y="1530350"/>
          <p14:tracePt t="6705" x="1670050" y="1536700"/>
          <p14:tracePt t="6820" x="1670050" y="1543050"/>
          <p14:tracePt t="6827" x="1663700" y="1543050"/>
          <p14:tracePt t="6834" x="1657350" y="1549400"/>
          <p14:tracePt t="6842" x="1657350" y="1555750"/>
          <p14:tracePt t="6852" x="1651000" y="1555750"/>
          <p14:tracePt t="11044" x="1651000" y="1562100"/>
          <p14:tracePt t="11062" x="1657350" y="1568450"/>
          <p14:tracePt t="11093" x="1663700" y="1574800"/>
          <p14:tracePt t="11115" x="1663700" y="1581150"/>
          <p14:tracePt t="11118" x="1670050" y="1581150"/>
          <p14:tracePt t="11126" x="1670050" y="1587500"/>
          <p14:tracePt t="11135" x="1676400" y="1593850"/>
          <p14:tracePt t="11140" x="1676400" y="1600200"/>
          <p14:tracePt t="11146" x="1682750" y="1600200"/>
          <p14:tracePt t="11151" x="1682750" y="1606550"/>
          <p14:tracePt t="11153" x="1689100" y="1606550"/>
          <p14:tracePt t="11157" x="1689100" y="1612900"/>
          <p14:tracePt t="11162" x="1689100" y="1619250"/>
          <p14:tracePt t="11166" x="1689100" y="1625600"/>
          <p14:tracePt t="11177" x="1695450" y="1631950"/>
          <p14:tracePt t="11312" x="1695450" y="1638300"/>
          <p14:tracePt t="11320" x="1695450" y="1644650"/>
          <p14:tracePt t="11324" x="1695450" y="1651000"/>
          <p14:tracePt t="11329" x="1695450" y="1657350"/>
          <p14:tracePt t="11334" x="1701800" y="1670050"/>
          <p14:tracePt t="11340" x="1701800" y="1676400"/>
          <p14:tracePt t="11344" x="1701800" y="1682750"/>
          <p14:tracePt t="11353" x="1708150" y="1695450"/>
          <p14:tracePt t="11360" x="1708150" y="1708150"/>
          <p14:tracePt t="11364" x="1708150" y="1714500"/>
          <p14:tracePt t="11368" x="1714500" y="1727200"/>
          <p14:tracePt t="11373" x="1714500" y="1739900"/>
          <p14:tracePt t="11377" x="1714500" y="1752600"/>
          <p14:tracePt t="11382" x="1714500" y="1765300"/>
          <p14:tracePt t="11386" x="1714500" y="1778000"/>
          <p14:tracePt t="11394" x="1714500" y="1803400"/>
          <p14:tracePt t="11403" x="1714500" y="1847850"/>
          <p14:tracePt t="11408" x="1714500" y="1866900"/>
          <p14:tracePt t="11412" x="1714500" y="1879600"/>
          <p14:tracePt t="11419" x="1714500" y="1917700"/>
          <p14:tracePt t="11425" x="1714500" y="1957388"/>
          <p14:tracePt t="11435" x="1714500" y="2014538"/>
          <p14:tracePt t="11440" x="1714500" y="2046288"/>
          <p14:tracePt t="11445" x="1708150" y="2071688"/>
          <p14:tracePt t="11448" x="1708150" y="2090738"/>
          <p14:tracePt t="11453" x="1701800" y="2116138"/>
          <p14:tracePt t="11457" x="1701800" y="2128838"/>
          <p14:tracePt t="11462" x="1695450" y="2160588"/>
          <p14:tracePt t="11473" x="1689100" y="2205038"/>
          <p14:tracePt t="11477" x="1689100" y="2217738"/>
          <p14:tracePt t="11483" x="1682750" y="2236788"/>
          <p14:tracePt t="11488" x="1682750" y="2255838"/>
          <p14:tracePt t="11493" x="1676400" y="2274888"/>
          <p14:tracePt t="11501" x="1670050" y="2300288"/>
          <p14:tracePt t="11503" x="1670050" y="2306638"/>
          <p14:tracePt t="11506" x="1670050" y="2319338"/>
          <p14:tracePt t="11510" x="1663700" y="2325688"/>
          <p14:tracePt t="11512" x="1663700" y="2332038"/>
          <p14:tracePt t="11515" x="1657350" y="2351088"/>
          <p14:tracePt t="11517" x="1657350" y="2359025"/>
          <p14:tracePt t="11520" x="1657350" y="2371725"/>
          <p14:tracePt t="11522" x="1651000" y="2378075"/>
          <p14:tracePt t="11524" x="1651000" y="2384425"/>
          <p14:tracePt t="11525" x="1651000" y="2390775"/>
          <p14:tracePt t="11526" x="1651000" y="2397125"/>
          <p14:tracePt t="11530" x="1644650" y="2416175"/>
          <p14:tracePt t="11533" x="1644650" y="2428875"/>
          <p14:tracePt t="11536" x="1638300" y="2441575"/>
          <p14:tracePt t="11540" x="1638300" y="2466975"/>
          <p14:tracePt t="11544" x="1631950" y="2479675"/>
          <p14:tracePt t="11546" x="1631950" y="2486025"/>
          <p14:tracePt t="11548" x="1625600" y="2505075"/>
          <p14:tracePt t="11551" x="1625600" y="2524125"/>
          <p14:tracePt t="11557" x="1625600" y="2549525"/>
          <p14:tracePt t="11559" x="1619250" y="2562225"/>
          <p14:tracePt t="11560" x="1619250" y="2574925"/>
          <p14:tracePt t="11561" x="1619250" y="2581275"/>
          <p14:tracePt t="11564" x="1612900" y="2593975"/>
          <p14:tracePt t="11567" x="1612900" y="2613025"/>
          <p14:tracePt t="11569" x="1612900" y="2619375"/>
          <p14:tracePt t="11572" x="1612900" y="2632075"/>
          <p14:tracePt t="11573" x="1612900" y="2644775"/>
          <p14:tracePt t="11574" x="1606550" y="2644775"/>
          <p14:tracePt t="11576" x="1606550" y="2651125"/>
          <p14:tracePt t="11577" x="1606550" y="2657475"/>
          <p14:tracePt t="11580" x="1606550" y="2670175"/>
          <p14:tracePt t="11583" x="1598613" y="2682875"/>
          <p14:tracePt t="11584" x="1598613" y="2689225"/>
          <p14:tracePt t="11586" x="1598613" y="2695575"/>
          <p14:tracePt t="11588" x="1598613" y="2701925"/>
          <p14:tracePt t="11589" x="1598613" y="2708275"/>
          <p14:tracePt t="11591" x="1598613" y="2714625"/>
          <p14:tracePt t="11593" x="1598613" y="2720975"/>
          <p14:tracePt t="11594" x="1598613" y="2727325"/>
          <p14:tracePt t="11596" x="1592263" y="2727325"/>
          <p14:tracePt t="11597" x="1592263" y="2733675"/>
          <p14:tracePt t="11600" x="1592263" y="2740025"/>
          <p14:tracePt t="11602" x="1592263" y="2746375"/>
          <p14:tracePt t="11603" x="1592263" y="2752725"/>
          <p14:tracePt t="11606" x="1592263" y="2759075"/>
          <p14:tracePt t="11607" x="1592263" y="2765425"/>
          <p14:tracePt t="11612" x="1585913" y="2771775"/>
          <p14:tracePt t="11615" x="1585913" y="2784475"/>
          <p14:tracePt t="11618" x="1585913" y="2792413"/>
          <p14:tracePt t="11620" x="1585913" y="2798763"/>
          <p14:tracePt t="11622" x="1585913" y="2805113"/>
          <p14:tracePt t="11625" x="1585913" y="2811463"/>
          <p14:tracePt t="11630" x="1585913" y="2817813"/>
          <p14:tracePt t="11631" x="1579563" y="2824163"/>
          <p14:tracePt t="11633" x="1579563" y="2830513"/>
          <p14:tracePt t="11637" x="1579563" y="2836863"/>
          <p14:tracePt t="11639" x="1579563" y="2843213"/>
          <p14:tracePt t="11642" x="1579563" y="2849563"/>
          <p14:tracePt t="11653" x="1579563" y="2874963"/>
          <p14:tracePt t="11658" x="1579563" y="2887663"/>
          <p14:tracePt t="11662" x="1579563" y="2894013"/>
          <p14:tracePt t="11669" x="1573213" y="2919413"/>
          <p14:tracePt t="11672" x="1573213" y="2925763"/>
          <p14:tracePt t="11679" x="1573213" y="2938463"/>
          <p14:tracePt t="11684" x="1573213" y="2957513"/>
          <p14:tracePt t="11690" x="1566863" y="2970213"/>
          <p14:tracePt t="11694" x="1560513" y="2982913"/>
          <p14:tracePt t="11698" x="1560513" y="2989263"/>
          <p14:tracePt t="11702" x="1560513" y="3001963"/>
          <p14:tracePt t="11708" x="1560513" y="3008313"/>
          <p14:tracePt t="11712" x="1554163" y="3008313"/>
          <p14:tracePt t="11717" x="1554163" y="3021013"/>
          <p14:tracePt t="11724" x="1554163" y="3027363"/>
          <p14:tracePt t="11730" x="1547813" y="3033713"/>
          <p14:tracePt t="11735" x="1547813" y="3040063"/>
          <p14:tracePt t="11741" x="1547813" y="3046413"/>
          <p14:tracePt t="11749" x="1547813" y="3052763"/>
          <p14:tracePt t="11757" x="1541463" y="3059113"/>
          <p14:tracePt t="11767" x="1541463" y="3065463"/>
          <p14:tracePt t="11772" x="1541463" y="3071813"/>
          <p14:tracePt t="11776" x="1541463" y="3078163"/>
          <p14:tracePt t="11785" x="1535113" y="3090863"/>
          <p14:tracePt t="11795" x="1535113" y="3097213"/>
          <p14:tracePt t="11802" x="1535113" y="3109913"/>
          <p14:tracePt t="11808" x="1528763" y="3116263"/>
          <p14:tracePt t="11816" x="1528763" y="3122613"/>
          <p14:tracePt t="11822" x="1528763" y="3128963"/>
          <p14:tracePt t="11835" x="1528763" y="3135313"/>
          <p14:tracePt t="11844" x="1528763" y="3141663"/>
          <p14:tracePt t="11857" x="1528763" y="3148013"/>
          <p14:tracePt t="11876" x="1528763" y="3154363"/>
          <p14:tracePt t="11891" x="1528763" y="3160713"/>
          <p14:tracePt t="11910" x="1522413" y="3160713"/>
          <p14:tracePt t="11922" x="1522413" y="3167063"/>
          <p14:tracePt t="11939" x="1522413" y="3173413"/>
          <p14:tracePt t="11945" x="1516063" y="3173413"/>
          <p14:tracePt t="11952" x="1516063" y="3179763"/>
          <p14:tracePt t="11961" x="1516063" y="3186113"/>
          <p14:tracePt t="11966" x="1509713" y="3186113"/>
          <p14:tracePt t="11968" x="1509713" y="3192463"/>
          <p14:tracePt t="11974" x="1509713" y="3198813"/>
          <p14:tracePt t="11978" x="1503363" y="3198813"/>
          <p14:tracePt t="11981" x="1503363" y="3205163"/>
          <p14:tracePt t="11991" x="1497013" y="3211513"/>
          <p14:tracePt t="11999" x="1497013" y="3219450"/>
          <p14:tracePt t="12003" x="1490663" y="3219450"/>
          <p14:tracePt t="12006" x="1490663" y="3225800"/>
          <p14:tracePt t="12011" x="1490663" y="3232150"/>
          <p14:tracePt t="12021" x="1484313" y="3238500"/>
          <p14:tracePt t="12037" x="1484313" y="3244850"/>
          <p14:tracePt t="12047" x="1477963" y="3244850"/>
          <p14:tracePt t="12075" x="1471613" y="3244850"/>
          <p14:tracePt t="12111" x="1465263" y="3244850"/>
          <p14:tracePt t="12129" x="1458913" y="3244850"/>
          <p14:tracePt t="12152" x="1452563" y="3244850"/>
          <p14:tracePt t="12171" x="1446213" y="3244850"/>
          <p14:tracePt t="12192" x="1439863" y="3244850"/>
          <p14:tracePt t="12203" x="1433513" y="3244850"/>
          <p14:tracePt t="12217" x="1427163" y="3244850"/>
          <p14:tracePt t="12225" x="1427163" y="3238500"/>
          <p14:tracePt t="12229" x="1420813" y="3238500"/>
          <p14:tracePt t="12240" x="1414463" y="3232150"/>
          <p14:tracePt t="12250" x="1408113" y="3232150"/>
          <p14:tracePt t="12262" x="1401763" y="3225800"/>
          <p14:tracePt t="12273" x="1395413" y="3219450"/>
          <p14:tracePt t="12286" x="1389063" y="3219450"/>
          <p14:tracePt t="12301" x="1382713" y="3211513"/>
          <p14:tracePt t="12328" x="1376363" y="3211513"/>
          <p14:tracePt t="12371" x="1370013" y="3211513"/>
          <p14:tracePt t="12405" x="1363663" y="3211513"/>
          <p14:tracePt t="12408" x="1363663" y="3205163"/>
          <p14:tracePt t="13165" x="1363663" y="3198813"/>
          <p14:tracePt t="13713" x="1370013" y="3198813"/>
          <p14:tracePt t="13726" x="1376363" y="3192463"/>
          <p14:tracePt t="13790" x="1382713" y="3192463"/>
          <p14:tracePt t="13798" x="1389063" y="3192463"/>
          <p14:tracePt t="13805" x="1395413" y="3192463"/>
          <p14:tracePt t="13810" x="1401763" y="3186113"/>
          <p14:tracePt t="13816" x="1408113" y="3186113"/>
          <p14:tracePt t="13822" x="1414463" y="3186113"/>
          <p14:tracePt t="13830" x="1420813" y="3186113"/>
          <p14:tracePt t="13833" x="1420813" y="3179763"/>
          <p14:tracePt t="13841" x="1427163" y="3179763"/>
          <p14:tracePt t="13883" x="1433513" y="3179763"/>
          <p14:tracePt t="13899" x="1433513" y="3173413"/>
          <p14:tracePt t="13904" x="1439863" y="3173413"/>
          <p14:tracePt t="13918" x="1446213" y="3173413"/>
          <p14:tracePt t="13921" x="1446213" y="3167063"/>
          <p14:tracePt t="14061" x="1452563" y="3167063"/>
          <p14:tracePt t="14067" x="1452563" y="3160713"/>
          <p14:tracePt t="14078" x="1458913" y="3160713"/>
          <p14:tracePt t="14086" x="1458913" y="3154363"/>
          <p14:tracePt t="14226" x="1458913" y="3148013"/>
          <p14:tracePt t="14277" x="1465263" y="3148013"/>
          <p14:tracePt t="14357" x="1465263" y="3141663"/>
          <p14:tracePt t="14363" x="1471613" y="3141663"/>
          <p14:tracePt t="14366" x="1471613" y="3135313"/>
          <p14:tracePt t="14369" x="1477963" y="3135313"/>
          <p14:tracePt t="14374" x="1484313" y="3128963"/>
          <p14:tracePt t="14384" x="1490663" y="3122613"/>
          <p14:tracePt t="14391" x="1497013" y="3116263"/>
          <p14:tracePt t="14404" x="1503363" y="3109913"/>
          <p14:tracePt t="14703" x="1503363" y="3103563"/>
          <p14:tracePt t="14721" x="1509713" y="3097213"/>
          <p14:tracePt t="15616" x="1516063" y="3097213"/>
          <p14:tracePt t="15629" x="1522413" y="3097213"/>
          <p14:tracePt t="15634" x="1528763" y="3097213"/>
          <p14:tracePt t="15642" x="1535113" y="3097213"/>
          <p14:tracePt t="15650" x="1541463" y="3097213"/>
          <p14:tracePt t="15659" x="1547813" y="3097213"/>
          <p14:tracePt t="15667" x="1554163" y="3097213"/>
          <p14:tracePt t="15677" x="1560513" y="3097213"/>
          <p14:tracePt t="15729" x="1566863" y="3097213"/>
          <p14:tracePt t="15909" x="1573213" y="3097213"/>
          <p14:tracePt t="15924" x="1579563" y="3097213"/>
          <p14:tracePt t="15934" x="1585913" y="3097213"/>
          <p14:tracePt t="15951" x="1592263" y="3097213"/>
          <p14:tracePt t="15956" x="1598613" y="3097213"/>
          <p14:tracePt t="15959" x="1598613" y="3103563"/>
          <p14:tracePt t="15970" x="1606550" y="3103563"/>
          <p14:tracePt t="15975" x="1612900" y="3103563"/>
          <p14:tracePt t="15982" x="1619250" y="3103563"/>
          <p14:tracePt t="15991" x="1625600" y="3103563"/>
          <p14:tracePt t="16004" x="1638300" y="3103563"/>
          <p14:tracePt t="16011" x="1644650" y="3103563"/>
          <p14:tracePt t="16027" x="1651000" y="3103563"/>
          <p14:tracePt t="16047" x="1657350" y="3103563"/>
          <p14:tracePt t="16333" x="1663700" y="3103563"/>
          <p14:tracePt t="16343" x="1670050" y="3103563"/>
          <p14:tracePt t="16348" x="1676400" y="3103563"/>
          <p14:tracePt t="16355" x="1682750" y="3097213"/>
          <p14:tracePt t="16395" x="1689100" y="3097213"/>
          <p14:tracePt t="16417" x="1695450" y="3097213"/>
          <p14:tracePt t="16423" x="1695450" y="3090863"/>
          <p14:tracePt t="16552" x="1701800" y="3090863"/>
          <p14:tracePt t="16564" x="1714500" y="3109913"/>
          <p14:tracePt t="16569" x="1720850" y="3122613"/>
          <p14:tracePt t="16578" x="1727200" y="3141663"/>
          <p14:tracePt t="16583" x="1733550" y="3148013"/>
          <p14:tracePt t="16591" x="1739900" y="3167063"/>
          <p14:tracePt t="16598" x="1739900" y="3173413"/>
          <p14:tracePt t="16601" x="1746250" y="3179763"/>
          <p14:tracePt t="16609" x="1746250" y="3186113"/>
          <p14:tracePt t="16621" x="1746250" y="3192463"/>
          <p14:tracePt t="16636" x="1746250" y="3198813"/>
          <p14:tracePt t="16648" x="1746250" y="3205163"/>
          <p14:tracePt t="16675" x="1739900" y="3205163"/>
          <p14:tracePt t="16679" x="1733550" y="3205163"/>
          <p14:tracePt t="16684" x="1720850" y="3211513"/>
          <p14:tracePt t="16693" x="1689100" y="3219450"/>
          <p14:tracePt t="16697" x="1682750" y="3219450"/>
          <p14:tracePt t="16703" x="1644650" y="3232150"/>
          <p14:tracePt t="16708" x="1619250" y="3232150"/>
          <p14:tracePt t="16716" x="1585913" y="3244850"/>
          <p14:tracePt t="16725" x="1566863" y="3257550"/>
          <p14:tracePt t="16735" x="1554163" y="3270250"/>
          <p14:tracePt t="16741" x="1547813" y="3276600"/>
          <p14:tracePt t="16750" x="1541463" y="3289300"/>
          <p14:tracePt t="16757" x="1541463" y="3295650"/>
          <p14:tracePt t="16767" x="1541463" y="3302000"/>
          <p14:tracePt t="16769" x="1541463" y="3308350"/>
          <p14:tracePt t="16778" x="1541463" y="3314700"/>
          <p14:tracePt t="16785" x="1541463" y="3321050"/>
          <p14:tracePt t="16792" x="1541463" y="3327400"/>
          <p14:tracePt t="16802" x="1535113" y="3340100"/>
          <p14:tracePt t="16808" x="1535113" y="3359150"/>
          <p14:tracePt t="16817" x="1528763" y="3390900"/>
          <p14:tracePt t="16820" x="1528763" y="3403600"/>
          <p14:tracePt t="16824" x="1528763" y="3416300"/>
          <p14:tracePt t="16828" x="1528763" y="3429000"/>
          <p14:tracePt t="16833" x="1528763" y="3441700"/>
          <p14:tracePt t="16837" x="1528763" y="3454400"/>
          <p14:tracePt t="16841" x="1535113" y="3467100"/>
          <p14:tracePt t="16851" x="1541463" y="3479800"/>
          <p14:tracePt t="16858" x="1547813" y="3486150"/>
          <p14:tracePt t="16867" x="1554163" y="3492500"/>
          <p14:tracePt t="16874" x="1560513" y="3492500"/>
          <p14:tracePt t="16883" x="1566863" y="3492500"/>
          <p14:tracePt t="16885" x="1566863" y="3498850"/>
          <p14:tracePt t="16890" x="1573213" y="3498850"/>
          <p14:tracePt t="16900" x="1573213" y="3505200"/>
          <p14:tracePt t="16905" x="1579563" y="3505200"/>
          <p14:tracePt t="16925" x="1585913" y="3505200"/>
          <p14:tracePt t="17149" x="1592263" y="3505200"/>
          <p14:tracePt t="17155" x="1592263" y="3511550"/>
          <p14:tracePt t="17161" x="1598613" y="3511550"/>
          <p14:tracePt t="17174" x="1606550" y="3511550"/>
          <p14:tracePt t="17189" x="1606550" y="3517900"/>
          <p14:tracePt t="17200" x="1612900" y="3517900"/>
          <p14:tracePt t="17221" x="1619250" y="3524250"/>
          <p14:tracePt t="17238" x="1625600" y="3524250"/>
          <p14:tracePt t="17243" x="1625600" y="3530600"/>
          <p14:tracePt t="17250" x="1631950" y="3530600"/>
          <p14:tracePt t="17259" x="1631950" y="3536950"/>
          <p14:tracePt t="17266" x="1638300" y="3536950"/>
          <p14:tracePt t="17279" x="1644650" y="3536950"/>
          <p14:tracePt t="17292" x="1651000" y="3536950"/>
          <p14:tracePt t="17299" x="1651000" y="3543300"/>
          <p14:tracePt t="17307" x="1657350" y="3543300"/>
          <p14:tracePt t="17320" x="1663700" y="3543300"/>
          <p14:tracePt t="17335" x="1670050" y="3543300"/>
          <p14:tracePt t="17338" x="1670050" y="3549650"/>
          <p14:tracePt t="17349" x="1676400" y="3549650"/>
          <p14:tracePt t="17356" x="1682750" y="3549650"/>
          <p14:tracePt t="17362" x="1689100" y="3549650"/>
          <p14:tracePt t="17368" x="1695450" y="3549650"/>
          <p14:tracePt t="17373" x="1701800" y="3556000"/>
          <p14:tracePt t="17377" x="1708150" y="3556000"/>
          <p14:tracePt t="17384" x="1720850" y="3562350"/>
          <p14:tracePt t="17393" x="1727200" y="3562350"/>
          <p14:tracePt t="17395" x="1733550" y="3562350"/>
          <p14:tracePt t="17400" x="1739900" y="3562350"/>
          <p14:tracePt t="17404" x="1746250" y="3568700"/>
          <p14:tracePt t="17410" x="1752600" y="3568700"/>
          <p14:tracePt t="17415" x="1758950" y="3568700"/>
          <p14:tracePt t="17423" x="1765300" y="3575050"/>
          <p14:tracePt t="17434" x="1771650" y="3575050"/>
          <p14:tracePt t="17450" x="1778000" y="3575050"/>
          <p14:tracePt t="17458" x="1784350" y="3575050"/>
          <p14:tracePt t="17462" x="1790700" y="3575050"/>
          <p14:tracePt t="17467" x="1797050" y="3575050"/>
          <p14:tracePt t="17476" x="1809750" y="3575050"/>
          <p14:tracePt t="17484" x="1822450" y="3581400"/>
          <p14:tracePt t="17489" x="1828800" y="3581400"/>
          <p14:tracePt t="17496" x="1835150" y="3581400"/>
          <p14:tracePt t="17501" x="1847850" y="3581400"/>
          <p14:tracePt t="17504" x="1854200" y="3581400"/>
          <p14:tracePt t="17507" x="1860550" y="3581400"/>
          <p14:tracePt t="17512" x="1866900" y="3581400"/>
          <p14:tracePt t="17515" x="1873250" y="3581400"/>
          <p14:tracePt t="17523" x="1885950" y="3581400"/>
          <p14:tracePt t="17528" x="1892300" y="3581400"/>
          <p14:tracePt t="17535" x="1911350" y="3581400"/>
          <p14:tracePt t="17544" x="1930400" y="3581400"/>
          <p14:tracePt t="17550" x="1936750" y="3581400"/>
          <p14:tracePt t="17556" x="1981200" y="3568700"/>
          <p14:tracePt t="17562" x="2006600" y="3562350"/>
          <p14:tracePt t="17568" x="2051050" y="3549650"/>
          <p14:tracePt t="17573" x="2071688" y="3543300"/>
          <p14:tracePt t="17577" x="2097088" y="3530600"/>
          <p14:tracePt t="17582" x="2116138" y="3524250"/>
          <p14:tracePt t="17585" x="2135188" y="3517900"/>
          <p14:tracePt t="17588" x="2147888" y="3511550"/>
          <p14:tracePt t="17592" x="2160588" y="3505200"/>
          <p14:tracePt t="17596" x="2173288" y="3498850"/>
          <p14:tracePt t="17600" x="2205038" y="3479800"/>
          <p14:tracePt t="17604" x="2217738" y="3479800"/>
          <p14:tracePt t="17606" x="2230438" y="3467100"/>
          <p14:tracePt t="17612" x="2243138" y="3467100"/>
          <p14:tracePt t="17615" x="2255838" y="3454400"/>
          <p14:tracePt t="17617" x="2262188" y="3448050"/>
          <p14:tracePt t="17619" x="2274888" y="3441700"/>
          <p14:tracePt t="17622" x="2287588" y="3441700"/>
          <p14:tracePt t="17624" x="2293938" y="3435350"/>
          <p14:tracePt t="17626" x="2312988" y="3429000"/>
          <p14:tracePt t="17631" x="2325688" y="3416300"/>
          <p14:tracePt t="17633" x="2332038" y="3416300"/>
          <p14:tracePt t="17638" x="2344738" y="3403600"/>
          <p14:tracePt t="17640" x="2357438" y="3403600"/>
          <p14:tracePt t="17642" x="2363788" y="3397250"/>
          <p14:tracePt t="17648" x="2376488" y="3390900"/>
          <p14:tracePt t="17652" x="2382838" y="3390900"/>
          <p14:tracePt t="17657" x="2389188" y="3384550"/>
          <p14:tracePt t="17663" x="2395538" y="3384550"/>
          <p14:tracePt t="18518" x="2395538" y="3390900"/>
          <p14:tracePt t="18524" x="2401888" y="3403600"/>
          <p14:tracePt t="18527" x="2401888" y="3409950"/>
          <p14:tracePt t="18534" x="2408238" y="3422650"/>
          <p14:tracePt t="18538" x="2414588" y="3441700"/>
          <p14:tracePt t="18547" x="2414588" y="3473450"/>
          <p14:tracePt t="18560" x="2427288" y="3556000"/>
          <p14:tracePt t="18567" x="2427288" y="3594100"/>
          <p14:tracePt t="18573" x="2427288" y="3625850"/>
          <p14:tracePt t="18578" x="2420938" y="3646488"/>
          <p14:tracePt t="18583" x="2414588" y="3659188"/>
          <p14:tracePt t="18589" x="2395538" y="3690938"/>
          <p14:tracePt t="18598" x="2382838" y="3709988"/>
          <p14:tracePt t="18605" x="2338388" y="3748088"/>
          <p14:tracePt t="18613" x="2312988" y="3767138"/>
          <p14:tracePt t="18618" x="2274888" y="3792538"/>
          <p14:tracePt t="18626" x="2230438" y="3811588"/>
          <p14:tracePt t="18632" x="2185988" y="3824288"/>
          <p14:tracePt t="18640" x="2135188" y="3836988"/>
          <p14:tracePt t="18648" x="2090738" y="3843338"/>
          <p14:tracePt t="18657" x="2032000" y="3843338"/>
          <p14:tracePt t="18663" x="2006600" y="3843338"/>
          <p14:tracePt t="18669" x="1943100" y="3843338"/>
          <p14:tracePt t="18674" x="1911350" y="3843338"/>
          <p14:tracePt t="18679" x="1892300" y="3836988"/>
          <p14:tracePt t="18685" x="1841500" y="3817938"/>
          <p14:tracePt t="18690" x="1809750" y="3811588"/>
          <p14:tracePt t="18695" x="1778000" y="3798888"/>
          <p14:tracePt t="18700" x="1733550" y="3779838"/>
          <p14:tracePt t="18703" x="1701800" y="3767138"/>
          <p14:tracePt t="18706" x="1689100" y="3760788"/>
          <p14:tracePt t="18708" x="1670050" y="3754438"/>
          <p14:tracePt t="18710" x="1657350" y="3748088"/>
          <p14:tracePt t="18712" x="1644650" y="3741738"/>
          <p14:tracePt t="18714" x="1638300" y="3741738"/>
          <p14:tracePt t="18715" x="1631950" y="3729038"/>
          <p14:tracePt t="18719" x="1612900" y="3722688"/>
          <p14:tracePt t="18721" x="1606550" y="3716338"/>
          <p14:tracePt t="18722" x="1598613" y="3709988"/>
          <p14:tracePt t="18724" x="1592263" y="3703638"/>
          <p14:tracePt t="18726" x="1579563" y="3703638"/>
          <p14:tracePt t="18730" x="1566863" y="3690938"/>
          <p14:tracePt t="18732" x="1554163" y="3684588"/>
          <p14:tracePt t="18734" x="1547813" y="3678238"/>
          <p14:tracePt t="18737" x="1541463" y="3671888"/>
          <p14:tracePt t="18740" x="1535113" y="3665538"/>
          <p14:tracePt t="18742" x="1528763" y="3659188"/>
          <p14:tracePt t="18744" x="1522413" y="3659188"/>
          <p14:tracePt t="18747" x="1516063" y="3652838"/>
          <p14:tracePt t="18749" x="1509713" y="3646488"/>
          <p14:tracePt t="18750" x="1509713" y="3638550"/>
          <p14:tracePt t="18753" x="1503363" y="3632200"/>
          <p14:tracePt t="18755" x="1503363" y="3625850"/>
          <p14:tracePt t="18757" x="1497013" y="3625850"/>
          <p14:tracePt t="18758" x="1497013" y="3619500"/>
          <p14:tracePt t="18763" x="1497013" y="3613150"/>
          <p14:tracePt t="18764" x="1490663" y="3606800"/>
          <p14:tracePt t="18767" x="1490663" y="3600450"/>
          <p14:tracePt t="18769" x="1490663" y="3594100"/>
          <p14:tracePt t="18771" x="1490663" y="3587750"/>
          <p14:tracePt t="18774" x="1490663" y="3575050"/>
          <p14:tracePt t="18777" x="1490663" y="3568700"/>
          <p14:tracePt t="18780" x="1490663" y="3556000"/>
          <p14:tracePt t="18782" x="1490663" y="3543300"/>
          <p14:tracePt t="18785" x="1490663" y="3530600"/>
          <p14:tracePt t="18787" x="1490663" y="3524250"/>
          <p14:tracePt t="18790" x="1497013" y="3505200"/>
          <p14:tracePt t="18792" x="1503363" y="3498850"/>
          <p14:tracePt t="18793" x="1503363" y="3492500"/>
          <p14:tracePt t="18798" x="1509713" y="3473450"/>
          <p14:tracePt t="18799" x="1516063" y="3460750"/>
          <p14:tracePt t="18803" x="1528763" y="3441700"/>
          <p14:tracePt t="18805" x="1535113" y="3429000"/>
          <p14:tracePt t="18807" x="1541463" y="3422650"/>
          <p14:tracePt t="18809" x="1541463" y="3416300"/>
          <p14:tracePt t="18810" x="1547813" y="3409950"/>
          <p14:tracePt t="18814" x="1560513" y="3397250"/>
          <p14:tracePt t="18816" x="1566863" y="3390900"/>
          <p14:tracePt t="18820" x="1579563" y="3371850"/>
          <p14:tracePt t="18822" x="1585913" y="3365500"/>
          <p14:tracePt t="18823" x="1592263" y="3359150"/>
          <p14:tracePt t="18825" x="1598613" y="3352800"/>
          <p14:tracePt t="18830" x="1612900" y="3346450"/>
          <p14:tracePt t="18831" x="1612900" y="3340100"/>
          <p14:tracePt t="18835" x="1625600" y="3340100"/>
          <p14:tracePt t="18837" x="1625600" y="3333750"/>
          <p14:tracePt t="18841" x="1631950" y="3327400"/>
          <p14:tracePt t="18846" x="1644650" y="3327400"/>
          <p14:tracePt t="18850" x="1651000" y="3327400"/>
          <p14:tracePt t="18853" x="1657350" y="3321050"/>
          <p14:tracePt t="18855" x="1663700" y="3321050"/>
          <p14:tracePt t="18857" x="1670050" y="3321050"/>
          <p14:tracePt t="18862" x="1676400" y="3321050"/>
          <p14:tracePt t="18865" x="1682750" y="3321050"/>
          <p14:tracePt t="18870" x="1689100" y="3321050"/>
          <p14:tracePt t="18875" x="1695450" y="3321050"/>
          <p14:tracePt t="18879" x="1701800" y="3321050"/>
          <p14:tracePt t="18888" x="1714500" y="3321050"/>
          <p14:tracePt t="18889" x="1714500" y="3327400"/>
          <p14:tracePt t="18892" x="1720850" y="3327400"/>
          <p14:tracePt t="18898" x="1727200" y="3340100"/>
          <p14:tracePt t="18901" x="1733550" y="3346450"/>
          <p14:tracePt t="18903" x="1739900" y="3346450"/>
          <p14:tracePt t="18904" x="1739900" y="3352800"/>
          <p14:tracePt t="18906" x="1746250" y="3359150"/>
          <p14:tracePt t="18910" x="1746250" y="3365500"/>
          <p14:tracePt t="18911" x="1752600" y="3365500"/>
          <p14:tracePt t="18913" x="1758950" y="3371850"/>
          <p14:tracePt t="18917" x="1765300" y="3384550"/>
          <p14:tracePt t="18920" x="1771650" y="3390900"/>
          <p14:tracePt t="18923" x="1771650" y="3397250"/>
          <p14:tracePt t="18924" x="1778000" y="3403600"/>
          <p14:tracePt t="18927" x="1784350" y="3403600"/>
          <p14:tracePt t="18931" x="1790700" y="3416300"/>
          <p14:tracePt t="18935" x="1797050" y="3422650"/>
          <p14:tracePt t="18938" x="1797050" y="3429000"/>
          <p14:tracePt t="18942" x="1803400" y="3429000"/>
          <p14:tracePt t="18946" x="1803400" y="3435350"/>
          <p14:tracePt t="18951" x="1803400" y="3441700"/>
          <p14:tracePt t="18954" x="1809750" y="3441700"/>
          <p14:tracePt t="19471" x="1816100" y="3441700"/>
          <p14:tracePt t="19483" x="1816100" y="3435350"/>
          <p14:tracePt t="19501" x="1822450" y="3429000"/>
          <p14:tracePt t="20023" x="1828800" y="3429000"/>
          <p14:tracePt t="20031" x="1835150" y="3429000"/>
          <p14:tracePt t="20037" x="1841500" y="3435350"/>
          <p14:tracePt t="20043" x="1847850" y="3435350"/>
          <p14:tracePt t="20052" x="1854200" y="3441700"/>
          <p14:tracePt t="20060" x="1860550" y="3448050"/>
          <p14:tracePt t="20069" x="1866900" y="3454400"/>
          <p14:tracePt t="20509" x="1866900" y="3460750"/>
          <p14:tracePt t="20526" x="1866900" y="3467100"/>
          <p14:tracePt t="20546" x="1860550" y="3473450"/>
          <p14:tracePt t="20563" x="1854200" y="3479800"/>
          <p14:tracePt t="20577" x="1854200" y="3486150"/>
          <p14:tracePt t="20586" x="1847850" y="3486150"/>
          <p14:tracePt t="20731" x="1847850" y="3492500"/>
          <p14:tracePt t="20761" x="1847850" y="3498850"/>
          <p14:tracePt t="20810" x="1847850" y="3505200"/>
          <p14:tracePt t="20828" x="1847850" y="3511550"/>
          <p14:tracePt t="20867" x="1847850" y="3517900"/>
          <p14:tracePt t="20957" x="1854200" y="3517900"/>
          <p14:tracePt t="21022" x="1860550" y="3517900"/>
          <p14:tracePt t="21213" x="1866900" y="3517900"/>
          <p14:tracePt t="21247" x="1873250" y="3517900"/>
          <p14:tracePt t="21328" x="1879600" y="3517900"/>
          <p14:tracePt t="21348" x="1885950" y="3517900"/>
          <p14:tracePt t="21525" x="1892300" y="3517900"/>
          <p14:tracePt t="21536" x="1898650" y="3517900"/>
          <p14:tracePt t="21551" x="1905000" y="3517900"/>
          <p14:tracePt t="21582" x="1911350" y="3517900"/>
          <p14:tracePt t="21610" x="1917700" y="3517900"/>
          <p14:tracePt t="21627" x="1924050" y="3517900"/>
          <p14:tracePt t="21735" x="1930400" y="3517900"/>
          <p14:tracePt t="21741" x="1936750" y="3517900"/>
          <p14:tracePt t="21744" x="1943100" y="3517900"/>
          <p14:tracePt t="21748" x="1949450" y="3517900"/>
          <p14:tracePt t="21750" x="1955800" y="3517900"/>
          <p14:tracePt t="21754" x="1962150" y="3517900"/>
          <p14:tracePt t="21761" x="1981200" y="3517900"/>
          <p14:tracePt t="21768" x="1993900" y="3517900"/>
          <p14:tracePt t="21770" x="2000250" y="3517900"/>
          <p14:tracePt t="21774" x="2006600" y="3517900"/>
          <p14:tracePt t="21779" x="2012950" y="3517900"/>
          <p14:tracePt t="21785" x="2044700" y="3517900"/>
          <p14:tracePt t="21795" x="2071688" y="3511550"/>
          <p14:tracePt t="21804" x="2122488" y="3505200"/>
          <p14:tracePt t="21809" x="2141538" y="3505200"/>
          <p14:tracePt t="21815" x="2166938" y="3498850"/>
          <p14:tracePt t="21821" x="2198688" y="3492500"/>
          <p14:tracePt t="21830" x="2224088" y="3492500"/>
          <p14:tracePt t="21836" x="2281238" y="3479800"/>
          <p14:tracePt t="21841" x="2319338" y="3479800"/>
          <p14:tracePt t="21847" x="2332038" y="3473450"/>
          <p14:tracePt t="21853" x="2401888" y="3467100"/>
          <p14:tracePt t="21860" x="2452688" y="3467100"/>
          <p14:tracePt t="21865" x="2530475" y="3467100"/>
          <p14:tracePt t="21870" x="2581275" y="3467100"/>
          <p14:tracePt t="21878" x="2663825" y="3467100"/>
          <p14:tracePt t="21884" x="2765425" y="3467100"/>
          <p14:tracePt t="21896" x="2949575" y="3460750"/>
          <p14:tracePt t="21909" x="3141663" y="3441700"/>
          <p14:tracePt t="21914" x="3205163" y="3441700"/>
          <p14:tracePt t="21917" x="3255963" y="3435350"/>
          <p14:tracePt t="21920" x="3281363" y="3429000"/>
          <p14:tracePt t="21923" x="3313113" y="3429000"/>
          <p14:tracePt t="21927" x="3338513" y="3422650"/>
          <p14:tracePt t="21932" x="3389313" y="3416300"/>
          <p14:tracePt t="21934" x="3408363" y="3409950"/>
          <p14:tracePt t="21936" x="3414713" y="3409950"/>
          <p14:tracePt t="21937" x="3435350" y="3403600"/>
          <p14:tracePt t="21939" x="3448050" y="3403600"/>
          <p14:tracePt t="21940" x="3460750" y="3403600"/>
          <p14:tracePt t="21942" x="3479800" y="3397250"/>
          <p14:tracePt t="21944" x="3486150" y="3397250"/>
          <p14:tracePt t="21947" x="3530600" y="3390900"/>
          <p14:tracePt t="21949" x="3549650" y="3384550"/>
          <p14:tracePt t="21950" x="3556000" y="3384550"/>
          <p14:tracePt t="21955" x="3600450" y="3371850"/>
          <p14:tracePt t="21956" x="3632200" y="3365500"/>
          <p14:tracePt t="21957" x="3638550" y="3365500"/>
          <p14:tracePt t="21958" x="3651250" y="3365500"/>
          <p14:tracePt t="21960" x="3663950" y="3352800"/>
          <p14:tracePt t="21963" x="3714750" y="3346450"/>
          <p14:tracePt t="21965" x="3746500" y="3340100"/>
          <p14:tracePt t="21967" x="3771900" y="3333750"/>
          <p14:tracePt t="21972" x="3848100" y="3321050"/>
          <p14:tracePt t="21973" x="3860800" y="3321050"/>
          <p14:tracePt t="21974" x="3873500" y="3308350"/>
          <p14:tracePt t="21976" x="3906838" y="3302000"/>
          <p14:tracePt t="21980" x="3944938" y="3295650"/>
          <p14:tracePt t="21981" x="3983038" y="3295650"/>
          <p14:tracePt t="21984" x="4027488" y="3276600"/>
          <p14:tracePt t="21989" x="4129088" y="3257550"/>
          <p14:tracePt t="21992" x="4186238" y="3251200"/>
          <p14:tracePt t="21993" x="4192588" y="3251200"/>
          <p14:tracePt t="21996" x="4237038" y="3232150"/>
          <p14:tracePt t="21998" x="4262438" y="3225800"/>
          <p14:tracePt t="21999" x="4287838" y="3219450"/>
          <p14:tracePt t="22002" x="4300538" y="3219450"/>
          <p14:tracePt t="22003" x="4332288" y="3211513"/>
          <p14:tracePt t="22004" x="4346575" y="3198813"/>
          <p14:tracePt t="22007" x="4365625" y="3192463"/>
          <p14:tracePt t="22008" x="4410075" y="3186113"/>
          <p14:tracePt t="22010" x="4422775" y="3186113"/>
          <p14:tracePt t="22011" x="4441825" y="3173413"/>
          <p14:tracePt t="22015" x="4486275" y="3160713"/>
          <p14:tracePt t="22016" x="4498975" y="3160713"/>
          <p14:tracePt t="22017" x="4505325" y="3154363"/>
          <p14:tracePt t="22018" x="4511675" y="3154363"/>
          <p14:tracePt t="22020" x="4530725" y="3148013"/>
          <p14:tracePt t="22021" x="4537075" y="3148013"/>
          <p14:tracePt t="22022" x="4549775" y="3135313"/>
          <p14:tracePt t="22023" x="4556125" y="3135313"/>
          <p14:tracePt t="22024" x="4568825" y="3128963"/>
          <p14:tracePt t="22025" x="4581525" y="3128963"/>
          <p14:tracePt t="22026" x="4587875" y="3122613"/>
          <p14:tracePt t="22029" x="4625975" y="3109913"/>
          <p14:tracePt t="22031" x="4645025" y="3103563"/>
          <p14:tracePt t="22032" x="4651375" y="3103563"/>
          <p14:tracePt t="22037" x="4689475" y="3090863"/>
          <p14:tracePt t="22039" x="4708525" y="3084513"/>
          <p14:tracePt t="22044" x="4752975" y="3078163"/>
          <p14:tracePt t="22046" x="4784725" y="3071813"/>
          <p14:tracePt t="22049" x="4811713" y="3065463"/>
          <p14:tracePt t="22053" x="4849813" y="3059113"/>
          <p14:tracePt t="22056" x="4881563" y="3059113"/>
          <p14:tracePt t="22060" x="4906963" y="3052763"/>
          <p14:tracePt t="22062" x="4926013" y="3052763"/>
          <p14:tracePt t="22065" x="4957763" y="3046413"/>
          <p14:tracePt t="22066" x="4964113" y="3046413"/>
          <p14:tracePt t="22068" x="4983163" y="3046413"/>
          <p14:tracePt t="22069" x="4995863" y="3046413"/>
          <p14:tracePt t="22070" x="5002213" y="3046413"/>
          <p14:tracePt t="22072" x="5014913" y="3046413"/>
          <p14:tracePt t="22073" x="5021263" y="3046413"/>
          <p14:tracePt t="22075" x="5040313" y="3046413"/>
          <p14:tracePt t="22077" x="5059363" y="3046413"/>
          <p14:tracePt t="22081" x="5103813" y="3046413"/>
          <p14:tracePt t="22083" x="5116513" y="3046413"/>
          <p14:tracePt t="22085" x="5148263" y="3046413"/>
          <p14:tracePt t="22087" x="5180013" y="3046413"/>
          <p14:tracePt t="22089" x="5199063" y="3046413"/>
          <p14:tracePt t="22090" x="5211763" y="3046413"/>
          <p14:tracePt t="22091" x="5224463" y="3046413"/>
          <p14:tracePt t="22092" x="5230813" y="3046413"/>
          <p14:tracePt t="22094" x="5237163" y="3046413"/>
          <p14:tracePt t="22097" x="5295900" y="3046413"/>
          <p14:tracePt t="22098" x="5314950" y="3046413"/>
          <p14:tracePt t="22103" x="5359400" y="3046413"/>
          <p14:tracePt t="22104" x="5391150" y="3052763"/>
          <p14:tracePt t="22106" x="5416550" y="3052763"/>
          <p14:tracePt t="22107" x="5435600" y="3052763"/>
          <p14:tracePt t="22108" x="5454650" y="3052763"/>
          <p14:tracePt t="22109" x="5480050" y="3059113"/>
          <p14:tracePt t="22113" x="5524500" y="3071813"/>
          <p14:tracePt t="22116" x="5588000" y="3078163"/>
          <p14:tracePt t="22118" x="5600700" y="3078163"/>
          <p14:tracePt t="22121" x="5645150" y="3084513"/>
          <p14:tracePt t="22122" x="5657850" y="3084513"/>
          <p14:tracePt t="22123" x="5695950" y="3097213"/>
          <p14:tracePt t="22124" x="5702300" y="3097213"/>
          <p14:tracePt t="22125" x="5716588" y="3097213"/>
          <p14:tracePt t="22127" x="5729288" y="3103563"/>
          <p14:tracePt t="22130" x="5799138" y="3109913"/>
          <p14:tracePt t="22133" x="5830888" y="3116263"/>
          <p14:tracePt t="22135" x="5862638" y="3122613"/>
          <p14:tracePt t="22138" x="5888038" y="3122613"/>
          <p14:tracePt t="22139" x="5907088" y="3128963"/>
          <p14:tracePt t="22140" x="5926138" y="3128963"/>
          <p14:tracePt t="22141" x="5932488" y="3128963"/>
          <p14:tracePt t="22143" x="5951538" y="3135313"/>
          <p14:tracePt t="22146" x="5983288" y="3141663"/>
          <p14:tracePt t="22149" x="6015038" y="3154363"/>
          <p14:tracePt t="22153" x="6059488" y="3160713"/>
          <p14:tracePt t="22154" x="6084888" y="3167063"/>
          <p14:tracePt t="22156" x="6097588" y="3167063"/>
          <p14:tracePt t="22157" x="6116638" y="3167063"/>
          <p14:tracePt t="22158" x="6122988" y="3173413"/>
          <p14:tracePt t="22159" x="6135688" y="3173413"/>
          <p14:tracePt t="22163" x="6188075" y="3179763"/>
          <p14:tracePt t="22165" x="6207125" y="3186113"/>
          <p14:tracePt t="22167" x="6226175" y="3186113"/>
          <p14:tracePt t="22172" x="6289675" y="3198813"/>
          <p14:tracePt t="22173" x="6302375" y="3198813"/>
          <p14:tracePt t="22174" x="6321425" y="3198813"/>
          <p14:tracePt t="22175" x="6334125" y="3205163"/>
          <p14:tracePt t="22176" x="6346825" y="3205163"/>
          <p14:tracePt t="22179" x="6384925" y="3211513"/>
          <p14:tracePt t="22182" x="6423025" y="3225800"/>
          <p14:tracePt t="22184" x="6467475" y="3232150"/>
          <p14:tracePt t="22189" x="6530975" y="3244850"/>
          <p14:tracePt t="22191" x="6562725" y="3244850"/>
          <p14:tracePt t="22193" x="6581775" y="3251200"/>
          <p14:tracePt t="22196" x="6626225" y="3263900"/>
          <p14:tracePt t="22198" x="6659563" y="3270250"/>
          <p14:tracePt t="22200" x="6684963" y="3276600"/>
          <p14:tracePt t="22205" x="6742113" y="3289300"/>
          <p14:tracePt t="22206" x="6754813" y="3289300"/>
          <p14:tracePt t="22207" x="6761163" y="3295650"/>
          <p14:tracePt t="22208" x="6773863" y="3295650"/>
          <p14:tracePt t="22209" x="6786563" y="3302000"/>
          <p14:tracePt t="22213" x="6850063" y="3321050"/>
          <p14:tracePt t="22215" x="6869113" y="3327400"/>
          <p14:tracePt t="22219" x="6926263" y="3340100"/>
          <p14:tracePt t="22221" x="6958013" y="3346450"/>
          <p14:tracePt t="22222" x="6970713" y="3352800"/>
          <p14:tracePt t="22224" x="6989763" y="3365500"/>
          <p14:tracePt t="22225" x="7008813" y="3371850"/>
          <p14:tracePt t="22227" x="7021513" y="3371850"/>
          <p14:tracePt t="22230" x="7059613" y="3390900"/>
          <p14:tracePt t="22232" x="7092950" y="3403600"/>
          <p14:tracePt t="22234" x="7118350" y="3409950"/>
          <p14:tracePt t="22238" x="7181850" y="3441700"/>
          <p14:tracePt t="22239" x="7194550" y="3448050"/>
          <p14:tracePt t="22240" x="7200900" y="3454400"/>
          <p14:tracePt t="22241" x="7213600" y="3460750"/>
          <p14:tracePt t="22242" x="7232650" y="3467100"/>
          <p14:tracePt t="22243" x="7239000" y="3473450"/>
          <p14:tracePt t="22246" x="7270750" y="3492500"/>
          <p14:tracePt t="22248" x="7302500" y="3511550"/>
          <p14:tracePt t="22249" x="7315200" y="3517900"/>
          <p14:tracePt t="22251" x="7327900" y="3530600"/>
          <p14:tracePt t="22253" x="7340600" y="3536950"/>
          <p14:tracePt t="22254" x="7366000" y="3562350"/>
          <p14:tracePt t="22255" x="7378700" y="3568700"/>
          <p14:tracePt t="22257" x="7404100" y="3587750"/>
          <p14:tracePt t="22259" x="7423150" y="3600450"/>
          <p14:tracePt t="22262" x="7448550" y="3632200"/>
          <p14:tracePt t="22263" x="7467600" y="3638550"/>
          <p14:tracePt t="22265" x="7486650" y="3659188"/>
          <p14:tracePt t="22266" x="7499350" y="3678238"/>
          <p14:tracePt t="22268" x="7512050" y="3684588"/>
          <p14:tracePt t="22270" x="7537450" y="3703638"/>
          <p14:tracePt t="22272" x="7558088" y="3722688"/>
          <p14:tracePt t="22273" x="7564438" y="3735388"/>
          <p14:tracePt t="22274" x="7577138" y="3741738"/>
          <p14:tracePt t="22276" x="7602538" y="3767138"/>
          <p14:tracePt t="22278" x="7621588" y="3786188"/>
          <p14:tracePt t="22280" x="7634288" y="3805238"/>
          <p14:tracePt t="22282" x="7653338" y="3817938"/>
          <p14:tracePt t="22285" x="7691438" y="3862388"/>
          <p14:tracePt t="22286" x="7710488" y="3875088"/>
          <p14:tracePt t="22288" x="7723188" y="3894138"/>
          <p14:tracePt t="22289" x="7735888" y="3900488"/>
          <p14:tracePt t="22290" x="7742238" y="3913188"/>
          <p14:tracePt t="22292" x="7754938" y="3919538"/>
          <p14:tracePt t="22293" x="7761288" y="3938588"/>
          <p14:tracePt t="22296" x="7793038" y="3963988"/>
          <p14:tracePt t="22298" x="7812088" y="3983038"/>
          <p14:tracePt t="22300" x="7818438" y="3989388"/>
          <p14:tracePt t="22301" x="7837488" y="4008438"/>
          <p14:tracePt t="22303" x="7850188" y="4033838"/>
          <p14:tracePt t="22305" x="7875588" y="4052888"/>
          <p14:tracePt t="22306" x="7881938" y="4065588"/>
          <p14:tracePt t="22308" x="7900988" y="4092575"/>
          <p14:tracePt t="22311" x="7913688" y="4105275"/>
          <p14:tracePt t="22313" x="7939088" y="4130675"/>
          <p14:tracePt t="22316" x="7970838" y="4168775"/>
          <p14:tracePt t="22317" x="7977188" y="4175125"/>
          <p14:tracePt t="22319" x="7989888" y="4194175"/>
          <p14:tracePt t="22320" x="8004175" y="4206875"/>
          <p14:tracePt t="22321" x="8010525" y="4213225"/>
          <p14:tracePt t="22322" x="8016875" y="4219575"/>
          <p14:tracePt t="22324" x="8035925" y="4244975"/>
          <p14:tracePt t="22325" x="8042275" y="4251325"/>
          <p14:tracePt t="22327" x="8048625" y="4264025"/>
          <p14:tracePt t="22330" x="8067675" y="4289425"/>
          <p14:tracePt t="22331" x="8080375" y="4302125"/>
          <p14:tracePt t="22332" x="8086725" y="4314825"/>
          <p14:tracePt t="22333" x="8093075" y="4321175"/>
          <p14:tracePt t="22336" x="8118475" y="4340225"/>
          <p14:tracePt t="22338" x="8124825" y="4352925"/>
          <p14:tracePt t="22339" x="8137525" y="4378325"/>
          <p14:tracePt t="22341" x="8150225" y="4397375"/>
          <p14:tracePt t="22343" x="8162925" y="4410075"/>
          <p14:tracePt t="22345" x="8169275" y="4429125"/>
          <p14:tracePt t="22346" x="8175625" y="4435475"/>
          <p14:tracePt t="22349" x="8194675" y="4460875"/>
          <p14:tracePt t="22351" x="8201025" y="4479925"/>
          <p14:tracePt t="22352" x="8207375" y="4498975"/>
          <p14:tracePt t="22353" x="8207375" y="4506913"/>
          <p14:tracePt t="22354" x="8213725" y="4513263"/>
          <p14:tracePt t="22355" x="8220075" y="4525963"/>
          <p14:tracePt t="22357" x="8220075" y="4538663"/>
          <p14:tracePt t="22358" x="8226425" y="4545013"/>
          <p14:tracePt t="22359" x="8232775" y="4551363"/>
          <p14:tracePt t="22363" x="8239125" y="4583113"/>
          <p14:tracePt t="22364" x="8239125" y="4589463"/>
          <p14:tracePt t="22365" x="8245475" y="4602163"/>
          <p14:tracePt t="22367" x="8245475" y="4614863"/>
          <p14:tracePt t="22369" x="8245475" y="4633913"/>
          <p14:tracePt t="22370" x="8251825" y="4640263"/>
          <p14:tracePt t="22372" x="8251825" y="4652963"/>
          <p14:tracePt t="22374" x="8251825" y="4665663"/>
          <p14:tracePt t="22377" x="8251825" y="4678363"/>
          <p14:tracePt t="22378" x="8251825" y="4691063"/>
          <p14:tracePt t="22381" x="8251825" y="4710113"/>
          <p14:tracePt t="22384" x="8245475" y="4722813"/>
          <p14:tracePt t="22385" x="8245475" y="4729163"/>
          <p14:tracePt t="22387" x="8239125" y="4735513"/>
          <p14:tracePt t="22388" x="8239125" y="4748213"/>
          <p14:tracePt t="22390" x="8232775" y="4754563"/>
          <p14:tracePt t="22392" x="8226425" y="4760913"/>
          <p14:tracePt t="22394" x="8220075" y="4779963"/>
          <p14:tracePt t="22396" x="8207375" y="4792663"/>
          <p14:tracePt t="22397" x="8201025" y="4799013"/>
          <p14:tracePt t="22399" x="8194675" y="4811713"/>
          <p14:tracePt t="22401" x="8188325" y="4818063"/>
          <p14:tracePt t="22403" x="8169275" y="4830763"/>
          <p14:tracePt t="22406" x="8156575" y="4843463"/>
          <p14:tracePt t="22407" x="8143875" y="4849813"/>
          <p14:tracePt t="22410" x="8131175" y="4862513"/>
          <p14:tracePt t="22413" x="8112125" y="4875213"/>
          <p14:tracePt t="22414" x="8093075" y="4887913"/>
          <p14:tracePt t="22417" x="8080375" y="4894263"/>
          <p14:tracePt t="22418" x="8067675" y="4900613"/>
          <p14:tracePt t="22420" x="8054975" y="4913313"/>
          <p14:tracePt t="22421" x="8042275" y="4919663"/>
          <p14:tracePt t="22422" x="8035925" y="4926013"/>
          <p14:tracePt t="22423" x="8029575" y="4926013"/>
          <p14:tracePt t="22426" x="7996238" y="4940300"/>
          <p14:tracePt t="22428" x="7983538" y="4946650"/>
          <p14:tracePt t="22431" x="7945438" y="4965700"/>
          <p14:tracePt t="22433" x="7920038" y="4972050"/>
          <p14:tracePt t="22434" x="7907338" y="4984750"/>
          <p14:tracePt t="22435" x="7894638" y="4991100"/>
          <p14:tracePt t="22437" x="7869238" y="4997450"/>
          <p14:tracePt t="22438" x="7856538" y="5003800"/>
          <p14:tracePt t="22439" x="7843838" y="5010150"/>
          <p14:tracePt t="22440" x="7837488" y="5010150"/>
          <p14:tracePt t="22442" x="7805738" y="5029200"/>
          <p14:tracePt t="22443" x="7793038" y="5029200"/>
          <p14:tracePt t="22446" x="7761288" y="5041900"/>
          <p14:tracePt t="22448" x="7729538" y="5048250"/>
          <p14:tracePt t="22450" x="7704138" y="5054600"/>
          <p14:tracePt t="22454" x="7634288" y="5080000"/>
          <p14:tracePt t="22458" x="7589838" y="5099050"/>
          <p14:tracePt t="22459" x="7558088" y="5105400"/>
          <p14:tracePt t="22463" x="7499350" y="5118100"/>
          <p14:tracePt t="22464" x="7486650" y="5124450"/>
          <p14:tracePt t="22466" x="7435850" y="5137150"/>
          <p14:tracePt t="23046" x="5435600" y="5105400"/>
          <p14:tracePt t="23058" x="4932363" y="5060950"/>
          <p14:tracePt t="23064" x="4702175" y="5035550"/>
          <p14:tracePt t="23074" x="4486275" y="5010150"/>
          <p14:tracePt t="23081" x="4352925" y="5003800"/>
          <p14:tracePt t="23091" x="4205288" y="5003800"/>
          <p14:tracePt t="23100" x="4148138" y="5003800"/>
          <p14:tracePt t="23109" x="4110038" y="5010150"/>
          <p14:tracePt t="23116" x="4090988" y="5022850"/>
          <p14:tracePt t="23125" x="4059238" y="5041900"/>
          <p14:tracePt t="23133" x="4008438" y="5060950"/>
          <p14:tracePt t="23139" x="3963988" y="5080000"/>
          <p14:tracePt t="23146" x="3932238" y="5092700"/>
          <p14:tracePt t="23153" x="3810000" y="5124450"/>
          <p14:tracePt t="23162" x="3689350" y="5137150"/>
          <p14:tracePt t="23223" x="2268538" y="4830763"/>
          <p14:tracePt t="23235" x="1879600" y="4583113"/>
          <p14:tracePt t="23239" x="1790700" y="4506913"/>
          <p14:tracePt t="23245" x="1663700" y="4403725"/>
          <p14:tracePt t="23248" x="1554163" y="4302125"/>
          <p14:tracePt t="23253" x="1465263" y="4206875"/>
          <p14:tracePt t="23257" x="1389063" y="4117975"/>
          <p14:tracePt t="23260" x="1344613" y="4052888"/>
          <p14:tracePt t="23263" x="1300163" y="3963988"/>
          <p14:tracePt t="23268" x="1262063" y="3881438"/>
          <p14:tracePt t="23270" x="1243013" y="3817938"/>
          <p14:tracePt t="23273" x="1236663" y="3754438"/>
          <p14:tracePt t="23274" x="1236663" y="3741738"/>
          <p14:tracePt t="23276" x="1230313" y="3703638"/>
          <p14:tracePt t="23280" x="1230313" y="3632200"/>
          <p14:tracePt t="23281" x="1230313" y="3594100"/>
          <p14:tracePt t="23283" x="1230313" y="3524250"/>
          <p14:tracePt t="23284" x="1236663" y="3511550"/>
          <p14:tracePt t="23286" x="1243013" y="3473450"/>
          <p14:tracePt t="23288" x="1262063" y="3429000"/>
          <p14:tracePt t="23290" x="1274763" y="3390900"/>
          <p14:tracePt t="23292" x="1293813" y="3352800"/>
          <p14:tracePt t="23294" x="1306513" y="3340100"/>
          <p14:tracePt t="23297" x="1357313" y="3257550"/>
          <p14:tracePt t="23298" x="1363663" y="3251200"/>
          <p14:tracePt t="23300" x="1395413" y="3205163"/>
          <p14:tracePt t="23302" x="1414463" y="3192463"/>
          <p14:tracePt t="23304" x="1458913" y="3141663"/>
          <p14:tracePt t="23305" x="1471613" y="3128963"/>
          <p14:tracePt t="23307" x="1509713" y="3103563"/>
          <p14:tracePt t="23308" x="1547813" y="3065463"/>
          <p14:tracePt t="23309" x="1560513" y="3052763"/>
          <p14:tracePt t="23312" x="1619250" y="3021013"/>
          <p14:tracePt t="23316" x="1708150" y="2963863"/>
          <p14:tracePt t="23317" x="1746250" y="2944813"/>
          <p14:tracePt t="23318" x="1771650" y="2938463"/>
          <p14:tracePt t="23320" x="1828800" y="2913063"/>
          <p14:tracePt t="23321" x="1854200" y="2894013"/>
          <p14:tracePt t="23322" x="1885950" y="2874963"/>
          <p14:tracePt t="23324" x="1936750" y="2849563"/>
          <p14:tracePt t="23325" x="1974850" y="2843213"/>
          <p14:tracePt t="23327" x="2038350" y="2811463"/>
          <p14:tracePt t="23330" x="2179638" y="2752725"/>
          <p14:tracePt t="23331" x="2217738" y="2746375"/>
          <p14:tracePt t="23333" x="2287588" y="2720975"/>
          <p14:tracePt t="23335" x="2357438" y="2695575"/>
          <p14:tracePt t="23338" x="2439988" y="2676525"/>
          <p14:tracePt t="23339" x="2478088" y="2657475"/>
          <p14:tracePt t="23342" x="2587625" y="2632075"/>
          <p14:tracePt t="23344" x="2619375" y="2619375"/>
          <p14:tracePt t="23346" x="2752725" y="2593975"/>
          <p14:tracePt t="23347" x="2803525" y="2587625"/>
          <p14:tracePt t="23348" x="2822575" y="2587625"/>
          <p14:tracePt t="23351" x="2905125" y="2568575"/>
          <p14:tracePt t="23352" x="3021013" y="2549525"/>
          <p14:tracePt t="23354" x="3116263" y="2530475"/>
          <p14:tracePt t="23356" x="3179763" y="2517775"/>
          <p14:tracePt t="23357" x="3205163" y="2517775"/>
          <p14:tracePt t="23359" x="3287713" y="2511425"/>
          <p14:tracePt t="23361" x="3332163" y="2511425"/>
          <p14:tracePt t="23363" x="3435350" y="2511425"/>
          <p14:tracePt t="23365" x="3517900" y="2511425"/>
          <p14:tracePt t="23368" x="3594100" y="2511425"/>
          <p14:tracePt t="23369" x="3638550" y="2511425"/>
          <p14:tracePt t="23371" x="3695700" y="2511425"/>
          <p14:tracePt t="23372" x="3740150" y="2511425"/>
          <p14:tracePt t="23373" x="3784600" y="2511425"/>
          <p14:tracePt t="23374" x="3810000" y="2511425"/>
          <p14:tracePt t="23376" x="3919538" y="2524125"/>
          <p14:tracePt t="23379" x="4078288" y="2549525"/>
          <p14:tracePt t="23381" x="4090988" y="2549525"/>
          <p14:tracePt t="23381" x="4129088" y="2562225"/>
          <p14:tracePt t="23382" x="4160838" y="2568575"/>
          <p14:tracePt t="23384" x="4211638" y="2581275"/>
          <p14:tracePt t="23385" x="4275138" y="2593975"/>
          <p14:tracePt t="23388" x="4429125" y="2619375"/>
          <p14:tracePt t="23390" x="4511675" y="2644775"/>
          <p14:tracePt t="23392" x="4606925" y="2682875"/>
          <p14:tracePt t="23395" x="4625975" y="2682875"/>
          <p14:tracePt t="23396" x="4759325" y="2727325"/>
          <p14:tracePt t="23398" x="4837113" y="2759075"/>
          <p14:tracePt t="23399" x="4856163" y="2765425"/>
          <p14:tracePt t="23401" x="4945063" y="2792413"/>
          <p14:tracePt t="23403" x="5059363" y="2849563"/>
          <p14:tracePt t="23405" x="5135563" y="2881313"/>
          <p14:tracePt t="23406" x="5180013" y="2900363"/>
          <p14:tracePt t="23407" x="5186363" y="2906713"/>
          <p14:tracePt t="23410" x="5314950" y="2970213"/>
          <p14:tracePt t="23412" x="5448300" y="3046413"/>
          <p14:tracePt t="23415" x="5549900" y="3109913"/>
          <p14:tracePt t="23417" x="5619750" y="3160713"/>
          <p14:tracePt t="23418" x="5651500" y="3186113"/>
          <p14:tracePt t="23419" x="5689600" y="3211513"/>
          <p14:tracePt t="23421" x="5729288" y="3244850"/>
          <p14:tracePt t="23422" x="5786438" y="3289300"/>
          <p14:tracePt t="23423" x="5824538" y="3314700"/>
          <p14:tracePt t="23424" x="5849938" y="3333750"/>
          <p14:tracePt t="23425" x="5888038" y="3359150"/>
          <p14:tracePt t="23427" x="5913438" y="3384550"/>
          <p14:tracePt t="23430" x="6084888" y="3549650"/>
          <p14:tracePt t="23432" x="6110288" y="3581400"/>
          <p14:tracePt t="23437" x="6251575" y="3716338"/>
          <p14:tracePt t="23438" x="6296025" y="3773488"/>
          <p14:tracePt t="23439" x="6321425" y="3798888"/>
          <p14:tracePt t="23440" x="6340475" y="3817938"/>
          <p14:tracePt t="23441" x="6359525" y="3856038"/>
          <p14:tracePt t="23443" x="6429375" y="3944938"/>
          <p14:tracePt t="23446" x="6486525" y="4033838"/>
          <p14:tracePt t="23447" x="6499225" y="4052888"/>
          <p14:tracePt t="23449" x="6537325" y="4117975"/>
          <p14:tracePt t="23450" x="6543675" y="4143375"/>
          <p14:tracePt t="23452" x="6569075" y="4181475"/>
          <p14:tracePt t="23453" x="6575425" y="4219575"/>
          <p14:tracePt t="23455" x="6594475" y="4257675"/>
          <p14:tracePt t="23457" x="6607175" y="4283075"/>
          <p14:tracePt t="23459" x="6634163" y="4384675"/>
          <p14:tracePt t="23463" x="6646863" y="4479925"/>
          <p14:tracePt t="23465" x="6646863" y="4519613"/>
          <p14:tracePt t="23466" x="6646863" y="4545013"/>
          <p14:tracePt t="23467" x="6646863" y="4564063"/>
          <p14:tracePt t="23468" x="6646863" y="4583113"/>
          <p14:tracePt t="23469" x="6646863" y="4602163"/>
          <p14:tracePt t="23471" x="6646863" y="4633913"/>
          <p14:tracePt t="23472" x="6640513" y="4646613"/>
          <p14:tracePt t="23473" x="6640513" y="4672013"/>
          <p14:tracePt t="23475" x="6626225" y="4716463"/>
          <p14:tracePt t="23477" x="6619875" y="4735513"/>
          <p14:tracePt t="23479" x="6588125" y="4799013"/>
          <p14:tracePt t="23481" x="6556375" y="4849813"/>
          <p14:tracePt t="23483" x="6524625" y="4887913"/>
          <p14:tracePt t="23484" x="6505575" y="4900613"/>
          <p14:tracePt t="23486" x="6467475" y="4953000"/>
          <p14:tracePt t="23488" x="6435725" y="4984750"/>
          <p14:tracePt t="23491" x="6346825" y="5067300"/>
          <p14:tracePt t="23492" x="6334125" y="5073650"/>
          <p14:tracePt t="23493" x="6308725" y="5092700"/>
          <p14:tracePt t="23604" x="1509713" y="5092700"/>
          <p14:tracePt t="23605" x="1477963" y="5067300"/>
          <p14:tracePt t="23606" x="1427163" y="5016500"/>
          <p14:tracePt t="23609" x="1331913" y="4919663"/>
          <p14:tracePt t="23614" x="1249363" y="4818063"/>
          <p14:tracePt t="23615" x="1204913" y="4760913"/>
          <p14:tracePt t="23618" x="1101725" y="4633913"/>
          <p14:tracePt t="23620" x="1063625" y="4570413"/>
          <p14:tracePt t="23621" x="1038225" y="4545013"/>
          <p14:tracePt t="23623" x="1012825" y="4486275"/>
          <p14:tracePt t="23625" x="974725" y="4403725"/>
          <p14:tracePt t="23627" x="955675" y="4365625"/>
          <p14:tracePt t="23629" x="911225" y="4244975"/>
          <p14:tracePt t="23630" x="892175" y="4206875"/>
          <p14:tracePt t="23631" x="885825" y="4175125"/>
          <p14:tracePt t="23633" x="854075" y="4105275"/>
          <p14:tracePt t="23634" x="847725" y="4065588"/>
          <p14:tracePt t="23635" x="835025" y="4008438"/>
          <p14:tracePt t="23636" x="828675" y="3970338"/>
          <p14:tracePt t="23637" x="828675" y="3938588"/>
          <p14:tracePt t="23638" x="822325" y="3906838"/>
          <p14:tracePt t="23639" x="822325" y="3868738"/>
          <p14:tracePt t="23641" x="809625" y="3811588"/>
          <p14:tracePt t="23642" x="809625" y="3779838"/>
          <p14:tracePt t="23643" x="809625" y="3741738"/>
          <p14:tracePt t="23647" x="809625" y="3625850"/>
          <p14:tracePt t="23648" x="809625" y="3606800"/>
          <p14:tracePt t="23649" x="809625" y="3549650"/>
          <p14:tracePt t="23651" x="822325" y="3479800"/>
          <p14:tracePt t="23654" x="841375" y="3422650"/>
          <p14:tracePt t="23655" x="854075" y="3365500"/>
          <p14:tracePt t="23657" x="879475" y="3302000"/>
          <p14:tracePt t="23658" x="885825" y="3289300"/>
          <p14:tracePt t="23659" x="904875" y="3263900"/>
          <p14:tracePt t="23663" x="955675" y="3154363"/>
          <p14:tracePt t="23664" x="993775" y="3103563"/>
          <p14:tracePt t="23667" x="1038225" y="3040063"/>
          <p14:tracePt t="23669" x="1082675" y="2989263"/>
          <p14:tracePt t="23673" x="1192213" y="2874963"/>
          <p14:tracePt t="23674" x="1217613" y="2849563"/>
          <p14:tracePt t="23675" x="1255713" y="2824163"/>
          <p14:tracePt t="23676" x="1268413" y="2798763"/>
          <p14:tracePt t="23679" x="1357313" y="2727325"/>
          <p14:tracePt t="23681" x="1427163" y="2682875"/>
          <p14:tracePt t="23682" x="1465263" y="2651125"/>
          <p14:tracePt t="23684" x="1503363" y="2625725"/>
          <p14:tracePt t="23686" x="1535113" y="2600325"/>
          <p14:tracePt t="23688" x="1689100" y="2511425"/>
          <p14:tracePt t="23689" x="1714500" y="2498725"/>
          <p14:tracePt t="23691" x="1803400" y="2447925"/>
          <p14:tracePt t="23693" x="1905000" y="2403475"/>
          <p14:tracePt t="23695" x="1993900" y="2359025"/>
          <p14:tracePt t="23697" x="2078038" y="2325688"/>
          <p14:tracePt t="23698" x="2097088" y="2312988"/>
          <p14:tracePt t="23701" x="2224088" y="2274888"/>
          <p14:tracePt t="23702" x="2262188" y="2255838"/>
          <p14:tracePt t="23704" x="2338388" y="2236788"/>
          <p14:tracePt t="23705" x="2439988" y="2205038"/>
          <p14:tracePt t="23706" x="2484438" y="2192338"/>
          <p14:tracePt t="23707" x="2536825" y="2185988"/>
          <p14:tracePt t="23708" x="2613025" y="2160588"/>
          <p14:tracePt t="23709" x="2625725" y="2160588"/>
          <p14:tracePt t="23713" x="2778125" y="2128838"/>
          <p14:tracePt t="23714" x="2873375" y="2116138"/>
          <p14:tracePt t="23715" x="2917825" y="2116138"/>
          <p14:tracePt t="23717" x="2989263" y="2109788"/>
          <p14:tracePt t="23718" x="3001963" y="2109788"/>
          <p14:tracePt t="23720" x="3116263" y="2109788"/>
          <p14:tracePt t="23722" x="3186113" y="2109788"/>
          <p14:tracePt t="23724" x="3230563" y="2109788"/>
          <p14:tracePt t="23726" x="3300413" y="2109788"/>
          <p14:tracePt t="23731" x="3435350" y="2116138"/>
          <p14:tracePt t="23732" x="3486150" y="2128838"/>
          <p14:tracePt t="23733" x="3505200" y="2135188"/>
          <p14:tracePt t="23735" x="3594100" y="2166938"/>
          <p14:tracePt t="23736" x="3625850" y="2173288"/>
          <p14:tracePt t="23737" x="3651250" y="2185988"/>
          <p14:tracePt t="23738" x="3676650" y="2198688"/>
          <p14:tracePt t="23739" x="3708400" y="2205038"/>
          <p14:tracePt t="23741" x="3740150" y="2217738"/>
          <p14:tracePt t="23742" x="3765550" y="2236788"/>
          <p14:tracePt t="23743" x="3784600" y="2243138"/>
          <p14:tracePt t="23746" x="3854450" y="2287588"/>
          <p14:tracePt t="23748" x="3879850" y="2300288"/>
          <p14:tracePt t="23749" x="3932238" y="2344738"/>
          <p14:tracePt t="23752" x="3983038" y="2390775"/>
          <p14:tracePt t="23755" x="4052888" y="2447925"/>
          <p14:tracePt t="23758" x="4135438" y="2555875"/>
          <p14:tracePt t="23762" x="4230688" y="2663825"/>
          <p14:tracePt t="23763" x="4249738" y="2701925"/>
          <p14:tracePt t="23765" x="4275138" y="2740025"/>
          <p14:tracePt t="23766" x="4313238" y="2778125"/>
          <p14:tracePt t="23768" x="4346575" y="2855913"/>
          <p14:tracePt t="23770" x="4384675" y="2906713"/>
          <p14:tracePt t="23772" x="4448175" y="3008313"/>
          <p14:tracePt t="23773" x="4467225" y="3059113"/>
          <p14:tracePt t="23774" x="4486275" y="3097213"/>
          <p14:tracePt t="23777" x="4530725" y="3198813"/>
          <p14:tracePt t="23779" x="4587875" y="3321050"/>
          <p14:tracePt t="23781" x="4619625" y="3422650"/>
          <p14:tracePt t="23784" x="4683125" y="3600450"/>
          <p14:tracePt t="23785" x="4689475" y="3613150"/>
          <p14:tracePt t="23786" x="4702175" y="3665538"/>
          <p14:tracePt t="23788" x="4727575" y="3773488"/>
          <p14:tracePt t="23789" x="4752975" y="3824288"/>
          <p14:tracePt t="23790" x="4759325" y="3887788"/>
          <p14:tracePt t="23791" x="4772025" y="3938588"/>
          <p14:tracePt t="23793" x="4791075" y="3989388"/>
          <p14:tracePt t="23797" x="4837113" y="4219575"/>
          <p14:tracePt t="23798" x="4843463" y="4289425"/>
          <p14:tracePt t="23800" x="4856163" y="4378325"/>
          <p14:tracePt t="23801" x="4856163" y="4429125"/>
          <p14:tracePt t="23803" x="4862513" y="4492625"/>
          <p14:tracePt t="23805" x="4862513" y="4602163"/>
          <p14:tracePt t="23806" x="4862513" y="4646613"/>
          <p14:tracePt t="23808" x="4862513" y="4741863"/>
          <p14:tracePt t="23811" x="4862513" y="4773613"/>
          <p14:tracePt t="23813" x="4843463" y="4887913"/>
          <p14:tracePt t="23817" x="4811713" y="5016500"/>
          <p14:tracePt t="23818" x="4805363" y="5035550"/>
          <p14:tracePt t="23819" x="4784725" y="5060950"/>
          <p14:tracePt t="23821" x="4746625" y="5137150"/>
          <p14:tracePt t="23901" x="2217738" y="5067300"/>
          <p14:tracePt t="23902" x="2173288" y="5041900"/>
          <p14:tracePt t="23903" x="2128838" y="5016500"/>
          <p14:tracePt t="23906" x="1974850" y="4933950"/>
          <p14:tracePt t="23908" x="1924050" y="4894263"/>
          <p14:tracePt t="23910" x="1841500" y="4849813"/>
          <p14:tracePt t="23915" x="1663700" y="4716463"/>
          <p14:tracePt t="23917" x="1566863" y="4652963"/>
          <p14:tracePt t="23920" x="1471613" y="4570413"/>
          <p14:tracePt t="23922" x="1408113" y="4513263"/>
          <p14:tracePt t="23924" x="1357313" y="4460875"/>
          <p14:tracePt t="23926" x="1331913" y="4435475"/>
          <p14:tracePt t="23928" x="1306513" y="4410075"/>
          <p14:tracePt t="23929" x="1198563" y="4302125"/>
          <p14:tracePt t="23931" x="1154113" y="4264025"/>
          <p14:tracePt t="23932" x="1127125" y="4238625"/>
          <p14:tracePt t="23934" x="1076325" y="4181475"/>
          <p14:tracePt t="23935" x="1063625" y="4156075"/>
          <p14:tracePt t="23936" x="1031875" y="4124325"/>
          <p14:tracePt t="23937" x="1006475" y="4098925"/>
          <p14:tracePt t="23938" x="1000125" y="4092575"/>
          <p14:tracePt t="23939" x="987425" y="4059238"/>
          <p14:tracePt t="23940" x="968375" y="4033838"/>
          <p14:tracePt t="23941" x="942975" y="4008438"/>
          <p14:tracePt t="23942" x="930275" y="3983038"/>
          <p14:tracePt t="23943" x="911225" y="3957638"/>
          <p14:tracePt t="23946" x="860425" y="3881438"/>
          <p14:tracePt t="23947" x="847725" y="3856038"/>
          <p14:tracePt t="23950" x="815975" y="3805238"/>
          <p14:tracePt t="23951" x="803275" y="3779838"/>
          <p14:tracePt t="23953" x="771525" y="3729038"/>
          <p14:tracePt t="23955" x="765175" y="3697288"/>
          <p14:tracePt t="23956" x="758825" y="3684588"/>
          <p14:tracePt t="23957" x="746125" y="3659188"/>
          <p14:tracePt t="23958" x="739775" y="3638550"/>
          <p14:tracePt t="23960" x="733425" y="3625850"/>
          <p14:tracePt t="23963" x="727075" y="3575050"/>
          <p14:tracePt t="23965" x="720725" y="3536950"/>
          <p14:tracePt t="23966" x="720725" y="3524250"/>
          <p14:tracePt t="23968" x="720725" y="3498850"/>
          <p14:tracePt t="23971" x="720725" y="3460750"/>
          <p14:tracePt t="23973" x="720725" y="3435350"/>
          <p14:tracePt t="23975" x="727075" y="3416300"/>
          <p14:tracePt t="23977" x="733425" y="3403600"/>
          <p14:tracePt t="23979" x="746125" y="3378200"/>
          <p14:tracePt t="23980" x="765175" y="3359150"/>
          <p14:tracePt t="23982" x="784225" y="3333750"/>
          <p14:tracePt t="23983" x="790575" y="3327400"/>
          <p14:tracePt t="23985" x="815975" y="3295650"/>
          <p14:tracePt t="23987" x="835025" y="3270250"/>
          <p14:tracePt t="23989" x="866775" y="3251200"/>
          <p14:tracePt t="23991" x="898525" y="3225800"/>
          <p14:tracePt t="23993" x="936625" y="3198813"/>
          <p14:tracePt t="23996" x="987425" y="3160713"/>
          <p14:tracePt t="23997" x="1012825" y="3154363"/>
          <p14:tracePt t="23999" x="1069975" y="3116263"/>
          <p14:tracePt t="24000" x="1095375" y="3103563"/>
          <p14:tracePt t="24002" x="1120775" y="3084513"/>
          <p14:tracePt t="24003" x="1173163" y="3059113"/>
          <p14:tracePt t="24005" x="1230313" y="3033713"/>
          <p14:tracePt t="24006" x="1268413" y="3014663"/>
          <p14:tracePt t="24008" x="1319213" y="2989263"/>
          <p14:tracePt t="24010" x="1344613" y="2982913"/>
          <p14:tracePt t="24013" x="1427163" y="2951163"/>
          <p14:tracePt t="24014" x="1522413" y="2919413"/>
          <p14:tracePt t="24015" x="1554163" y="2900363"/>
          <p14:tracePt t="24016" x="1592263" y="2894013"/>
          <p14:tracePt t="24018" x="1644650" y="2887663"/>
          <p14:tracePt t="24019" x="1676400" y="2868613"/>
          <p14:tracePt t="24021" x="1733550" y="2855913"/>
          <p14:tracePt t="24022" x="1816100" y="2836863"/>
          <p14:tracePt t="24023" x="1854200" y="2830513"/>
          <p14:tracePt t="24024" x="1873250" y="2830513"/>
          <p14:tracePt t="24026" x="1943100" y="2824163"/>
          <p14:tracePt t="24028" x="2012950" y="2811463"/>
          <p14:tracePt t="24031" x="2090738" y="2811463"/>
          <p14:tracePt t="24033" x="2122488" y="2811463"/>
          <p14:tracePt t="24034" x="2205038" y="2811463"/>
          <p14:tracePt t="24035" x="2230438" y="2811463"/>
          <p14:tracePt t="24036" x="2262188" y="2811463"/>
          <p14:tracePt t="24037" x="2274888" y="2811463"/>
          <p14:tracePt t="24039" x="2325688" y="2811463"/>
          <p14:tracePt t="24040" x="2357438" y="2811463"/>
          <p14:tracePt t="24041" x="2382838" y="2824163"/>
          <p14:tracePt t="24043" x="2439988" y="2836863"/>
          <p14:tracePt t="24048" x="2543175" y="2868613"/>
          <p14:tracePt t="24052" x="2613025" y="2913063"/>
          <p14:tracePt t="24058" x="2701925" y="2957513"/>
          <p14:tracePt t="24060" x="2727325" y="2976563"/>
          <p14:tracePt t="24062" x="2740025" y="2989263"/>
          <p14:tracePt t="24064" x="2784475" y="3033713"/>
          <p14:tracePt t="24066" x="2809875" y="3059113"/>
          <p14:tracePt t="24067" x="2816225" y="3078163"/>
          <p14:tracePt t="24068" x="2822575" y="3084513"/>
          <p14:tracePt t="24071" x="2835275" y="3109913"/>
          <p14:tracePt t="24072" x="2854325" y="3135313"/>
          <p14:tracePt t="24073" x="2860675" y="3154363"/>
          <p14:tracePt t="24076" x="2873375" y="3198813"/>
          <p14:tracePt t="24080" x="2898775" y="3257550"/>
          <p14:tracePt t="24081" x="2898775" y="3270250"/>
          <p14:tracePt t="24082" x="2905125" y="3289300"/>
          <p14:tracePt t="24084" x="2905125" y="3314700"/>
          <p14:tracePt t="24085" x="2905125" y="3327400"/>
          <p14:tracePt t="24086" x="2905125" y="3346450"/>
          <p14:tracePt t="24088" x="2911475" y="3371850"/>
          <p14:tracePt t="24090" x="2911475" y="3403600"/>
          <p14:tracePt t="24091" x="2911475" y="3416300"/>
          <p14:tracePt t="24092" x="2911475" y="3429000"/>
          <p14:tracePt t="24096" x="2911475" y="3486150"/>
          <p14:tracePt t="24099" x="2911475" y="3517900"/>
          <p14:tracePt t="24100" x="2911475" y="3530600"/>
          <p14:tracePt t="24102" x="2905125" y="3556000"/>
          <p14:tracePt t="24104" x="2892425" y="3587750"/>
          <p14:tracePt t="24106" x="2886075" y="3619500"/>
          <p14:tracePt t="24107" x="2879725" y="3638550"/>
          <p14:tracePt t="24108" x="2879725" y="3659188"/>
          <p14:tracePt t="24111" x="2873375" y="3671888"/>
          <p14:tracePt t="24113" x="2854325" y="3729038"/>
          <p14:tracePt t="24116" x="2835275" y="3786188"/>
          <p14:tracePt t="24117" x="2828925" y="3798888"/>
          <p14:tracePt t="24119" x="2822575" y="3824288"/>
          <p14:tracePt t="24121" x="2797175" y="3868738"/>
          <p14:tracePt t="24122" x="2790825" y="3894138"/>
          <p14:tracePt t="24124" x="2765425" y="3951288"/>
          <p14:tracePt t="24125" x="2746375" y="3976688"/>
          <p14:tracePt t="24126" x="2740025" y="3995738"/>
          <p14:tracePt t="24130" x="2708275" y="4059238"/>
          <p14:tracePt t="24131" x="2682875" y="4111625"/>
          <p14:tracePt t="24134" x="2651125" y="4175125"/>
          <p14:tracePt t="24135" x="2644775" y="4181475"/>
          <p14:tracePt t="24138" x="2619375" y="4225925"/>
          <p14:tracePt t="24139" x="2600325" y="4264025"/>
          <p14:tracePt t="24140" x="2587625" y="4283075"/>
          <p14:tracePt t="24141" x="2574925" y="4308475"/>
          <p14:tracePt t="24142" x="2568575" y="4321175"/>
          <p14:tracePt t="24143" x="2549525" y="4346575"/>
          <p14:tracePt t="24147" x="2497138" y="4422775"/>
          <p14:tracePt t="24148" x="2471738" y="4460875"/>
          <p14:tracePt t="24151" x="2433638" y="4519613"/>
          <p14:tracePt t="24153" x="2401888" y="4564063"/>
          <p14:tracePt t="24154" x="2382838" y="4576763"/>
          <p14:tracePt t="24155" x="2370138" y="4595813"/>
          <p14:tracePt t="24157" x="2344738" y="4627563"/>
          <p14:tracePt t="24158" x="2332038" y="4640263"/>
          <p14:tracePt t="24159" x="2312988" y="4652963"/>
          <p14:tracePt t="24163" x="2268538" y="4703763"/>
          <p14:tracePt t="24165" x="2217738" y="4741863"/>
          <p14:tracePt t="24166" x="2205038" y="4760913"/>
          <p14:tracePt t="24169" x="2166938" y="4786313"/>
          <p14:tracePt t="24171" x="2135188" y="4805363"/>
          <p14:tracePt t="24172" x="2122488" y="4818063"/>
          <p14:tracePt t="24173" x="2103438" y="4824413"/>
          <p14:tracePt t="24174" x="2090738" y="4830763"/>
          <p14:tracePt t="24175" x="2051050" y="4849813"/>
          <p14:tracePt t="24179" x="2000250" y="4875213"/>
          <p14:tracePt t="24182" x="1943100" y="4887913"/>
          <p14:tracePt t="24184" x="1905000" y="4894263"/>
          <p14:tracePt t="24187" x="1854200" y="4913313"/>
          <p14:tracePt t="24188" x="1835150" y="4913313"/>
          <p14:tracePt t="24190" x="1797050" y="4913313"/>
          <p14:tracePt t="24191" x="1784350" y="4913313"/>
          <p14:tracePt t="24192" x="1771650" y="4919663"/>
          <p14:tracePt t="24196" x="1701800" y="4919663"/>
          <p14:tracePt t="24198" x="1689100" y="4919663"/>
          <p14:tracePt t="24200" x="1663700" y="4919663"/>
          <p14:tracePt t="24201" x="1625600" y="4919663"/>
          <p14:tracePt t="24204" x="1579563" y="4919663"/>
          <p14:tracePt t="24206" x="1541463" y="4919663"/>
          <p14:tracePt t="24207" x="1522413" y="4913313"/>
          <p14:tracePt t="24208" x="1509713" y="4913313"/>
          <p14:tracePt t="24209" x="1497013" y="4906963"/>
          <p14:tracePt t="24212" x="1439863" y="4894263"/>
          <p14:tracePt t="24214" x="1395413" y="4881563"/>
          <p14:tracePt t="24216" x="1357313" y="4862513"/>
          <p14:tracePt t="24219" x="1300163" y="4849813"/>
          <p14:tracePt t="24221" x="1281113" y="4837113"/>
          <p14:tracePt t="24222" x="1262063" y="4824413"/>
          <p14:tracePt t="24223" x="1243013" y="4818063"/>
          <p14:tracePt t="24225" x="1211263" y="4805363"/>
          <p14:tracePt t="24226" x="1185863" y="4786313"/>
          <p14:tracePt t="24230" x="1127125" y="4767263"/>
          <p14:tracePt t="24232" x="1082675" y="4722813"/>
          <p14:tracePt t="24234" x="1031875" y="4691063"/>
          <p14:tracePt t="24236" x="1000125" y="4659313"/>
          <p14:tracePt t="24238" x="974725" y="4646613"/>
          <p14:tracePt t="24239" x="962025" y="4627563"/>
          <p14:tracePt t="24240" x="949325" y="4614863"/>
          <p14:tracePt t="24241" x="930275" y="4595813"/>
          <p14:tracePt t="24242" x="917575" y="4583113"/>
          <p14:tracePt t="24243" x="898525" y="4564063"/>
          <p14:tracePt t="24246" x="860425" y="4519613"/>
          <p14:tracePt t="24248" x="835025" y="4486275"/>
          <p14:tracePt t="24250" x="803275" y="4435475"/>
          <p14:tracePt t="24252" x="777875" y="4397375"/>
          <p14:tracePt t="24254" x="752475" y="4352925"/>
          <p14:tracePt t="24255" x="739775" y="4321175"/>
          <p14:tracePt t="24257" x="727075" y="4302125"/>
          <p14:tracePt t="24258" x="714375" y="4257675"/>
          <p14:tracePt t="24259" x="695325" y="4219575"/>
          <p14:tracePt t="24262" x="668338" y="4149725"/>
          <p14:tracePt t="24264" x="655638" y="4086225"/>
          <p14:tracePt t="24265" x="655638" y="4079875"/>
          <p14:tracePt t="24266" x="642938" y="4052888"/>
          <p14:tracePt t="24267" x="636588" y="4027488"/>
          <p14:tracePt t="24269" x="636588" y="4002088"/>
          <p14:tracePt t="24270" x="630238" y="3932238"/>
          <p14:tracePt t="24271" x="617538" y="3900488"/>
          <p14:tracePt t="24273" x="617538" y="3843338"/>
          <p14:tracePt t="24274" x="617538" y="3811588"/>
          <p14:tracePt t="24275" x="617538" y="3773488"/>
          <p14:tracePt t="24277" x="617538" y="3741738"/>
          <p14:tracePt t="24279" x="617538" y="3671888"/>
          <p14:tracePt t="24281" x="617538" y="3638550"/>
          <p14:tracePt t="24282" x="623888" y="3556000"/>
          <p14:tracePt t="24284" x="623888" y="3524250"/>
          <p14:tracePt t="24286" x="642938" y="3441700"/>
          <p14:tracePt t="24288" x="668338" y="3371850"/>
          <p14:tracePt t="24289" x="674688" y="3346450"/>
          <p14:tracePt t="24290" x="688975" y="3314700"/>
          <p14:tracePt t="24292" x="701675" y="3276600"/>
          <p14:tracePt t="24294" x="746125" y="3186113"/>
          <p14:tracePt t="24296" x="771525" y="3135313"/>
          <p14:tracePt t="24298" x="796925" y="3097213"/>
          <p14:tracePt t="24300" x="828675" y="3065463"/>
          <p14:tracePt t="24302" x="860425" y="3027363"/>
          <p14:tracePt t="24303" x="879475" y="3001963"/>
          <p14:tracePt t="24304" x="885825" y="2995613"/>
          <p14:tracePt t="24305" x="898525" y="2976563"/>
          <p14:tracePt t="24306" x="911225" y="2963863"/>
          <p14:tracePt t="24307" x="936625" y="2944813"/>
          <p14:tracePt t="24308" x="955675" y="2932113"/>
          <p14:tracePt t="24310" x="993775" y="2906713"/>
          <p14:tracePt t="24312" x="1063625" y="2862263"/>
          <p14:tracePt t="24314" x="1114425" y="2830513"/>
          <p14:tracePt t="24316" x="1166813" y="2805113"/>
          <p14:tracePt t="24319" x="1230313" y="2778125"/>
          <p14:tracePt t="24321" x="1281113" y="2752725"/>
          <p14:tracePt t="24322" x="1306513" y="2746375"/>
          <p14:tracePt t="24323" x="1331913" y="2740025"/>
          <p14:tracePt t="24324" x="1363663" y="2720975"/>
          <p14:tracePt t="24325" x="1389063" y="2714625"/>
          <p14:tracePt t="24326" x="1420813" y="2701925"/>
          <p14:tracePt t="24329" x="1516063" y="2670175"/>
          <p14:tracePt t="24331" x="1566863" y="2657475"/>
          <p14:tracePt t="24332" x="1598613" y="2651125"/>
          <p14:tracePt t="24333" x="1676400" y="2632075"/>
          <p14:tracePt t="24334" x="1714500" y="2619375"/>
          <p14:tracePt t="24335" x="1746250" y="2613025"/>
          <p14:tracePt t="24337" x="1816100" y="2606675"/>
          <p14:tracePt t="24338" x="1841500" y="2593975"/>
          <p14:tracePt t="24340" x="1905000" y="2587625"/>
          <p14:tracePt t="24342" x="1955800" y="2581275"/>
          <p14:tracePt t="24343" x="1987550" y="2568575"/>
          <p14:tracePt t="24345" x="2090738" y="2562225"/>
          <p14:tracePt t="24347" x="2128838" y="2562225"/>
          <p14:tracePt t="24348" x="2192338" y="2562225"/>
          <p14:tracePt t="24349" x="2217738" y="2562225"/>
          <p14:tracePt t="24351" x="2249488" y="2562225"/>
          <p14:tracePt t="24352" x="2306638" y="2562225"/>
          <p14:tracePt t="24354" x="2363788" y="2562225"/>
          <p14:tracePt t="24355" x="2395538" y="2562225"/>
          <p14:tracePt t="24356" x="2420938" y="2562225"/>
          <p14:tracePt t="24357" x="2452688" y="2562225"/>
          <p14:tracePt t="24358" x="2459038" y="2562225"/>
          <p14:tracePt t="24360" x="2490788" y="2562225"/>
          <p14:tracePt t="24361" x="2543175" y="2581275"/>
          <p14:tracePt t="24364" x="2625725" y="2593975"/>
          <p14:tracePt t="24365" x="2644775" y="2600325"/>
          <p14:tracePt t="24367" x="2708275" y="2619375"/>
          <p14:tracePt t="24368" x="2733675" y="2625725"/>
          <p14:tracePt t="24371" x="2803525" y="2651125"/>
          <p14:tracePt t="24372" x="2828925" y="2657475"/>
          <p14:tracePt t="24374" x="2867025" y="2676525"/>
          <p14:tracePt t="24375" x="2892425" y="2695575"/>
          <p14:tracePt t="24377" x="2917825" y="2701925"/>
          <p14:tracePt t="24379" x="2995613" y="2752725"/>
          <p14:tracePt t="24381" x="3033713" y="2778125"/>
          <p14:tracePt t="24382" x="3059113" y="2792413"/>
          <p14:tracePt t="24384" x="3103563" y="2817813"/>
          <p14:tracePt t="24385" x="3116263" y="2836863"/>
          <p14:tracePt t="24387" x="3160713" y="2868613"/>
          <p14:tracePt t="24389" x="3173413" y="2881313"/>
          <p14:tracePt t="24390" x="3198813" y="2906713"/>
          <p14:tracePt t="24392" x="3230563" y="2938463"/>
          <p14:tracePt t="24394" x="3255963" y="2963863"/>
          <p14:tracePt t="24396" x="3313113" y="3033713"/>
          <p14:tracePt t="24398" x="3344863" y="3071813"/>
          <p14:tracePt t="24401" x="3382963" y="3116263"/>
          <p14:tracePt t="24402" x="3402013" y="3141663"/>
          <p14:tracePt t="24403" x="3441700" y="3192463"/>
          <p14:tracePt t="24404" x="3460750" y="3219450"/>
          <p14:tracePt t="24405" x="3473450" y="3244850"/>
          <p14:tracePt t="24407" x="3492500" y="3270250"/>
          <p14:tracePt t="24408" x="3517900" y="3308350"/>
          <p14:tracePt t="24409" x="3530600" y="3333750"/>
          <p14:tracePt t="24412" x="3575050" y="3397250"/>
          <p14:tracePt t="24414" x="3606800" y="3448050"/>
          <p14:tracePt t="24415" x="3625850" y="3486150"/>
          <p14:tracePt t="24416" x="3644900" y="3517900"/>
          <p14:tracePt t="24417" x="3657600" y="3556000"/>
          <p14:tracePt t="24419" x="3683000" y="3606800"/>
          <p14:tracePt t="24420" x="3695700" y="3632200"/>
          <p14:tracePt t="24421" x="3708400" y="3659188"/>
          <p14:tracePt t="24423" x="3733800" y="3716338"/>
          <p14:tracePt t="24424" x="3746500" y="3741738"/>
          <p14:tracePt t="24426" x="3759200" y="3779838"/>
          <p14:tracePt t="24428" x="3778250" y="3830638"/>
          <p14:tracePt t="24430" x="3803650" y="3887788"/>
          <p14:tracePt t="24431" x="3810000" y="3913188"/>
          <p14:tracePt t="24432" x="3816350" y="3938588"/>
          <p14:tracePt t="24434" x="3829050" y="3963988"/>
          <p14:tracePt t="24435" x="3835400" y="4008438"/>
          <p14:tracePt t="24437" x="3841750" y="4059238"/>
          <p14:tracePt t="24438" x="3848100" y="4092575"/>
          <p14:tracePt t="24439" x="3860800" y="4117975"/>
          <p14:tracePt t="24440" x="3860800" y="4143375"/>
          <p14:tracePt t="24442" x="3867150" y="4181475"/>
          <p14:tracePt t="24445" x="3873500" y="4244975"/>
          <p14:tracePt t="24446" x="3873500" y="4257675"/>
          <p14:tracePt t="24448" x="3873500" y="4289425"/>
          <p14:tracePt t="24449" x="3873500" y="4302125"/>
          <p14:tracePt t="24451" x="3873500" y="4327525"/>
          <p14:tracePt t="24453" x="3867150" y="4359275"/>
          <p14:tracePt t="24454" x="3867150" y="4371975"/>
          <p14:tracePt t="24456" x="3848100" y="4403725"/>
          <p14:tracePt t="24458" x="3835400" y="4435475"/>
          <p14:tracePt t="24460" x="3829050" y="4448175"/>
          <p14:tracePt t="24463" x="3810000" y="4486275"/>
          <p14:tracePt t="24464" x="3784600" y="4519613"/>
          <p14:tracePt t="24465" x="3765550" y="4525963"/>
          <p14:tracePt t="24467" x="3765550" y="4532313"/>
          <p14:tracePt t="24468" x="3740150" y="4564063"/>
          <p14:tracePt t="24469" x="3721100" y="4570413"/>
          <p14:tracePt t="24470" x="3708400" y="4583113"/>
          <p14:tracePt t="24472" x="3663950" y="4621213"/>
          <p14:tracePt t="24473" x="3651250" y="4633913"/>
          <p14:tracePt t="24474" x="3625850" y="4640263"/>
          <p14:tracePt t="24475" x="3613150" y="4659313"/>
          <p14:tracePt t="24476" x="3587750" y="4672013"/>
          <p14:tracePt t="24478" x="3543300" y="4691063"/>
          <p14:tracePt t="24481" x="3473450" y="4722813"/>
          <p14:tracePt t="24482" x="3448050" y="4729163"/>
          <p14:tracePt t="24484" x="3395663" y="4754563"/>
          <p14:tracePt t="24486" x="3325813" y="4779963"/>
          <p14:tracePt t="24488" x="3281363" y="4792663"/>
          <p14:tracePt t="24489" x="3243263" y="4799013"/>
          <p14:tracePt t="24490" x="3198813" y="4811713"/>
          <p14:tracePt t="24491" x="3160713" y="4818063"/>
          <p14:tracePt t="24492" x="3116263" y="4824413"/>
          <p14:tracePt t="24496" x="3040063" y="4843463"/>
          <p14:tracePt t="24497" x="2962275" y="4843463"/>
          <p14:tracePt t="24498" x="2936875" y="4849813"/>
          <p14:tracePt t="24499" x="2905125" y="4849813"/>
          <p14:tracePt t="24501" x="2816225" y="4862513"/>
          <p14:tracePt t="24502" x="2790825" y="4862513"/>
          <p14:tracePt t="24503" x="2759075" y="4862513"/>
          <p14:tracePt t="24504" x="2714625" y="4862513"/>
          <p14:tracePt t="24505" x="2682875" y="4862513"/>
          <p14:tracePt t="24507" x="2613025" y="4862513"/>
          <p14:tracePt t="24509" x="2509838" y="4862513"/>
          <p14:tracePt t="24511" x="2433638" y="4862513"/>
          <p14:tracePt t="24514" x="2332038" y="4856163"/>
          <p14:tracePt t="24515" x="2287588" y="4849813"/>
          <p14:tracePt t="24516" x="2281238" y="4849813"/>
          <p14:tracePt t="24517" x="2249488" y="4849813"/>
          <p14:tracePt t="24518" x="2217738" y="4843463"/>
          <p14:tracePt t="24520" x="2147888" y="4830763"/>
          <p14:tracePt t="24521" x="2116138" y="4824413"/>
          <p14:tracePt t="24522" x="2084388" y="4824413"/>
          <p14:tracePt t="24523" x="2019300" y="4805363"/>
          <p14:tracePt t="24524" x="2000250" y="4805363"/>
          <p14:tracePt t="24525" x="1955800" y="4792663"/>
          <p14:tracePt t="24526" x="1917700" y="4786313"/>
          <p14:tracePt t="24529" x="1822450" y="4760913"/>
          <p14:tracePt t="24531" x="1778000" y="4754563"/>
          <p14:tracePt t="24533" x="1708150" y="4735513"/>
          <p14:tracePt t="24536" x="1651000" y="4722813"/>
          <p14:tracePt t="24540" x="1516063" y="4678363"/>
          <p14:tracePt t="24542" x="1433513" y="4652963"/>
          <p14:tracePt t="24547" x="1338263" y="4621213"/>
          <p14:tracePt t="24549" x="1268413" y="4589463"/>
          <p14:tracePt t="24555" x="1160463" y="4532313"/>
          <p14:tracePt t="24557" x="1120775" y="4506913"/>
          <p14:tracePt t="24560" x="1082675" y="4479925"/>
          <p14:tracePt t="24562" x="1031875" y="4454525"/>
          <p14:tracePt t="24564" x="1000125" y="4429125"/>
          <p14:tracePt t="24566" x="981075" y="4416425"/>
          <p14:tracePt t="24568" x="962025" y="4397375"/>
          <p14:tracePt t="24570" x="930275" y="4378325"/>
          <p14:tracePt t="24571" x="904875" y="4346575"/>
          <p14:tracePt t="24572" x="892175" y="4333875"/>
          <p14:tracePt t="24574" x="860425" y="4295775"/>
          <p14:tracePt t="24576" x="835025" y="4276725"/>
          <p14:tracePt t="24578" x="803275" y="4244975"/>
          <p14:tracePt t="24579" x="796925" y="4238625"/>
          <p14:tracePt t="24581" x="790575" y="4225925"/>
          <p14:tracePt t="24582" x="771525" y="4194175"/>
          <p14:tracePt t="24583" x="752475" y="4175125"/>
          <p14:tracePt t="24585" x="739775" y="4149725"/>
          <p14:tracePt t="24587" x="720725" y="4105275"/>
          <p14:tracePt t="24588" x="714375" y="4092575"/>
          <p14:tracePt t="24590" x="701675" y="4059238"/>
          <p14:tracePt t="24592" x="688975" y="4033838"/>
          <p14:tracePt t="24593" x="681038" y="4014788"/>
          <p14:tracePt t="24596" x="674688" y="3963988"/>
          <p14:tracePt t="24598" x="668338" y="3925888"/>
          <p14:tracePt t="24599" x="668338" y="3900488"/>
          <p14:tracePt t="24600" x="668338" y="3868738"/>
          <p14:tracePt t="24602" x="668338" y="3836988"/>
          <p14:tracePt t="24603" x="668338" y="3817938"/>
          <p14:tracePt t="24604" x="668338" y="3786188"/>
          <p14:tracePt t="24605" x="668338" y="3754438"/>
          <p14:tracePt t="24606" x="668338" y="3729038"/>
          <p14:tracePt t="24607" x="668338" y="3697288"/>
          <p14:tracePt t="24608" x="668338" y="3678238"/>
          <p14:tracePt t="24609" x="668338" y="3659188"/>
          <p14:tracePt t="24612" x="695325" y="3575050"/>
          <p14:tracePt t="24614" x="708025" y="3511550"/>
          <p14:tracePt t="24616" x="739775" y="3441700"/>
          <p14:tracePt t="24619" x="777875" y="3346450"/>
          <p14:tracePt t="24620" x="790575" y="3333750"/>
          <p14:tracePt t="24621" x="803275" y="3295650"/>
          <p14:tracePt t="24623" x="866775" y="3198813"/>
          <p14:tracePt t="24624" x="879475" y="3160713"/>
          <p14:tracePt t="24625" x="911225" y="3122613"/>
          <p14:tracePt t="24627" x="930275" y="3097213"/>
          <p14:tracePt t="24629" x="1006475" y="2995613"/>
          <p14:tracePt t="24631" x="1057275" y="2932113"/>
          <p14:tracePt t="24633" x="1120775" y="2849563"/>
          <p14:tracePt t="24636" x="1192213" y="2778125"/>
          <p14:tracePt t="24638" x="1274763" y="2682875"/>
          <p14:tracePt t="24639" x="1312863" y="2657475"/>
          <p14:tracePt t="24640" x="1350963" y="2619375"/>
          <p14:tracePt t="24641" x="1357313" y="2613025"/>
          <p14:tracePt t="24642" x="1382713" y="2587625"/>
          <p14:tracePt t="24646" x="1566863" y="2441575"/>
          <p14:tracePt t="24647" x="1573213" y="2428875"/>
          <p14:tracePt t="24648" x="1606550" y="2409825"/>
          <p14:tracePt t="24650" x="1695450" y="2344738"/>
          <p14:tracePt t="24651" x="1720850" y="2332038"/>
          <p14:tracePt t="24652" x="1771650" y="2300288"/>
          <p14:tracePt t="24655" x="1860550" y="2249488"/>
          <p14:tracePt t="24657" x="1924050" y="2211388"/>
          <p14:tracePt t="24658" x="1962150" y="2205038"/>
          <p14:tracePt t="24659" x="2000250" y="2185988"/>
          <p14:tracePt t="24662" x="2071688" y="2154238"/>
          <p14:tracePt t="24663" x="2097088" y="2141538"/>
          <p14:tracePt t="24665" x="2135188" y="2135188"/>
          <p14:tracePt t="24666" x="2230438" y="2103438"/>
          <p14:tracePt t="24668" x="2287588" y="2090738"/>
          <p14:tracePt t="24670" x="2325688" y="2084388"/>
          <p14:tracePt t="24672" x="2389188" y="2065338"/>
          <p14:tracePt t="24674" x="2433638" y="2046288"/>
          <p14:tracePt t="24675" x="2459038" y="2046288"/>
          <p14:tracePt t="24678" x="2484438" y="2039938"/>
          <p14:tracePt t="24679" x="2568575" y="2033588"/>
          <p14:tracePt t="24680" x="2593975" y="2033588"/>
          <p14:tracePt t="24682" x="2638425" y="2020888"/>
          <p14:tracePt t="24683" x="2663825" y="2020888"/>
          <p14:tracePt t="24685" x="2708275" y="2020888"/>
          <p14:tracePt t="24687" x="2746375" y="2020888"/>
          <p14:tracePt t="24688" x="2790825" y="2020888"/>
          <p14:tracePt t="24689" x="2809875" y="2020888"/>
          <p14:tracePt t="24690" x="2828925" y="2020888"/>
          <p14:tracePt t="24692" x="2860675" y="2020888"/>
          <p14:tracePt t="24695" x="2911475" y="2027238"/>
          <p14:tracePt t="24697" x="2943225" y="2027238"/>
          <p14:tracePt t="24699" x="2968625" y="2039938"/>
          <p14:tracePt t="24701" x="2995613" y="2046288"/>
          <p14:tracePt t="24702" x="3008313" y="2046288"/>
          <p14:tracePt t="24703" x="3014663" y="2052638"/>
          <p14:tracePt t="24704" x="3027363" y="2052638"/>
          <p14:tracePt t="24705" x="3040063" y="2058988"/>
          <p14:tracePt t="24707" x="3065463" y="2071688"/>
          <p14:tracePt t="24708" x="3071813" y="2078038"/>
          <p14:tracePt t="24709" x="3084513" y="2084388"/>
          <p14:tracePt t="24712" x="3116263" y="2109788"/>
          <p14:tracePt t="24715" x="3148013" y="2135188"/>
          <p14:tracePt t="24716" x="3160713" y="2141538"/>
          <p14:tracePt t="24718" x="3173413" y="2160588"/>
          <p14:tracePt t="24719" x="3179763" y="2166938"/>
          <p14:tracePt t="24721" x="3198813" y="2192338"/>
          <p14:tracePt t="24722" x="3211513" y="2205038"/>
          <p14:tracePt t="24723" x="3217863" y="2217738"/>
          <p14:tracePt t="24725" x="3236913" y="2249488"/>
          <p14:tracePt t="24726" x="3255963" y="2268538"/>
          <p14:tracePt t="24730" x="3294063" y="2344738"/>
          <p14:tracePt t="24732" x="3313113" y="2390775"/>
          <p14:tracePt t="24733" x="3325813" y="2409825"/>
          <p14:tracePt t="24735" x="3351213" y="2473325"/>
          <p14:tracePt t="24737" x="3370263" y="2498725"/>
          <p14:tracePt t="24738" x="3389313" y="2549525"/>
          <p14:tracePt t="24739" x="3395663" y="2568575"/>
          <p14:tracePt t="24740" x="3414713" y="2606675"/>
          <p14:tracePt t="24742" x="3427413" y="2644775"/>
          <p14:tracePt t="24745" x="3460750" y="2733675"/>
          <p14:tracePt t="24748" x="3498850" y="2855913"/>
          <p14:tracePt t="24749" x="3505200" y="2894013"/>
          <p14:tracePt t="24751" x="3517900" y="2925763"/>
          <p14:tracePt t="24752" x="3530600" y="2963863"/>
          <p14:tracePt t="24754" x="3562350" y="3071813"/>
          <p14:tracePt t="24755" x="3568700" y="3109913"/>
          <p14:tracePt t="24756" x="3575050" y="3141663"/>
          <p14:tracePt t="24758" x="3594100" y="3198813"/>
          <p14:tracePt t="24760" x="3606800" y="3276600"/>
          <p14:tracePt t="24762" x="3632200" y="3384550"/>
          <p14:tracePt t="24765" x="3644900" y="3486150"/>
          <p14:tracePt t="24766" x="3657600" y="3517900"/>
          <p14:tracePt t="24768" x="3663950" y="3543300"/>
          <p14:tracePt t="24769" x="3670300" y="3606800"/>
          <p14:tracePt t="24771" x="3683000" y="3671888"/>
          <p14:tracePt t="24772" x="3689350" y="3716338"/>
          <p14:tracePt t="24774" x="3695700" y="3760788"/>
          <p14:tracePt t="24775" x="3695700" y="3798888"/>
          <p14:tracePt t="24777" x="3695700" y="3830638"/>
          <p14:tracePt t="24779" x="3708400" y="3919538"/>
          <p14:tracePt t="24780" x="3708400" y="3951288"/>
          <p14:tracePt t="24782" x="3708400" y="4002088"/>
          <p14:tracePt t="24783" x="3708400" y="4027488"/>
          <p14:tracePt t="24784" x="3708400" y="4046538"/>
          <p14:tracePt t="24785" x="3708400" y="4073525"/>
          <p14:tracePt t="24786" x="3708400" y="4098925"/>
          <p14:tracePt t="24788" x="3708400" y="4124325"/>
          <p14:tracePt t="24791" x="3708400" y="4187825"/>
          <p14:tracePt t="24792" x="3708400" y="4213225"/>
          <p14:tracePt t="24796" x="3689350" y="4283075"/>
          <p14:tracePt t="24797" x="3683000" y="4295775"/>
          <p14:tracePt t="24799" x="3663950" y="4346575"/>
          <p14:tracePt t="24800" x="3657600" y="4352925"/>
          <p14:tracePt t="24801" x="3651250" y="4365625"/>
          <p14:tracePt t="24803" x="3638550" y="4397375"/>
          <p14:tracePt t="24804" x="3632200" y="4403725"/>
          <p14:tracePt t="24805" x="3625850" y="4416425"/>
          <p14:tracePt t="24807" x="3600450" y="4448175"/>
          <p14:tracePt t="24808" x="3594100" y="4460875"/>
          <p14:tracePt t="24811" x="3587750" y="4467225"/>
          <p14:tracePt t="24812" x="3562350" y="4498975"/>
          <p14:tracePt t="24814" x="3543300" y="4513263"/>
          <p14:tracePt t="24815" x="3536950" y="4519613"/>
          <p14:tracePt t="24819" x="3479800" y="4564063"/>
          <p14:tracePt t="24821" x="3467100" y="4570413"/>
          <p14:tracePt t="24823" x="3427413" y="4589463"/>
          <p14:tracePt t="24824" x="3408363" y="4602163"/>
          <p14:tracePt t="24825" x="3389313" y="4608513"/>
          <p14:tracePt t="24826" x="3376613" y="4614863"/>
          <p14:tracePt t="24830" x="3325813" y="4633913"/>
          <p14:tracePt t="24831" x="3300413" y="4646613"/>
          <p14:tracePt t="24834" x="3249613" y="4652963"/>
          <p14:tracePt t="24837" x="3192463" y="4672013"/>
          <p14:tracePt t="24840" x="3141663" y="4678363"/>
          <p14:tracePt t="24842" x="3103563" y="4678363"/>
          <p14:tracePt t="24846" x="3033713" y="4684713"/>
          <p14:tracePt t="24848" x="3014663" y="4684713"/>
          <p14:tracePt t="24849" x="2989263" y="4684713"/>
          <p14:tracePt t="24851" x="2968625" y="4684713"/>
          <p14:tracePt t="24854" x="2917825" y="4684713"/>
          <p14:tracePt t="24855" x="2898775" y="4684713"/>
          <p14:tracePt t="24857" x="2886075" y="4684713"/>
          <p14:tracePt t="24859" x="2835275" y="4684713"/>
          <p14:tracePt t="24861" x="2809875" y="4684713"/>
          <p14:tracePt t="24863" x="2784475" y="4684713"/>
          <p14:tracePt t="24867" x="2746375" y="4684713"/>
          <p14:tracePt t="24868" x="2727325" y="4684713"/>
          <p14:tracePt t="24869" x="2714625" y="4684713"/>
          <p14:tracePt t="24870" x="2701925" y="4684713"/>
          <p14:tracePt t="24872" x="2676525" y="4678363"/>
          <p14:tracePt t="24873" x="2663825" y="4678363"/>
          <p14:tracePt t="24874" x="2657475" y="4672013"/>
          <p14:tracePt t="24876" x="2651125" y="4672013"/>
          <p14:tracePt t="24877" x="2638425" y="4672013"/>
          <p14:tracePt t="24879" x="2619375" y="4665663"/>
          <p14:tracePt t="24881" x="2600325" y="4665663"/>
          <p14:tracePt t="24883" x="2587625" y="4659313"/>
          <p14:tracePt t="24885" x="2581275" y="4659313"/>
          <p14:tracePt t="24886" x="2568575" y="4659313"/>
          <p14:tracePt t="24888" x="2555875" y="4659313"/>
          <p14:tracePt t="24890" x="2549525" y="4652963"/>
          <p14:tracePt t="24893" x="2536825" y="4652963"/>
          <p14:tracePt t="24897" x="2524125" y="4652963"/>
          <p14:tracePt t="24898" x="2517775" y="4646613"/>
          <p14:tracePt t="24901" x="2509838" y="4646613"/>
          <p14:tracePt t="24905" x="2503488" y="4646613"/>
          <p14:tracePt t="24912" x="2497138" y="4646613"/>
          <p14:tracePt t="25020" x="2490788" y="4646613"/>
          <p14:tracePt t="25204" x="2484438" y="4646613"/>
          <p14:tracePt t="25216" x="2478088" y="4646613"/>
          <p14:tracePt t="25223" x="2471738" y="4646613"/>
          <p14:tracePt t="25227" x="2465388" y="4646613"/>
          <p14:tracePt t="25232" x="2459038" y="4646613"/>
          <p14:tracePt t="25238" x="2452688" y="4646613"/>
          <p14:tracePt t="25242" x="2446338" y="4646613"/>
          <p14:tracePt t="25248" x="2439988" y="4646613"/>
          <p14:tracePt t="25260" x="2433638" y="4646613"/>
          <p14:tracePt t="25267" x="2433638" y="4652963"/>
          <p14:tracePt t="25270" x="2427288" y="4652963"/>
          <p14:tracePt t="25294" x="2420938" y="4652963"/>
          <p14:tracePt t="25310" x="2414588" y="4652963"/>
          <p14:tracePt t="25316" x="2408238" y="4652963"/>
          <p14:tracePt t="25322" x="2408238" y="4659313"/>
          <p14:tracePt t="25327" x="2401888" y="4659313"/>
          <p14:tracePt t="25335" x="2395538" y="4659313"/>
          <p14:tracePt t="25339" x="2389188" y="4659313"/>
          <p14:tracePt t="25347" x="2382838" y="4665663"/>
          <p14:tracePt t="25352" x="2376488" y="4665663"/>
          <p14:tracePt t="25357" x="2370138" y="4665663"/>
          <p14:tracePt t="25366" x="2363788" y="4672013"/>
          <p14:tracePt t="25374" x="2357438" y="4672013"/>
          <p14:tracePt t="25381" x="2351088" y="4672013"/>
          <p14:tracePt t="25390" x="2344738" y="4678363"/>
          <p14:tracePt t="25398" x="2338388" y="4678363"/>
          <p14:tracePt t="25407" x="2332038" y="4678363"/>
          <p14:tracePt t="25415" x="2325688" y="4684713"/>
          <p14:tracePt t="25426" x="2319338" y="4684713"/>
          <p14:tracePt t="25436" x="2312988" y="4684713"/>
          <p14:tracePt t="25442" x="2306638" y="4684713"/>
          <p14:tracePt t="25448" x="2300288" y="4684713"/>
          <p14:tracePt t="25456" x="2293938" y="4684713"/>
          <p14:tracePt t="25460" x="2287588" y="4691063"/>
          <p14:tracePt t="25466" x="2281238" y="4691063"/>
          <p14:tracePt t="25468" x="2274888" y="4691063"/>
          <p14:tracePt t="25477" x="2255838" y="4697413"/>
          <p14:tracePt t="25481" x="2243138" y="4697413"/>
          <p14:tracePt t="25483" x="2230438" y="4697413"/>
          <p14:tracePt t="25485" x="2224088" y="4697413"/>
          <p14:tracePt t="25487" x="2217738" y="4697413"/>
          <p14:tracePt t="25489" x="2211388" y="4703763"/>
          <p14:tracePt t="25491" x="2205038" y="4703763"/>
          <p14:tracePt t="25493" x="2198688" y="4703763"/>
          <p14:tracePt t="25496" x="2185988" y="4703763"/>
          <p14:tracePt t="25498" x="2179638" y="4703763"/>
          <p14:tracePt t="25499" x="2173288" y="4703763"/>
          <p14:tracePt t="25501" x="2166938" y="4703763"/>
          <p14:tracePt t="25504" x="2154238" y="4703763"/>
          <p14:tracePt t="25507" x="2141538" y="4703763"/>
          <p14:tracePt t="25510" x="2135188" y="4703763"/>
          <p14:tracePt t="25512" x="2122488" y="4703763"/>
          <p14:tracePt t="25514" x="2116138" y="4703763"/>
          <p14:tracePt t="25517" x="2109788" y="4703763"/>
          <p14:tracePt t="25520" x="2103438" y="4703763"/>
          <p14:tracePt t="25521" x="2097088" y="4703763"/>
          <p14:tracePt t="25523" x="2090738" y="4703763"/>
          <p14:tracePt t="25524" x="2084388" y="4703763"/>
          <p14:tracePt t="25526" x="2078038" y="4703763"/>
          <p14:tracePt t="25529" x="2065338" y="4703763"/>
          <p14:tracePt t="25531" x="2058988" y="4703763"/>
          <p14:tracePt t="25533" x="2051050" y="4703763"/>
          <p14:tracePt t="25534" x="2044700" y="4703763"/>
          <p14:tracePt t="25537" x="2038350" y="4703763"/>
          <p14:tracePt t="25538" x="2032000" y="4703763"/>
          <p14:tracePt t="25541" x="2025650" y="4703763"/>
          <p14:tracePt t="25546" x="2012950" y="4703763"/>
          <p14:tracePt t="25551" x="2000250" y="4703763"/>
          <p14:tracePt t="25554" x="1993900" y="4703763"/>
          <p14:tracePt t="25556" x="1987550" y="4703763"/>
          <p14:tracePt t="25558" x="1981200" y="4703763"/>
          <p14:tracePt t="25563" x="1968500" y="4703763"/>
          <p14:tracePt t="25566" x="1962150" y="4703763"/>
          <p14:tracePt t="25569" x="1955800" y="4703763"/>
          <p14:tracePt t="25570" x="1949450" y="4703763"/>
          <p14:tracePt t="25572" x="1943100" y="4703763"/>
          <p14:tracePt t="25574" x="1936750" y="4703763"/>
          <p14:tracePt t="25576" x="1930400" y="4703763"/>
          <p14:tracePt t="25579" x="1917700" y="4703763"/>
          <p14:tracePt t="25581" x="1911350" y="4703763"/>
          <p14:tracePt t="25584" x="1905000" y="4703763"/>
          <p14:tracePt t="25586" x="1892300" y="4703763"/>
          <p14:tracePt t="25588" x="1885950" y="4703763"/>
          <p14:tracePt t="25589" x="1879600" y="4703763"/>
          <p14:tracePt t="25591" x="1873250" y="4703763"/>
          <p14:tracePt t="25592" x="1866900" y="4703763"/>
          <p14:tracePt t="25595" x="1854200" y="4703763"/>
          <p14:tracePt t="25598" x="1841500" y="4703763"/>
          <p14:tracePt t="25600" x="1835150" y="4703763"/>
          <p14:tracePt t="25604" x="1816100" y="4703763"/>
          <p14:tracePt t="25606" x="1809750" y="4703763"/>
          <p14:tracePt t="25607" x="1803400" y="4703763"/>
          <p14:tracePt t="25609" x="1797050" y="4703763"/>
          <p14:tracePt t="25614" x="1778000" y="4703763"/>
          <p14:tracePt t="25615" x="1771650" y="4703763"/>
          <p14:tracePt t="25617" x="1758950" y="4703763"/>
          <p14:tracePt t="25620" x="1746250" y="4703763"/>
          <p14:tracePt t="25621" x="1739900" y="4703763"/>
          <p14:tracePt t="25623" x="1733550" y="4703763"/>
          <p14:tracePt t="25624" x="1727200" y="4703763"/>
          <p14:tracePt t="25626" x="1720850" y="4703763"/>
          <p14:tracePt t="25630" x="1701800" y="4703763"/>
          <p14:tracePt t="25632" x="1695450" y="4703763"/>
          <p14:tracePt t="25634" x="1682750" y="4703763"/>
          <p14:tracePt t="25637" x="1676400" y="4703763"/>
          <p14:tracePt t="25638" x="1670050" y="4703763"/>
          <p14:tracePt t="25639" x="1663700" y="4703763"/>
          <p14:tracePt t="25640" x="1657350" y="4703763"/>
          <p14:tracePt t="25642" x="1651000" y="4703763"/>
          <p14:tracePt t="25645" x="1631950" y="4703763"/>
          <p14:tracePt t="25649" x="1619250" y="4703763"/>
          <p14:tracePt t="25651" x="1606550" y="4703763"/>
          <p14:tracePt t="25653" x="1598613" y="4703763"/>
          <p14:tracePt t="25654" x="1592263" y="4703763"/>
          <p14:tracePt t="25655" x="1585913" y="4703763"/>
          <p14:tracePt t="25657" x="1579563" y="4703763"/>
          <p14:tracePt t="25658" x="1573213" y="4703763"/>
          <p14:tracePt t="25662" x="1560513" y="4703763"/>
          <p14:tracePt t="25666" x="1541463" y="4703763"/>
          <p14:tracePt t="25668" x="1535113" y="4703763"/>
          <p14:tracePt t="25670" x="1522413" y="4703763"/>
          <p14:tracePt t="25671" x="1516063" y="4703763"/>
          <p14:tracePt t="25673" x="1509713" y="4703763"/>
          <p14:tracePt t="25674" x="1503363" y="4703763"/>
          <p14:tracePt t="25678" x="1490663" y="4703763"/>
          <p14:tracePt t="25682" x="1477963" y="4703763"/>
          <p14:tracePt t="25684" x="1471613" y="4703763"/>
          <p14:tracePt t="25686" x="1465263" y="4703763"/>
          <p14:tracePt t="25687" x="1458913" y="4703763"/>
          <p14:tracePt t="25689" x="1452563" y="4703763"/>
          <p14:tracePt t="25690" x="1452563" y="4710113"/>
          <p14:tracePt t="25691" x="1446213" y="4710113"/>
          <p14:tracePt t="25695" x="1433513" y="4710113"/>
          <p14:tracePt t="25697" x="1427163" y="4710113"/>
          <p14:tracePt t="25700" x="1420813" y="4710113"/>
          <p14:tracePt t="25702" x="1414463" y="4710113"/>
          <p14:tracePt t="25703" x="1408113" y="4710113"/>
          <p14:tracePt t="25705" x="1401763" y="4710113"/>
          <p14:tracePt t="25708" x="1395413" y="4710113"/>
          <p14:tracePt t="25709" x="1389063" y="4710113"/>
          <p14:tracePt t="25712" x="1382713" y="4710113"/>
          <p14:tracePt t="25715" x="1376363" y="4710113"/>
          <p14:tracePt t="25717" x="1370013" y="4710113"/>
          <p14:tracePt t="25719" x="1363663" y="4710113"/>
          <p14:tracePt t="25720" x="1363663" y="4716463"/>
          <p14:tracePt t="25721" x="1357313" y="4716463"/>
          <p14:tracePt t="25723" x="1350963" y="4716463"/>
          <p14:tracePt t="25726" x="1344613" y="4716463"/>
          <p14:tracePt t="25729" x="1338263" y="4716463"/>
          <p14:tracePt t="25731" x="1331913" y="4716463"/>
          <p14:tracePt t="25734" x="1325563" y="4716463"/>
          <p14:tracePt t="25735" x="1319213" y="4716463"/>
          <p14:tracePt t="25737" x="1312863" y="4716463"/>
          <p14:tracePt t="25739" x="1306513" y="4722813"/>
          <p14:tracePt t="25741" x="1300163" y="4722813"/>
          <p14:tracePt t="25745" x="1293813" y="4722813"/>
          <p14:tracePt t="25747" x="1287463" y="4722813"/>
          <p14:tracePt t="25748" x="1281113" y="4722813"/>
          <p14:tracePt t="25750" x="1274763" y="4722813"/>
          <p14:tracePt t="25752" x="1262063" y="4722813"/>
          <p14:tracePt t="25753" x="1262063" y="4729163"/>
          <p14:tracePt t="25754" x="1255713" y="4729163"/>
          <p14:tracePt t="25756" x="1249363" y="4729163"/>
          <p14:tracePt t="25757" x="1243013" y="4729163"/>
          <p14:tracePt t="25759" x="1236663" y="4729163"/>
          <p14:tracePt t="25762" x="1223963" y="4729163"/>
          <p14:tracePt t="25765" x="1211263" y="4729163"/>
          <p14:tracePt t="25768" x="1198563" y="4729163"/>
          <p14:tracePt t="25770" x="1192213" y="4729163"/>
          <p14:tracePt t="25771" x="1185863" y="4735513"/>
          <p14:tracePt t="25773" x="1179513" y="4735513"/>
          <p14:tracePt t="25774" x="1173163" y="4735513"/>
          <p14:tracePt t="25776" x="1166813" y="4735513"/>
          <p14:tracePt t="25779" x="1154113" y="4735513"/>
          <p14:tracePt t="25781" x="1147763" y="4735513"/>
          <p14:tracePt t="25783" x="1133475" y="4735513"/>
          <p14:tracePt t="25786" x="1120775" y="4735513"/>
          <p14:tracePt t="25789" x="1114425" y="4735513"/>
          <p14:tracePt t="25791" x="1108075" y="4735513"/>
          <p14:tracePt t="25793" x="1101725" y="4735513"/>
          <p14:tracePt t="25796" x="1089025" y="4741863"/>
          <p14:tracePt t="25799" x="1082675" y="4741863"/>
          <p14:tracePt t="25801" x="1076325" y="4741863"/>
          <p14:tracePt t="25803" x="1063625" y="4741863"/>
          <p14:tracePt t="25806" x="1057275" y="4741863"/>
          <p14:tracePt t="25808" x="1050925" y="4748213"/>
          <p14:tracePt t="25812" x="1044575" y="4748213"/>
          <p14:tracePt t="25814" x="1031875" y="4748213"/>
          <p14:tracePt t="25818" x="1025525" y="4748213"/>
          <p14:tracePt t="25819" x="1019175" y="4748213"/>
          <p14:tracePt t="25822" x="1012825" y="4748213"/>
          <p14:tracePt t="25823" x="1012825" y="4754563"/>
          <p14:tracePt t="25824" x="1006475" y="4754563"/>
          <p14:tracePt t="25828" x="1000125" y="4754563"/>
          <p14:tracePt t="25831" x="993775" y="4754563"/>
          <p14:tracePt t="25834" x="987425" y="4754563"/>
          <p14:tracePt t="25836" x="981075" y="4760913"/>
          <p14:tracePt t="25837" x="974725" y="4760913"/>
          <p14:tracePt t="25840" x="968375" y="4760913"/>
          <p14:tracePt t="25842" x="962025" y="4760913"/>
          <p14:tracePt t="25845" x="955675" y="4760913"/>
          <p14:tracePt t="25847" x="949325" y="4767263"/>
          <p14:tracePt t="25849" x="942975" y="4767263"/>
          <p14:tracePt t="25851" x="936625" y="4767263"/>
          <p14:tracePt t="25853" x="930275" y="4767263"/>
          <p14:tracePt t="25855" x="923925" y="4767263"/>
          <p14:tracePt t="25856" x="917575" y="4773613"/>
          <p14:tracePt t="25858" x="911225" y="4773613"/>
          <p14:tracePt t="25861" x="898525" y="4773613"/>
          <p14:tracePt t="25865" x="892175" y="4773613"/>
          <p14:tracePt t="25866" x="885825" y="4779963"/>
          <p14:tracePt t="25868" x="879475" y="4779963"/>
          <p14:tracePt t="25869" x="873125" y="4779963"/>
          <p14:tracePt t="25871" x="866775" y="4779963"/>
          <p14:tracePt t="25872" x="860425" y="4779963"/>
          <p14:tracePt t="25874" x="854075" y="4779963"/>
          <p14:tracePt t="25879" x="847725" y="4786313"/>
          <p14:tracePt t="25880" x="841375" y="4786313"/>
          <p14:tracePt t="25882" x="828675" y="4786313"/>
          <p14:tracePt t="25885" x="822325" y="4792663"/>
          <p14:tracePt t="25887" x="815975" y="4792663"/>
          <p14:tracePt t="25888" x="809625" y="4792663"/>
          <p14:tracePt t="25891" x="803275" y="4792663"/>
          <p14:tracePt t="25892" x="796925" y="4792663"/>
          <p14:tracePt t="25896" x="790575" y="4792663"/>
          <p14:tracePt t="25898" x="784225" y="4792663"/>
          <p14:tracePt t="25900" x="784225" y="4799013"/>
          <p14:tracePt t="25901" x="777875" y="4799013"/>
          <p14:tracePt t="25904" x="771525" y="4799013"/>
          <p14:tracePt t="25906" x="765175" y="4799013"/>
          <p14:tracePt t="25912" x="758825" y="4805363"/>
          <p14:tracePt t="25923" x="746125" y="4805363"/>
          <p14:tracePt t="25931" x="739775" y="4805363"/>
          <p14:tracePt t="25935" x="739775" y="4811713"/>
          <p14:tracePt t="25937" x="733425" y="4811713"/>
          <p14:tracePt t="25946" x="727075" y="4811713"/>
          <p14:tracePt t="25953" x="720725" y="4811713"/>
          <p14:tracePt t="25956" x="720725" y="4818063"/>
          <p14:tracePt t="25960" x="714375" y="4818063"/>
          <p14:tracePt t="25965" x="708025" y="4818063"/>
          <p14:tracePt t="25974" x="701675" y="4818063"/>
          <p14:tracePt t="25978" x="695325" y="4818063"/>
          <p14:tracePt t="25981" x="695325" y="4824413"/>
          <p14:tracePt t="25986" x="688975" y="4824413"/>
          <p14:tracePt t="25989" x="681038" y="4824413"/>
          <p14:tracePt t="25992" x="681038" y="4830763"/>
          <p14:tracePt t="25998" x="668338" y="4830763"/>
          <p14:tracePt t="26004" x="661988" y="4837113"/>
          <p14:tracePt t="26007" x="655638" y="4837113"/>
          <p14:tracePt t="26015" x="642938" y="4843463"/>
          <p14:tracePt t="26020" x="636588" y="4843463"/>
          <p14:tracePt t="26024" x="630238" y="4849813"/>
          <p14:tracePt t="26031" x="623888" y="4849813"/>
          <p14:tracePt t="26037" x="611188" y="4856163"/>
          <p14:tracePt t="26040" x="604838" y="4862513"/>
          <p14:tracePt t="26045" x="598488" y="4862513"/>
          <p14:tracePt t="26052" x="579438" y="4868863"/>
          <p14:tracePt t="26061" x="560388" y="4881563"/>
          <p14:tracePt t="26065" x="547688" y="4881563"/>
          <p14:tracePt t="26070" x="541338" y="4887913"/>
          <p14:tracePt t="26076" x="528638" y="4894263"/>
          <p14:tracePt t="26079" x="522288" y="4894263"/>
          <p14:tracePt t="26084" x="509588" y="4900613"/>
          <p14:tracePt t="26090" x="496888" y="4906963"/>
          <p14:tracePt t="26094" x="490538" y="4906963"/>
          <p14:tracePt t="26097" x="484188" y="4906963"/>
          <p14:tracePt t="26100" x="477838" y="4906963"/>
          <p14:tracePt t="26103" x="465138" y="4913313"/>
          <p14:tracePt t="26105" x="458788" y="4913313"/>
          <p14:tracePt t="26111" x="452438" y="4919663"/>
          <p14:tracePt t="26113" x="446088" y="4919663"/>
          <p14:tracePt t="26115" x="439738" y="4919663"/>
          <p14:tracePt t="26117" x="433388" y="4919663"/>
          <p14:tracePt t="26124" x="427038" y="4919663"/>
          <p14:tracePt t="26132" x="420688" y="4926013"/>
          <p14:tracePt t="27202" x="427038" y="4919663"/>
          <p14:tracePt t="27208" x="433388" y="4919663"/>
          <p14:tracePt t="27221" x="439738" y="4913313"/>
          <p14:tracePt t="27232" x="446088" y="4913313"/>
          <p14:tracePt t="27237" x="446088" y="4906963"/>
          <p14:tracePt t="27259" x="452438" y="4906963"/>
          <p14:tracePt t="27270" x="458788" y="4900613"/>
          <p14:tracePt t="27274" x="465138" y="4900613"/>
          <p14:tracePt t="27285" x="490538" y="4894263"/>
          <p14:tracePt t="27289" x="496888" y="4887913"/>
          <p14:tracePt t="27294" x="509588" y="4881563"/>
          <p14:tracePt t="27300" x="547688" y="4875213"/>
          <p14:tracePt t="27309" x="592138" y="4862513"/>
          <p14:tracePt t="27312" x="598488" y="4862513"/>
          <p14:tracePt t="27317" x="630238" y="4856163"/>
          <p14:tracePt t="27321" x="649288" y="4849813"/>
          <p14:tracePt t="27324" x="668338" y="4849813"/>
          <p14:tracePt t="27329" x="688975" y="4843463"/>
          <p14:tracePt t="27334" x="727075" y="4830763"/>
          <p14:tracePt t="27340" x="752475" y="4824413"/>
          <p14:tracePt t="27344" x="765175" y="4818063"/>
          <p14:tracePt t="27351" x="815975" y="4805363"/>
          <p14:tracePt t="27355" x="841375" y="4792663"/>
          <p14:tracePt t="27359" x="885825" y="4786313"/>
          <p14:tracePt t="27363" x="917575" y="4773613"/>
          <p14:tracePt t="27367" x="955675" y="4767263"/>
          <p14:tracePt t="27371" x="1006475" y="4748213"/>
          <p14:tracePt t="27372" x="1031875" y="4741863"/>
          <p14:tracePt t="27374" x="1050925" y="4741863"/>
          <p14:tracePt t="27376" x="1063625" y="4735513"/>
          <p14:tracePt t="27379" x="1108075" y="4729163"/>
          <p14:tracePt t="27381" x="1154113" y="4716463"/>
          <p14:tracePt t="27383" x="1173163" y="4710113"/>
          <p14:tracePt t="27385" x="1204913" y="4703763"/>
          <p14:tracePt t="27387" x="1236663" y="4703763"/>
          <p14:tracePt t="27388" x="1255713" y="4697413"/>
          <p14:tracePt t="27391" x="1312863" y="4684713"/>
          <p14:tracePt t="27393" x="1350963" y="4678363"/>
          <p14:tracePt t="27396" x="1414463" y="4665663"/>
          <p14:tracePt t="27397" x="1458913" y="4652963"/>
          <p14:tracePt t="27399" x="1471613" y="4652963"/>
          <p14:tracePt t="27400" x="1497013" y="4646613"/>
          <p14:tracePt t="27402" x="1535113" y="4640263"/>
          <p14:tracePt t="27404" x="1579563" y="4633913"/>
          <p14:tracePt t="27405" x="1598613" y="4621213"/>
          <p14:tracePt t="27407" x="1638300" y="4614863"/>
          <p14:tracePt t="27408" x="1657350" y="4614863"/>
          <p14:tracePt t="27411" x="1739900" y="4602163"/>
          <p14:tracePt t="27413" x="1765300" y="4589463"/>
          <p14:tracePt t="27414" x="1790700" y="4589463"/>
          <p14:tracePt t="27415" x="1816100" y="4583113"/>
          <p14:tracePt t="27417" x="1854200" y="4576763"/>
          <p14:tracePt t="27419" x="1892300" y="4564063"/>
          <p14:tracePt t="27421" x="1930400" y="4557713"/>
          <p14:tracePt t="27422" x="1936750" y="4557713"/>
          <p14:tracePt t="27423" x="1949450" y="4557713"/>
          <p14:tracePt t="27425" x="1987550" y="4551363"/>
          <p14:tracePt t="27429" x="2058988" y="4538663"/>
          <p14:tracePt t="27430" x="2071688" y="4525963"/>
          <p14:tracePt t="27432" x="2097088" y="4525963"/>
          <p14:tracePt t="27433" x="2109788" y="4525963"/>
          <p14:tracePt t="27434" x="2122488" y="4519613"/>
          <p14:tracePt t="27435" x="2135188" y="4519613"/>
          <p14:tracePt t="27436" x="2154238" y="4513263"/>
          <p14:tracePt t="27438" x="2173288" y="4513263"/>
          <p14:tracePt t="27439" x="2185988" y="4506913"/>
          <p14:tracePt t="27441" x="2217738" y="4498975"/>
          <p14:tracePt t="27442" x="2230438" y="4498975"/>
          <p14:tracePt t="27447" x="2287588" y="4486275"/>
          <p14:tracePt t="27449" x="2312988" y="4473575"/>
          <p14:tracePt t="27451" x="2319338" y="4473575"/>
          <p14:tracePt t="27453" x="2357438" y="4460875"/>
          <p14:tracePt t="27454" x="2370138" y="4460875"/>
          <p14:tracePt t="27456" x="2389188" y="4454525"/>
          <p14:tracePt t="27457" x="2401888" y="4448175"/>
          <p14:tracePt t="27459" x="2427288" y="4441825"/>
          <p14:tracePt t="27463" x="2465388" y="4429125"/>
          <p14:tracePt t="27465" x="2471738" y="4429125"/>
          <p14:tracePt t="27466" x="2497138" y="4422775"/>
          <p14:tracePt t="27468" x="2503488" y="4422775"/>
          <p14:tracePt t="27469" x="2524125" y="4410075"/>
          <p14:tracePt t="27471" x="2549525" y="4410075"/>
          <p14:tracePt t="27472" x="2555875" y="4403725"/>
          <p14:tracePt t="27473" x="2568575" y="4403725"/>
          <p14:tracePt t="27474" x="2581275" y="4391025"/>
          <p14:tracePt t="27475" x="2587625" y="4384675"/>
          <p14:tracePt t="27476" x="2606675" y="4384675"/>
          <p14:tracePt t="27479" x="2625725" y="4378325"/>
          <p14:tracePt t="27481" x="2670175" y="4365625"/>
          <p14:tracePt t="27482" x="2676525" y="4359275"/>
          <p14:tracePt t="27485" x="2714625" y="4352925"/>
          <p14:tracePt t="27486" x="2720975" y="4346575"/>
          <p14:tracePt t="27488" x="2746375" y="4340225"/>
          <p14:tracePt t="27489" x="2759075" y="4340225"/>
          <p14:tracePt t="27490" x="2765425" y="4333875"/>
          <p14:tracePt t="27491" x="2778125" y="4333875"/>
          <p14:tracePt t="27492" x="2790825" y="4321175"/>
          <p14:tracePt t="27495" x="2828925" y="4308475"/>
          <p14:tracePt t="27497" x="2854325" y="4302125"/>
          <p14:tracePt t="27500" x="2886075" y="4295775"/>
          <p14:tracePt t="27505" x="2962275" y="4270375"/>
          <p14:tracePt t="27506" x="2976563" y="4264025"/>
          <p14:tracePt t="27508" x="3008313" y="4257675"/>
          <p14:tracePt t="27510" x="3021013" y="4251325"/>
          <p14:tracePt t="27512" x="3052763" y="4244975"/>
          <p14:tracePt t="27514" x="3078163" y="4232275"/>
          <p14:tracePt t="27516" x="3097213" y="4225925"/>
          <p14:tracePt t="27518" x="3116263" y="4219575"/>
          <p14:tracePt t="27520" x="3128963" y="4213225"/>
          <p14:tracePt t="27521" x="3154363" y="4206875"/>
          <p14:tracePt t="27523" x="3179763" y="4200525"/>
          <p14:tracePt t="27525" x="3198813" y="4194175"/>
          <p14:tracePt t="27528" x="3224213" y="4187825"/>
          <p14:tracePt t="27532" x="3262313" y="4168775"/>
          <p14:tracePt t="27533" x="3268663" y="4162425"/>
          <p14:tracePt t="27535" x="3300413" y="4156075"/>
          <p14:tracePt t="27536" x="3306763" y="4149725"/>
          <p14:tracePt t="27537" x="3319463" y="4149725"/>
          <p14:tracePt t="27538" x="3325813" y="4143375"/>
          <p14:tracePt t="27540" x="3338513" y="4137025"/>
          <p14:tracePt t="27541" x="3351213" y="4137025"/>
          <p14:tracePt t="27543" x="3357563" y="4137025"/>
          <p14:tracePt t="27546" x="3376613" y="4124325"/>
          <p14:tracePt t="27549" x="3408363" y="4111625"/>
          <p14:tracePt t="27552" x="3421063" y="4111625"/>
          <p14:tracePt t="27556" x="3448050" y="4098925"/>
          <p14:tracePt t="27557" x="3467100" y="4092575"/>
          <p14:tracePt t="27559" x="3479800" y="4086225"/>
          <p14:tracePt t="27563" x="3511550" y="4073525"/>
          <p14:tracePt t="27565" x="3524250" y="4065588"/>
          <p14:tracePt t="27566" x="3530600" y="4059238"/>
          <p14:tracePt t="27567" x="3536950" y="4059238"/>
          <p14:tracePt t="27569" x="3556000" y="4052888"/>
          <p14:tracePt t="27570" x="3562350" y="4052888"/>
          <p14:tracePt t="27571" x="3568700" y="4046538"/>
          <p14:tracePt t="27573" x="3581400" y="4046538"/>
          <p14:tracePt t="27574" x="3587750" y="4046538"/>
          <p14:tracePt t="27576" x="3606800" y="4040188"/>
          <p14:tracePt t="27578" x="3632200" y="4033838"/>
          <p14:tracePt t="27580" x="3651250" y="4027488"/>
          <p14:tracePt t="27582" x="3670300" y="4021138"/>
          <p14:tracePt t="27583" x="3695700" y="4021138"/>
          <p14:tracePt t="27585" x="3702050" y="4014788"/>
          <p14:tracePt t="27586" x="3714750" y="4014788"/>
          <p14:tracePt t="27587" x="3727450" y="4008438"/>
          <p14:tracePt t="27588" x="3733800" y="4008438"/>
          <p14:tracePt t="27589" x="3746500" y="4008438"/>
          <p14:tracePt t="27591" x="3778250" y="4002088"/>
          <p14:tracePt t="27592" x="3790950" y="3989388"/>
          <p14:tracePt t="27595" x="3829050" y="3983038"/>
          <p14:tracePt t="27598" x="3873500" y="3976688"/>
          <p14:tracePt t="27599" x="3887788" y="3970338"/>
          <p14:tracePt t="27601" x="3925888" y="3970338"/>
          <p14:tracePt t="27602" x="3938588" y="3963988"/>
          <p14:tracePt t="27603" x="3957638" y="3963988"/>
          <p14:tracePt t="27605" x="3970338" y="3951288"/>
          <p14:tracePt t="27606" x="4002088" y="3951288"/>
          <p14:tracePt t="27607" x="4008438" y="3951288"/>
          <p14:tracePt t="27609" x="4033838" y="3944938"/>
          <p14:tracePt t="27612" x="4084638" y="3938588"/>
          <p14:tracePt t="27614" x="4135438" y="3932238"/>
          <p14:tracePt t="27616" x="4173538" y="3925888"/>
          <p14:tracePt t="27618" x="4211638" y="3913188"/>
          <p14:tracePt t="27620" x="4243388" y="3913188"/>
          <p14:tracePt t="27621" x="4256088" y="3906838"/>
          <p14:tracePt t="27623" x="4294188" y="3906838"/>
          <p14:tracePt t="27624" x="4306888" y="3900488"/>
          <p14:tracePt t="27626" x="4332288" y="3900488"/>
          <p14:tracePt t="27628" x="4397375" y="3894138"/>
          <p14:tracePt t="27631" x="4448175" y="3881438"/>
          <p14:tracePt t="27632" x="4467225" y="3875088"/>
          <p14:tracePt t="27634" x="4505325" y="3875088"/>
          <p14:tracePt t="27636" x="4549775" y="3868738"/>
          <p14:tracePt t="27638" x="4600575" y="3862388"/>
          <p14:tracePt t="27639" x="4625975" y="3862388"/>
          <p14:tracePt t="27640" x="4645025" y="3849688"/>
          <p14:tracePt t="27641" x="4670425" y="3849688"/>
          <p14:tracePt t="27642" x="4683125" y="3849688"/>
          <p14:tracePt t="27644" x="4714875" y="3843338"/>
          <p14:tracePt t="27646" x="4759325" y="3836988"/>
          <p14:tracePt t="27647" x="4778375" y="3836988"/>
          <p14:tracePt t="27649" x="4837113" y="3836988"/>
          <p14:tracePt t="27653" x="4919663" y="3817938"/>
          <p14:tracePt t="27654" x="4926013" y="3817938"/>
          <p14:tracePt t="27655" x="4951413" y="3817938"/>
          <p14:tracePt t="27656" x="4970463" y="3811588"/>
          <p14:tracePt t="27657" x="4995863" y="3811588"/>
          <p14:tracePt t="27659" x="5033963" y="3805238"/>
          <p14:tracePt t="27663" x="5116513" y="3798888"/>
          <p14:tracePt t="27664" x="5154613" y="3798888"/>
          <p14:tracePt t="27668" x="5199063" y="3786188"/>
          <p14:tracePt t="27669" x="5243513" y="3779838"/>
          <p14:tracePt t="27670" x="5264150" y="3779838"/>
          <p14:tracePt t="27672" x="5308600" y="3779838"/>
          <p14:tracePt t="27673" x="5321300" y="3779838"/>
          <p14:tracePt t="27674" x="5346700" y="3779838"/>
          <p14:tracePt t="27675" x="5359400" y="3773488"/>
          <p14:tracePt t="27678" x="5422900" y="3773488"/>
          <p14:tracePt t="27680" x="5461000" y="3773488"/>
          <p14:tracePt t="27681" x="5473700" y="3773488"/>
          <p14:tracePt t="27683" x="5511800" y="3773488"/>
          <p14:tracePt t="27686" x="5568950" y="3773488"/>
          <p14:tracePt t="27688" x="5607050" y="3773488"/>
          <p14:tracePt t="27689" x="5619750" y="3773488"/>
          <p14:tracePt t="27690" x="5626100" y="3773488"/>
          <p14:tracePt t="27691" x="5645150" y="3773488"/>
          <p14:tracePt t="27693" x="5657850" y="3773488"/>
          <p14:tracePt t="27696" x="5735638" y="3773488"/>
          <p14:tracePt t="27699" x="5799138" y="3773488"/>
          <p14:tracePt t="27700" x="5824538" y="3773488"/>
          <p14:tracePt t="27702" x="5843588" y="3773488"/>
          <p14:tracePt t="27704" x="5881688" y="3773488"/>
          <p14:tracePt t="27705" x="5907088" y="3779838"/>
          <p14:tracePt t="27706" x="5919788" y="3779838"/>
          <p14:tracePt t="27708" x="5957888" y="3792538"/>
          <p14:tracePt t="27709" x="5989638" y="3792538"/>
          <p14:tracePt t="27712" x="6046788" y="3798888"/>
          <p14:tracePt t="27714" x="6091238" y="3805238"/>
          <p14:tracePt t="27717" x="6122988" y="3811588"/>
          <p14:tracePt t="27719" x="6161088" y="3817938"/>
          <p14:tracePt t="27720" x="6175375" y="3817938"/>
          <p14:tracePt t="27721" x="6200775" y="3817938"/>
          <p14:tracePt t="27722" x="6213475" y="3830638"/>
          <p14:tracePt t="27723" x="6232525" y="3830638"/>
          <p14:tracePt t="27724" x="6245225" y="3836988"/>
          <p14:tracePt t="27725" x="6257925" y="3836988"/>
          <p14:tracePt t="27726" x="6276975" y="3843338"/>
          <p14:tracePt t="27729" x="6315075" y="3849688"/>
          <p14:tracePt t="27731" x="6346825" y="3856038"/>
          <p14:tracePt t="27733" x="6365875" y="3862388"/>
          <p14:tracePt t="27735" x="6378575" y="3862388"/>
          <p14:tracePt t="27737" x="6416675" y="3868738"/>
          <p14:tracePt t="27738" x="6429375" y="3881438"/>
          <p14:tracePt t="27739" x="6435725" y="3881438"/>
          <p14:tracePt t="27741" x="6454775" y="3887788"/>
          <p14:tracePt t="27742" x="6461125" y="3894138"/>
          <p14:tracePt t="27747" x="6499225" y="3906838"/>
          <p14:tracePt t="27748" x="6505575" y="3906838"/>
          <p14:tracePt t="27749" x="6511925" y="3913188"/>
          <p14:tracePt t="27751" x="6524625" y="3913188"/>
          <p14:tracePt t="27753" x="6537325" y="3919538"/>
          <p14:tracePt t="27755" x="6537325" y="3925888"/>
          <p14:tracePt t="27756" x="6550025" y="3932238"/>
          <p14:tracePt t="27758" x="6562725" y="3932238"/>
          <p14:tracePt t="27759" x="6562725" y="3938588"/>
          <p14:tracePt t="27761" x="6575425" y="3944938"/>
          <p14:tracePt t="27764" x="6588125" y="3951288"/>
          <p14:tracePt t="27765" x="6588125" y="3957638"/>
          <p14:tracePt t="27767" x="6594475" y="3963988"/>
          <p14:tracePt t="27769" x="6607175" y="3970338"/>
          <p14:tracePt t="27770" x="6607175" y="3976688"/>
          <p14:tracePt t="27771" x="6613525" y="3976688"/>
          <p14:tracePt t="27773" x="6619875" y="3983038"/>
          <p14:tracePt t="27774" x="6626225" y="3989388"/>
          <p14:tracePt t="27775" x="6626225" y="3995738"/>
          <p14:tracePt t="27778" x="6640513" y="4008438"/>
          <p14:tracePt t="27781" x="6653213" y="4027488"/>
          <p14:tracePt t="27782" x="6659563" y="4033838"/>
          <p14:tracePt t="27785" x="6678613" y="4052888"/>
          <p14:tracePt t="27786" x="6678613" y="4059238"/>
          <p14:tracePt t="27788" x="6691313" y="4073525"/>
          <p14:tracePt t="27789" x="6691313" y="4079875"/>
          <p14:tracePt t="27790" x="6697663" y="4086225"/>
          <p14:tracePt t="27791" x="6704013" y="4092575"/>
          <p14:tracePt t="27792" x="6710363" y="4105275"/>
          <p14:tracePt t="27795" x="6729413" y="4130675"/>
          <p14:tracePt t="27796" x="6735763" y="4137025"/>
          <p14:tracePt t="27798" x="6748463" y="4156075"/>
          <p14:tracePt t="27800" x="6754813" y="4175125"/>
          <p14:tracePt t="27803" x="6773863" y="4206875"/>
          <p14:tracePt t="27806" x="6786563" y="4251325"/>
          <p14:tracePt t="27807" x="6792913" y="4264025"/>
          <p14:tracePt t="27808" x="6799263" y="4270375"/>
          <p14:tracePt t="27810" x="6811963" y="4283075"/>
          <p14:tracePt t="27812" x="6824663" y="4321175"/>
          <p14:tracePt t="27813" x="6831013" y="4333875"/>
          <p14:tracePt t="27815" x="6837363" y="4359275"/>
          <p14:tracePt t="27817" x="6843713" y="4378325"/>
          <p14:tracePt t="27819" x="6862763" y="4403725"/>
          <p14:tracePt t="27821" x="6862763" y="4410075"/>
          <p14:tracePt t="27822" x="6869113" y="4441825"/>
          <p14:tracePt t="27824" x="6875463" y="4454525"/>
          <p14:tracePt t="27825" x="6875463" y="4467225"/>
          <p14:tracePt t="27828" x="6881813" y="4492625"/>
          <p14:tracePt t="27830" x="6888163" y="4498975"/>
          <p14:tracePt t="27831" x="6888163" y="4525963"/>
          <p14:tracePt t="27832" x="6888163" y="4532313"/>
          <p14:tracePt t="27834" x="6888163" y="4551363"/>
          <p14:tracePt t="27836" x="6894513" y="4576763"/>
          <p14:tracePt t="27838" x="6894513" y="4595813"/>
          <p14:tracePt t="27839" x="6894513" y="4602163"/>
          <p14:tracePt t="27840" x="6894513" y="4614863"/>
          <p14:tracePt t="27841" x="6894513" y="4621213"/>
          <p14:tracePt t="27843" x="6894513" y="4627563"/>
          <p14:tracePt t="27846" x="6894513" y="4652963"/>
          <p14:tracePt t="27848" x="6888163" y="4678363"/>
          <p14:tracePt t="27849" x="6881813" y="4684713"/>
          <p14:tracePt t="27852" x="6875463" y="4703763"/>
          <p14:tracePt t="27853" x="6869113" y="4710113"/>
          <p14:tracePt t="27855" x="6862763" y="4729163"/>
          <p14:tracePt t="27856" x="6856413" y="4735513"/>
          <p14:tracePt t="27857" x="6850063" y="4754563"/>
          <p14:tracePt t="27858" x="6843713" y="4760913"/>
          <p14:tracePt t="27860" x="6837363" y="4767263"/>
          <p14:tracePt t="27862" x="6818313" y="4792663"/>
          <p14:tracePt t="27865" x="6805613" y="4811713"/>
          <p14:tracePt t="27867" x="6773863" y="4837113"/>
          <p14:tracePt t="27871" x="6735763" y="4868863"/>
          <p14:tracePt t="27875" x="6678613" y="4919663"/>
          <p14:tracePt t="27879" x="6646863" y="4940300"/>
          <p14:tracePt t="27880" x="6607175" y="4972050"/>
          <p14:tracePt t="27882" x="6575425" y="4997450"/>
          <p14:tracePt t="27883" x="6562725" y="5003800"/>
          <p14:tracePt t="27884" x="6543675" y="5010150"/>
          <p14:tracePt t="27885" x="6530975" y="5016500"/>
          <p14:tracePt t="27887" x="6499225" y="5041900"/>
          <p14:tracePt t="27888" x="6486525" y="5048250"/>
          <p14:tracePt t="27890" x="6454775" y="5060950"/>
          <p14:tracePt t="27891" x="6435725" y="5080000"/>
          <p14:tracePt t="27894" x="6423025" y="5086350"/>
          <p14:tracePt t="27895" x="6378575" y="5111750"/>
          <p14:tracePt t="27897" x="6340475" y="5124450"/>
          <p14:tracePt t="27898" x="6315075" y="5137150"/>
          <p14:tracePt t="27991" x="4441825" y="4946650"/>
          <p14:tracePt t="28008" x="3900488" y="4608513"/>
          <p14:tracePt t="28020" x="3632200" y="4384675"/>
          <p14:tracePt t="28026" x="3492500" y="4244975"/>
          <p14:tracePt t="28034" x="3338513" y="4052888"/>
          <p14:tracePt t="28038" x="3300413" y="3995738"/>
          <p14:tracePt t="28043" x="3224213" y="3862388"/>
          <p14:tracePt t="28048" x="3167063" y="3754438"/>
          <p14:tracePt t="28056" x="3090863" y="3556000"/>
          <p14:tracePt t="28061" x="3084513" y="3511550"/>
          <p14:tracePt t="28069" x="3052763" y="3282950"/>
          <p14:tracePt t="28075" x="3052763" y="3160713"/>
          <p14:tracePt t="28081" x="3059113" y="3052763"/>
          <p14:tracePt t="28087" x="3103563" y="2944813"/>
          <p14:tracePt t="28092" x="3128963" y="2868613"/>
          <p14:tracePt t="28099" x="3198813" y="2752725"/>
          <p14:tracePt t="28104" x="3275013" y="2657475"/>
          <p14:tracePt t="28110" x="3325813" y="2593975"/>
          <p14:tracePt t="28115" x="3421063" y="2498725"/>
          <p14:tracePt t="28118" x="3479800" y="2454275"/>
          <p14:tracePt t="28123" x="3600450" y="2351088"/>
          <p14:tracePt t="28130" x="3721100" y="2262188"/>
          <p14:tracePt t="28136" x="3873500" y="2160588"/>
          <p14:tracePt t="28141" x="4014788" y="2084388"/>
          <p14:tracePt t="28146" x="4154488" y="2020888"/>
          <p14:tracePt t="28150" x="4262438" y="1970088"/>
          <p14:tracePt t="28153" x="4384675" y="1917700"/>
          <p14:tracePt t="28157" x="4473575" y="1885950"/>
          <p14:tracePt t="28160" x="4530725" y="1860550"/>
          <p14:tracePt t="28165" x="4721225" y="1809750"/>
          <p14:tracePt t="28167" x="4778375" y="1790700"/>
          <p14:tracePt t="28170" x="4894263" y="1765300"/>
          <p14:tracePt t="28173" x="5021263" y="1739900"/>
          <p14:tracePt t="28177" x="5078413" y="1733550"/>
          <p14:tracePt t="28182" x="5249863" y="1708150"/>
          <p14:tracePt t="28185" x="5378450" y="1695450"/>
          <p14:tracePt t="28188" x="5467350" y="1689100"/>
          <p14:tracePt t="28192" x="5549900" y="1689100"/>
          <p14:tracePt t="28202" x="5837238" y="1689100"/>
          <p14:tracePt t="28205" x="5932488" y="1689100"/>
          <p14:tracePt t="28210" x="6072188" y="1708150"/>
          <p14:tracePt t="28214" x="6200775" y="1720850"/>
          <p14:tracePt t="28218" x="6315075" y="1746250"/>
          <p14:tracePt t="28222" x="6423025" y="1784350"/>
          <p14:tracePt t="28225" x="6499225" y="1797050"/>
          <p14:tracePt t="28229" x="6600825" y="1828800"/>
          <p14:tracePt t="28232" x="6684963" y="1854200"/>
          <p14:tracePt t="28234" x="6761163" y="1885950"/>
          <p14:tracePt t="28236" x="6811963" y="1911350"/>
          <p14:tracePt t="28237" x="6850063" y="1931988"/>
          <p14:tracePt t="28239" x="6907213" y="1957388"/>
          <p14:tracePt t="28241" x="6958013" y="1982788"/>
          <p14:tracePt t="28242" x="6983413" y="1995488"/>
          <p14:tracePt t="28246" x="7078663" y="2046288"/>
          <p14:tracePt t="28249" x="7137400" y="2084388"/>
          <p14:tracePt t="28251" x="7188200" y="2128838"/>
          <p14:tracePt t="28253" x="7226300" y="2160588"/>
          <p14:tracePt t="28255" x="7277100" y="2192338"/>
          <p14:tracePt t="28256" x="7277100" y="2198688"/>
          <p14:tracePt t="28257" x="7302500" y="2211388"/>
          <p14:tracePt t="28258" x="7315200" y="2230438"/>
          <p14:tracePt t="28260" x="7353300" y="2268538"/>
          <p14:tracePt t="28262" x="7397750" y="2312988"/>
          <p14:tracePt t="28264" x="7442200" y="2359025"/>
          <p14:tracePt t="28265" x="7461250" y="2384425"/>
          <p14:tracePt t="28267" x="7473950" y="2403475"/>
          <p14:tracePt t="28269" x="7505700" y="2441575"/>
          <p14:tracePt t="28271" x="7537450" y="2492375"/>
          <p14:tracePt t="28272" x="7545388" y="2511425"/>
          <p14:tracePt t="28274" x="7577138" y="2549525"/>
          <p14:tracePt t="28275" x="7596188" y="2574925"/>
          <p14:tracePt t="28278" x="7646988" y="2663825"/>
          <p14:tracePt t="28280" x="7672388" y="2714625"/>
          <p14:tracePt t="28284" x="7704138" y="2778125"/>
          <p14:tracePt t="28287" x="7742238" y="2868613"/>
          <p14:tracePt t="28289" x="7754938" y="2906713"/>
          <p14:tracePt t="28291" x="7773988" y="2957513"/>
          <p14:tracePt t="28293" x="7780338" y="2982913"/>
          <p14:tracePt t="28295" x="7799388" y="3052763"/>
          <p14:tracePt t="28297" x="7805738" y="3078163"/>
          <p14:tracePt t="28299" x="7818438" y="3128963"/>
          <p14:tracePt t="28300" x="7818438" y="3148013"/>
          <p14:tracePt t="28302" x="7837488" y="3211513"/>
          <p14:tracePt t="28304" x="7837488" y="3257550"/>
          <p14:tracePt t="28306" x="7843838" y="3308350"/>
          <p14:tracePt t="28307" x="7843838" y="3327400"/>
          <p14:tracePt t="28308" x="7843838" y="3333750"/>
          <p14:tracePt t="28311" x="7843838" y="3397250"/>
          <p14:tracePt t="28313" x="7843838" y="3467100"/>
          <p14:tracePt t="28315" x="7843838" y="3505200"/>
          <p14:tracePt t="28317" x="7843838" y="3543300"/>
          <p14:tracePt t="28318" x="7843838" y="3562350"/>
          <p14:tracePt t="28320" x="7843838" y="3600450"/>
          <p14:tracePt t="28322" x="7837488" y="3646488"/>
          <p14:tracePt t="28324" x="7818438" y="3690938"/>
          <p14:tracePt t="28325" x="7818438" y="3697288"/>
          <p14:tracePt t="28326" x="7812088" y="3722688"/>
          <p14:tracePt t="28329" x="7786688" y="3786188"/>
          <p14:tracePt t="28330" x="7773988" y="3817938"/>
          <p14:tracePt t="28331" x="7761288" y="3856038"/>
          <p14:tracePt t="28333" x="7735888" y="3894138"/>
          <p14:tracePt t="28334" x="7729538" y="3919538"/>
          <p14:tracePt t="28335" x="7723188" y="3932238"/>
          <p14:tracePt t="28336" x="7704138" y="3957638"/>
          <p14:tracePt t="28338" x="7685088" y="4002088"/>
          <p14:tracePt t="28339" x="7666038" y="4021138"/>
          <p14:tracePt t="28340" x="7659688" y="4040188"/>
          <p14:tracePt t="28342" x="7634288" y="4073525"/>
          <p14:tracePt t="28344" x="7608888" y="4111625"/>
          <p14:tracePt t="28347" x="7570788" y="4156075"/>
          <p14:tracePt t="28349" x="7537450" y="4200525"/>
          <p14:tracePt t="28350" x="7518400" y="4213225"/>
          <p14:tracePt t="28353" x="7473950" y="4264025"/>
          <p14:tracePt t="28354" x="7454900" y="4276725"/>
          <p14:tracePt t="28355" x="7448550" y="4295775"/>
          <p14:tracePt t="28356" x="7435850" y="4308475"/>
          <p14:tracePt t="28357" x="7429500" y="4314825"/>
          <p14:tracePt t="28358" x="7416800" y="4321175"/>
          <p14:tracePt t="28360" x="7397750" y="4340225"/>
          <p14:tracePt t="28362" x="7353300" y="4378325"/>
          <p14:tracePt t="28363" x="7334250" y="4384675"/>
          <p14:tracePt t="28365" x="7308850" y="4410075"/>
          <p14:tracePt t="28366" x="7289800" y="4429125"/>
          <p14:tracePt t="28367" x="7277100" y="4435475"/>
          <p14:tracePt t="28368" x="7258050" y="4441825"/>
          <p14:tracePt t="28369" x="7245350" y="4448175"/>
          <p14:tracePt t="28371" x="7219950" y="4460875"/>
          <p14:tracePt t="28372" x="7207250" y="4473575"/>
          <p14:tracePt t="28373" x="7194550" y="4479925"/>
          <p14:tracePt t="28375" x="7162800" y="4486275"/>
          <p14:tracePt t="28378" x="7124700" y="4498975"/>
          <p14:tracePt t="28381" x="7085013" y="4519613"/>
          <p14:tracePt t="28382" x="7065963" y="4525963"/>
          <p14:tracePt t="28384" x="7046913" y="4525963"/>
          <p14:tracePt t="28385" x="7034213" y="4532313"/>
          <p14:tracePt t="28386" x="7027863" y="4532313"/>
          <p14:tracePt t="28387" x="7015163" y="4532313"/>
          <p14:tracePt t="28389" x="7002463" y="4532313"/>
          <p14:tracePt t="28390" x="6989763" y="4538663"/>
          <p14:tracePt t="28391" x="6983413" y="4538663"/>
          <p14:tracePt t="28392" x="6977063" y="4538663"/>
          <p14:tracePt t="28395" x="6951663" y="4538663"/>
          <p14:tracePt t="28396" x="6945313" y="4538663"/>
          <p14:tracePt t="28398" x="6919913" y="4538663"/>
          <p14:tracePt t="28400" x="6907213" y="4538663"/>
          <p14:tracePt t="28402" x="6894513" y="4538663"/>
          <p14:tracePt t="28404" x="6888163" y="4538663"/>
          <p14:tracePt t="28406" x="6875463" y="4538663"/>
          <p14:tracePt t="28408" x="6869113" y="4532313"/>
          <p14:tracePt t="28410" x="6862763" y="4532313"/>
          <p14:tracePt t="28413" x="6837363" y="4525963"/>
          <p14:tracePt t="28414" x="6831013" y="4525963"/>
          <p14:tracePt t="28415" x="6824663" y="4519613"/>
          <p14:tracePt t="28416" x="6818313" y="4519613"/>
          <p14:tracePt t="28418" x="6811963" y="4513263"/>
          <p14:tracePt t="28420" x="6805613" y="4506913"/>
          <p14:tracePt t="28421" x="6792913" y="4506913"/>
          <p14:tracePt t="28422" x="6786563" y="4498975"/>
          <p14:tracePt t="28423" x="6780213" y="4498975"/>
          <p14:tracePt t="28424" x="6773863" y="4492625"/>
          <p14:tracePt t="28425" x="6767513" y="4492625"/>
          <p14:tracePt t="28429" x="6754813" y="4479925"/>
          <p14:tracePt t="28430" x="6742113" y="4473575"/>
          <p14:tracePt t="28432" x="6729413" y="4467225"/>
          <p14:tracePt t="28434" x="6716713" y="4460875"/>
          <p14:tracePt t="28438" x="6672263" y="4441825"/>
          <p14:tracePt t="28439" x="6665913" y="4435475"/>
          <p14:tracePt t="28440" x="6659563" y="4429125"/>
          <p14:tracePt t="28441" x="6653213" y="4429125"/>
          <p14:tracePt t="28442" x="6646863" y="4422775"/>
          <p14:tracePt t="28445" x="6626225" y="4410075"/>
          <p14:tracePt t="28447" x="6619875" y="4410075"/>
          <p14:tracePt t="28448" x="6600825" y="4397375"/>
          <p14:tracePt t="28450" x="6588125" y="4391025"/>
          <p14:tracePt t="28453" x="6562725" y="4378325"/>
          <p14:tracePt t="28454" x="6556375" y="4371975"/>
          <p14:tracePt t="28456" x="6543675" y="4365625"/>
          <p14:tracePt t="28458" x="6537325" y="4359275"/>
          <p14:tracePt t="28459" x="6518275" y="4352925"/>
          <p14:tracePt t="28462" x="6499225" y="4346575"/>
          <p14:tracePt t="28463" x="6492875" y="4340225"/>
          <p14:tracePt t="28465" x="6473825" y="4333875"/>
          <p14:tracePt t="28467" x="6461125" y="4327525"/>
          <p14:tracePt t="28470" x="6442075" y="4321175"/>
          <p14:tracePt t="28472" x="6429375" y="4321175"/>
          <p14:tracePt t="28473" x="6423025" y="4314825"/>
          <p14:tracePt t="28474" x="6416675" y="4314825"/>
          <p14:tracePt t="28475" x="6410325" y="4308475"/>
          <p14:tracePt t="28476" x="6403975" y="4308475"/>
          <p14:tracePt t="28478" x="6391275" y="4308475"/>
          <p14:tracePt t="28480" x="6378575" y="4302125"/>
          <p14:tracePt t="28482" x="6365875" y="4295775"/>
          <p14:tracePt t="28484" x="6353175" y="4295775"/>
          <p14:tracePt t="28488" x="6327775" y="4289425"/>
          <p14:tracePt t="28489" x="6321425" y="4289425"/>
          <p14:tracePt t="28490" x="6315075" y="4289425"/>
          <p14:tracePt t="28491" x="6308725" y="4289425"/>
          <p14:tracePt t="28492" x="6302375" y="4283075"/>
          <p14:tracePt t="28495" x="6283325" y="4283075"/>
          <p14:tracePt t="28498" x="6257925" y="4276725"/>
          <p14:tracePt t="28501" x="6232525" y="4270375"/>
          <p14:tracePt t="28503" x="6219825" y="4270375"/>
          <p14:tracePt t="28504" x="6213475" y="4264025"/>
          <p14:tracePt t="28505" x="6207125" y="4264025"/>
          <p14:tracePt t="28507" x="6188075" y="4264025"/>
          <p14:tracePt t="28508" x="6181725" y="4257675"/>
          <p14:tracePt t="28509" x="6175375" y="4257675"/>
          <p14:tracePt t="28512" x="6148388" y="4251325"/>
          <p14:tracePt t="28514" x="6129338" y="4244975"/>
          <p14:tracePt t="28517" x="6116638" y="4232275"/>
          <p14:tracePt t="28518" x="6091238" y="4232275"/>
          <p14:tracePt t="28520" x="6084888" y="4225925"/>
          <p14:tracePt t="28522" x="6072188" y="4219575"/>
          <p14:tracePt t="28523" x="6053138" y="4213225"/>
          <p14:tracePt t="28524" x="6046788" y="4213225"/>
          <p14:tracePt t="28525" x="6040438" y="4206875"/>
          <p14:tracePt t="28528" x="6015038" y="4200525"/>
          <p14:tracePt t="28530" x="5989638" y="4187825"/>
          <p14:tracePt t="28532" x="5976938" y="4181475"/>
          <p14:tracePt t="28534" x="5964238" y="4181475"/>
          <p14:tracePt t="28536" x="5957888" y="4175125"/>
          <p14:tracePt t="28538" x="5919788" y="4162425"/>
          <p14:tracePt t="28540" x="5900738" y="4156075"/>
          <p14:tracePt t="28542" x="5888038" y="4149725"/>
          <p14:tracePt t="28545" x="5856288" y="4137025"/>
          <p14:tracePt t="28548" x="5830888" y="4124325"/>
          <p14:tracePt t="28554" x="5792788" y="4105275"/>
          <p14:tracePt t="28556" x="5767388" y="4086225"/>
          <p14:tracePt t="28558" x="5754688" y="4079875"/>
          <p14:tracePt t="28559" x="5741988" y="4073525"/>
          <p14:tracePt t="28562" x="5716588" y="4065588"/>
          <p14:tracePt t="28563" x="5708650" y="4059238"/>
          <p14:tracePt t="28565" x="5695950" y="4052888"/>
          <p14:tracePt t="28567" x="5683250" y="4040188"/>
          <p14:tracePt t="28569" x="5676900" y="4040188"/>
          <p14:tracePt t="28570" x="5664200" y="4033838"/>
          <p14:tracePt t="28571" x="5657850" y="4027488"/>
          <p14:tracePt t="28573" x="5645150" y="4021138"/>
          <p14:tracePt t="28575" x="5632450" y="4014788"/>
          <p14:tracePt t="28578" x="5613400" y="4002088"/>
          <p14:tracePt t="28579" x="5607050" y="3995738"/>
          <p14:tracePt t="28581" x="5600700" y="3989388"/>
          <p14:tracePt t="28583" x="5588000" y="3983038"/>
          <p14:tracePt t="28584" x="5581650" y="3976688"/>
          <p14:tracePt t="28586" x="5575300" y="3970338"/>
          <p14:tracePt t="28588" x="5568950" y="3970338"/>
          <p14:tracePt t="28589" x="5556250" y="3957638"/>
          <p14:tracePt t="28590" x="5549900" y="3957638"/>
          <p14:tracePt t="28592" x="5543550" y="3951288"/>
          <p14:tracePt t="28596" x="5530850" y="3938588"/>
          <p14:tracePt t="28597" x="5518150" y="3932238"/>
          <p14:tracePt t="28598" x="5511800" y="3932238"/>
          <p14:tracePt t="28599" x="5511800" y="3925888"/>
          <p14:tracePt t="28600" x="5505450" y="3919538"/>
          <p14:tracePt t="28602" x="5499100" y="3913188"/>
          <p14:tracePt t="28603" x="5492750" y="3913188"/>
          <p14:tracePt t="28604" x="5486400" y="3906838"/>
          <p14:tracePt t="28606" x="5480050" y="3900488"/>
          <p14:tracePt t="28607" x="5473700" y="3900488"/>
          <p14:tracePt t="28608" x="5473700" y="3894138"/>
          <p14:tracePt t="28609" x="5467350" y="3894138"/>
          <p14:tracePt t="28611" x="5454650" y="3887788"/>
          <p14:tracePt t="28614" x="5448300" y="3881438"/>
          <p14:tracePt t="28615" x="5441950" y="3875088"/>
          <p14:tracePt t="28619" x="5429250" y="3868738"/>
          <p14:tracePt t="28620" x="5422900" y="3862388"/>
          <p14:tracePt t="28621" x="5416550" y="3856038"/>
          <p14:tracePt t="28622" x="5410200" y="3856038"/>
          <p14:tracePt t="28624" x="5403850" y="3849688"/>
          <p14:tracePt t="28626" x="5397500" y="3849688"/>
          <p14:tracePt t="28628" x="5384800" y="3836988"/>
          <p14:tracePt t="28629" x="5378450" y="3836988"/>
          <p14:tracePt t="28631" x="5372100" y="3830638"/>
          <p14:tracePt t="28633" x="5359400" y="3824288"/>
          <p14:tracePt t="28636" x="5353050" y="3824288"/>
          <p14:tracePt t="28637" x="5346700" y="3817938"/>
          <p14:tracePt t="28638" x="5340350" y="3817938"/>
          <p14:tracePt t="28639" x="5334000" y="3817938"/>
          <p14:tracePt t="28641" x="5327650" y="3817938"/>
          <p14:tracePt t="28642" x="5321300" y="3817938"/>
          <p14:tracePt t="28645" x="5314950" y="3811588"/>
          <p14:tracePt t="28647" x="5302250" y="3805238"/>
          <p14:tracePt t="28650" x="5295900" y="3805238"/>
          <p14:tracePt t="28651" x="5289550" y="3798888"/>
          <p14:tracePt t="28653" x="5283200" y="3798888"/>
          <p14:tracePt t="28654" x="5283200" y="3792538"/>
          <p14:tracePt t="28655" x="5276850" y="3792538"/>
          <p14:tracePt t="28656" x="5270500" y="3792538"/>
          <p14:tracePt t="28659" x="5264150" y="3792538"/>
          <p14:tracePt t="28661" x="5256213" y="3786188"/>
          <p14:tracePt t="28665" x="5249863" y="3779838"/>
          <p14:tracePt t="28668" x="5243513" y="3779838"/>
          <p14:tracePt t="28670" x="5237163" y="3779838"/>
          <p14:tracePt t="28677" x="5237163" y="3773488"/>
          <p14:tracePt t="28684" x="5230813" y="3767138"/>
          <p14:tracePt t="28697" x="5224463" y="3767138"/>
          <p14:tracePt t="28700" x="5224463" y="3760788"/>
          <p14:tracePt t="28705" x="5224463" y="3754438"/>
          <p14:tracePt t="28708" x="5218113" y="3754438"/>
          <p14:tracePt t="28715" x="5205413" y="3741738"/>
          <p14:tracePt t="28720" x="5199063" y="3735388"/>
          <p14:tracePt t="28726" x="5186363" y="3722688"/>
          <p14:tracePt t="28732" x="5180013" y="3722688"/>
          <p14:tracePt t="28736" x="5173663" y="3716338"/>
          <p14:tracePt t="28743" x="5167313" y="3716338"/>
          <p14:tracePt t="28810" x="5167313" y="3709988"/>
          <p14:tracePt t="28817" x="5167313" y="3703638"/>
          <p14:tracePt t="28821" x="5167313" y="3697288"/>
          <p14:tracePt t="28824" x="5160963" y="3690938"/>
          <p14:tracePt t="28830" x="5148263" y="3678238"/>
          <p14:tracePt t="28836" x="5135563" y="3665538"/>
          <p14:tracePt t="28839" x="5129213" y="3665538"/>
          <p14:tracePt t="28842" x="5122863" y="3659188"/>
          <p14:tracePt t="28848" x="5110163" y="3652838"/>
          <p14:tracePt t="28853" x="5103813" y="3652838"/>
          <p14:tracePt t="28859" x="5103813" y="3646488"/>
          <p14:tracePt t="28866" x="5097463" y="3646488"/>
          <p14:tracePt t="28917" x="5097463" y="3638550"/>
          <p14:tracePt t="28924" x="5091113" y="3638550"/>
          <p14:tracePt t="28929" x="5091113" y="3632200"/>
          <p14:tracePt t="28943" x="5091113" y="3625850"/>
          <p14:tracePt t="28947" x="5084763" y="3625850"/>
          <p14:tracePt t="29019" x="5078413" y="3625850"/>
          <p14:tracePt t="29089" x="5072063" y="3625850"/>
          <p14:tracePt t="29098" x="5065713" y="3625850"/>
          <p14:tracePt t="29105" x="5059363" y="3625850"/>
          <p14:tracePt t="29114" x="5053013" y="3625850"/>
          <p14:tracePt t="29182" x="5046663" y="3625850"/>
          <p14:tracePt t="29196" x="5040313" y="3625850"/>
          <p14:tracePt t="29205" x="5033963" y="3625850"/>
          <p14:tracePt t="29214" x="5027613" y="3625850"/>
          <p14:tracePt t="29220" x="5027613" y="3619500"/>
          <p14:tracePt t="29225" x="5021263" y="3619500"/>
          <p14:tracePt t="29236" x="5014913" y="3619500"/>
          <p14:tracePt t="29238" x="5014913" y="3613150"/>
          <p14:tracePt t="29259" x="5008563" y="3613150"/>
          <p14:tracePt t="29335" x="5021263" y="3613150"/>
          <p14:tracePt t="29338" x="5027613" y="3613150"/>
          <p14:tracePt t="29341" x="5040313" y="3613150"/>
          <p14:tracePt t="29343" x="5046663" y="3613150"/>
          <p14:tracePt t="29351" x="5091113" y="3613150"/>
          <p14:tracePt t="29354" x="5103813" y="3613150"/>
          <p14:tracePt t="29357" x="5116513" y="3613150"/>
          <p14:tracePt t="29361" x="5129213" y="3613150"/>
          <p14:tracePt t="29367" x="5167313" y="3613150"/>
          <p14:tracePt t="29371" x="5192713" y="3613150"/>
          <p14:tracePt t="29375" x="5211763" y="3613150"/>
          <p14:tracePt t="29384" x="5243513" y="3613150"/>
          <p14:tracePt t="29387" x="5264150" y="3613150"/>
          <p14:tracePt t="29392" x="5289550" y="3613150"/>
          <p14:tracePt t="29397" x="5308600" y="3613150"/>
          <p14:tracePt t="29399" x="5321300" y="3613150"/>
          <p14:tracePt t="29404" x="5346700" y="3613150"/>
          <p14:tracePt t="29408" x="5365750" y="3613150"/>
          <p14:tracePt t="29417" x="5391150" y="3619500"/>
          <p14:tracePt t="29422" x="5397500" y="3619500"/>
          <p14:tracePt t="29425" x="5403850" y="3619500"/>
          <p14:tracePt t="29434" x="5410200" y="3619500"/>
          <p14:tracePt t="29482" x="5410200" y="3625850"/>
          <p14:tracePt t="29494" x="5410200" y="3632200"/>
          <p14:tracePt t="29501" x="5391150" y="3638550"/>
          <p14:tracePt t="29505" x="5378450" y="3646488"/>
          <p14:tracePt t="29509" x="5359400" y="3652838"/>
          <p14:tracePt t="29514" x="5334000" y="3665538"/>
          <p14:tracePt t="29518" x="5308600" y="3671888"/>
          <p14:tracePt t="29526" x="5264150" y="3684588"/>
          <p14:tracePt t="29533" x="5211763" y="3697288"/>
          <p14:tracePt t="29538" x="5167313" y="3703638"/>
          <p14:tracePt t="29542" x="5135563" y="3709988"/>
          <p14:tracePt t="29555" x="5008563" y="3716338"/>
          <p14:tracePt t="29566" x="4900613" y="3716338"/>
          <p14:tracePt t="29573" x="4849813" y="3716338"/>
          <p14:tracePt t="29577" x="4818063" y="3716338"/>
          <p14:tracePt t="29582" x="4733925" y="3716338"/>
          <p14:tracePt t="29589" x="4670425" y="3697288"/>
          <p14:tracePt t="29597" x="4619625" y="3690938"/>
          <p14:tracePt t="29606" x="4518025" y="3659188"/>
          <p14:tracePt t="29616" x="4454525" y="3632200"/>
          <p14:tracePt t="29618" x="4448175" y="3632200"/>
          <p14:tracePt t="29622" x="4429125" y="3619500"/>
          <p14:tracePt t="29627" x="4403725" y="3606800"/>
          <p14:tracePt t="29632" x="4384675" y="3594100"/>
          <p14:tracePt t="29636" x="4359275" y="3575050"/>
          <p14:tracePt t="29639" x="4352925" y="3568700"/>
          <p14:tracePt t="29643" x="4346575" y="3562350"/>
          <p14:tracePt t="29646" x="4332288" y="3556000"/>
          <p14:tracePt t="29647" x="4332288" y="3549650"/>
          <p14:tracePt t="29649" x="4325938" y="3549650"/>
          <p14:tracePt t="29650" x="4325938" y="3543300"/>
          <p14:tracePt t="29653" x="4319588" y="3536950"/>
          <p14:tracePt t="29658" x="4319588" y="3530600"/>
          <p14:tracePt t="29662" x="4313238" y="3524250"/>
          <p14:tracePt t="29667" x="4313238" y="3517900"/>
          <p14:tracePt t="29670" x="4313238" y="3511550"/>
          <p14:tracePt t="29675" x="4313238" y="3505200"/>
          <p14:tracePt t="29678" x="4313238" y="3498850"/>
          <p14:tracePt t="29684" x="4313238" y="3492500"/>
          <p14:tracePt t="29685" x="4313238" y="3486150"/>
          <p14:tracePt t="29689" x="4313238" y="3479800"/>
          <p14:tracePt t="29691" x="4313238" y="3473450"/>
          <p14:tracePt t="29694" x="4313238" y="3467100"/>
          <p14:tracePt t="29697" x="4319588" y="3460750"/>
          <p14:tracePt t="29699" x="4325938" y="3460750"/>
          <p14:tracePt t="29701" x="4325938" y="3448050"/>
          <p14:tracePt t="29702" x="4332288" y="3448050"/>
          <p14:tracePt t="29703" x="4332288" y="3441700"/>
          <p14:tracePt t="29705" x="4332288" y="3435350"/>
          <p14:tracePt t="29706" x="4338638" y="3435350"/>
          <p14:tracePt t="29708" x="4338638" y="3429000"/>
          <p14:tracePt t="29709" x="4346575" y="3429000"/>
          <p14:tracePt t="29711" x="4346575" y="3422650"/>
          <p14:tracePt t="29714" x="4352925" y="3416300"/>
          <p14:tracePt t="29715" x="4352925" y="3409950"/>
          <p14:tracePt t="29717" x="4359275" y="3409950"/>
          <p14:tracePt t="29718" x="4359275" y="3403600"/>
          <p14:tracePt t="29721" x="4365625" y="3403600"/>
          <p14:tracePt t="29722" x="4365625" y="3397250"/>
          <p14:tracePt t="29724" x="4371975" y="3390900"/>
          <p14:tracePt t="29728" x="4378325" y="3384550"/>
          <p14:tracePt t="29730" x="4384675" y="3378200"/>
          <p14:tracePt t="29733" x="4391025" y="3371850"/>
          <p14:tracePt t="29735" x="4391025" y="3365500"/>
          <p14:tracePt t="29737" x="4397375" y="3359150"/>
          <p14:tracePt t="29741" x="4403725" y="3352800"/>
          <p14:tracePt t="29744" x="4403725" y="3346450"/>
          <p14:tracePt t="29746" x="4410075" y="3346450"/>
          <p14:tracePt t="29748" x="4416425" y="3333750"/>
          <p14:tracePt t="29751" x="4422775" y="3333750"/>
          <p14:tracePt t="29753" x="4429125" y="3327400"/>
          <p14:tracePt t="29754" x="4429125" y="3321050"/>
          <p14:tracePt t="29755" x="4435475" y="3321050"/>
          <p14:tracePt t="29757" x="4441825" y="3314700"/>
          <p14:tracePt t="29759" x="4448175" y="3308350"/>
          <p14:tracePt t="29762" x="4460875" y="3302000"/>
          <p14:tracePt t="29764" x="4467225" y="3295650"/>
          <p14:tracePt t="29768" x="4486275" y="3282950"/>
          <p14:tracePt t="29770" x="4492625" y="3276600"/>
          <p14:tracePt t="29772" x="4498975" y="3276600"/>
          <p14:tracePt t="29773" x="4511675" y="3270250"/>
          <p14:tracePt t="29775" x="4518025" y="3263900"/>
          <p14:tracePt t="29778" x="4530725" y="3251200"/>
          <p14:tracePt t="29781" x="4549775" y="3244850"/>
          <p14:tracePt t="29783" x="4556125" y="3244850"/>
          <p14:tracePt t="29787" x="4581525" y="3232150"/>
          <p14:tracePt t="29789" x="4587875" y="3225800"/>
          <p14:tracePt t="29791" x="4600575" y="3219450"/>
          <p14:tracePt t="29792" x="4606925" y="3211513"/>
          <p14:tracePt t="29795" x="4625975" y="3205163"/>
          <p14:tracePt t="29798" x="4638675" y="3192463"/>
          <p14:tracePt t="29799" x="4645025" y="3192463"/>
          <p14:tracePt t="29804" x="4670425" y="3179763"/>
          <p14:tracePt t="29805" x="4683125" y="3167063"/>
          <p14:tracePt t="29807" x="4689475" y="3160713"/>
          <p14:tracePt t="29809" x="4702175" y="3154363"/>
          <p14:tracePt t="29813" x="4727575" y="3141663"/>
          <p14:tracePt t="29815" x="4740275" y="3135313"/>
          <p14:tracePt t="29819" x="4765675" y="3122613"/>
          <p14:tracePt t="29821" x="4772025" y="3116263"/>
          <p14:tracePt t="29822" x="4778375" y="3109913"/>
          <p14:tracePt t="29824" x="4797425" y="3097213"/>
          <p14:tracePt t="29825" x="4805363" y="3097213"/>
          <p14:tracePt t="29829" x="4830763" y="3084513"/>
          <p14:tracePt t="29830" x="4837113" y="3078163"/>
          <p14:tracePt t="29833" x="4856163" y="3071813"/>
          <p14:tracePt t="29837" x="4887913" y="3059113"/>
          <p14:tracePt t="29839" x="4900613" y="3052763"/>
          <p14:tracePt t="29840" x="4906963" y="3052763"/>
          <p14:tracePt t="29841" x="4913313" y="3046413"/>
          <p14:tracePt t="29843" x="4919663" y="3046413"/>
          <p14:tracePt t="29845" x="4945063" y="3040063"/>
          <p14:tracePt t="29847" x="4964113" y="3040063"/>
          <p14:tracePt t="29850" x="4983163" y="3033713"/>
          <p14:tracePt t="29852" x="5002213" y="3033713"/>
          <p14:tracePt t="29856" x="5027613" y="3033713"/>
          <p14:tracePt t="29857" x="5033963" y="3033713"/>
          <p14:tracePt t="29858" x="5040313" y="3033713"/>
          <p14:tracePt t="29862" x="5072063" y="3033713"/>
          <p14:tracePt t="29864" x="5084763" y="3033713"/>
          <p14:tracePt t="29865" x="5091113" y="3033713"/>
          <p14:tracePt t="29867" x="5110163" y="3033713"/>
          <p14:tracePt t="29868" x="5116513" y="3033713"/>
          <p14:tracePt t="29870" x="5135563" y="3033713"/>
          <p14:tracePt t="29871" x="5141913" y="3033713"/>
          <p14:tracePt t="29872" x="5148263" y="3033713"/>
          <p14:tracePt t="29882" x="5224463" y="3059113"/>
          <p14:tracePt t="29885" x="5237163" y="3065463"/>
          <p14:tracePt t="29888" x="5256213" y="3078163"/>
          <p14:tracePt t="29891" x="5283200" y="3090863"/>
          <p14:tracePt t="29893" x="5295900" y="3097213"/>
          <p14:tracePt t="29898" x="5346700" y="3128963"/>
          <p14:tracePt t="29903" x="5372100" y="3154363"/>
          <p14:tracePt t="29905" x="5378450" y="3167063"/>
          <p14:tracePt t="29907" x="5391150" y="3179763"/>
          <p14:tracePt t="29910" x="5397500" y="3186113"/>
          <p14:tracePt t="29913" x="5422900" y="3219450"/>
          <p14:tracePt t="29915" x="5429250" y="3232150"/>
          <p14:tracePt t="29918" x="5435600" y="3251200"/>
          <p14:tracePt t="29919" x="5441950" y="3257550"/>
          <p14:tracePt t="29920" x="5441950" y="3263900"/>
          <p14:tracePt t="29922" x="5448300" y="3276600"/>
          <p14:tracePt t="29923" x="5454650" y="3282950"/>
          <p14:tracePt t="29925" x="5454650" y="3295650"/>
          <p14:tracePt t="29929" x="5461000" y="3314700"/>
          <p14:tracePt t="29930" x="5461000" y="3321050"/>
          <p14:tracePt t="29933" x="5461000" y="3340100"/>
          <p14:tracePt t="29935" x="5461000" y="3352800"/>
          <p14:tracePt t="29937" x="5461000" y="3365500"/>
          <p14:tracePt t="29939" x="5461000" y="3378200"/>
          <p14:tracePt t="29940" x="5461000" y="3384550"/>
          <p14:tracePt t="29942" x="5461000" y="3390900"/>
          <p14:tracePt t="29945" x="5461000" y="3422650"/>
          <p14:tracePt t="29946" x="5461000" y="3429000"/>
          <p14:tracePt t="29948" x="5461000" y="3441700"/>
          <p14:tracePt t="29951" x="5454650" y="3467100"/>
          <p14:tracePt t="29953" x="5448300" y="3486150"/>
          <p14:tracePt t="29954" x="5441950" y="3498850"/>
          <p14:tracePt t="29956" x="5435600" y="3505200"/>
          <p14:tracePt t="29957" x="5435600" y="3511550"/>
          <p14:tracePt t="29958" x="5429250" y="3524250"/>
          <p14:tracePt t="29959" x="5429250" y="3530600"/>
          <p14:tracePt t="29961" x="5416550" y="3543300"/>
          <p14:tracePt t="29963" x="5410200" y="3562350"/>
          <p14:tracePt t="29964" x="5403850" y="3568700"/>
          <p14:tracePt t="29967" x="5397500" y="3594100"/>
          <p14:tracePt t="29969" x="5384800" y="3613150"/>
          <p14:tracePt t="29970" x="5384800" y="3619500"/>
          <p14:tracePt t="29971" x="5378450" y="3625850"/>
          <p14:tracePt t="29972" x="5372100" y="3632200"/>
          <p14:tracePt t="29974" x="5359400" y="3652838"/>
          <p14:tracePt t="29975" x="5353050" y="3659188"/>
          <p14:tracePt t="29979" x="5334000" y="3690938"/>
          <p14:tracePt t="29980" x="5327650" y="3697288"/>
          <p14:tracePt t="29983" x="5308600" y="3716338"/>
          <p14:tracePt t="29985" x="5302250" y="3722688"/>
          <p14:tracePt t="29986" x="5289550" y="3735388"/>
          <p14:tracePt t="29987" x="5283200" y="3741738"/>
          <p14:tracePt t="29989" x="5270500" y="3754438"/>
          <p14:tracePt t="29990" x="5264150" y="3760788"/>
          <p14:tracePt t="29991" x="5256213" y="3767138"/>
          <p14:tracePt t="29992" x="5237163" y="3773488"/>
          <p14:tracePt t="29995" x="5218113" y="3786188"/>
          <p14:tracePt t="29997" x="5205413" y="3798888"/>
          <p14:tracePt t="29999" x="5186363" y="3805238"/>
          <p14:tracePt t="30002" x="5167313" y="3817938"/>
          <p14:tracePt t="30004" x="5148263" y="3824288"/>
          <p14:tracePt t="30005" x="5141913" y="3830638"/>
          <p14:tracePt t="30006" x="5135563" y="3830638"/>
          <p14:tracePt t="30007" x="5129213" y="3830638"/>
          <p14:tracePt t="30008" x="5116513" y="3836988"/>
          <p14:tracePt t="30010" x="5110163" y="3836988"/>
          <p14:tracePt t="30012" x="5084763" y="3843338"/>
          <p14:tracePt t="30013" x="5078413" y="3843338"/>
          <p14:tracePt t="30015" x="5065713" y="3849688"/>
          <p14:tracePt t="30016" x="5053013" y="3862388"/>
          <p14:tracePt t="30017" x="5046663" y="3862388"/>
          <p14:tracePt t="30018" x="5033963" y="3862388"/>
          <p14:tracePt t="30019" x="5027613" y="3862388"/>
          <p14:tracePt t="30021" x="5002213" y="3868738"/>
          <p14:tracePt t="30023" x="4983163" y="3868738"/>
          <p14:tracePt t="30024" x="4970463" y="3868738"/>
          <p14:tracePt t="30027" x="4964113" y="3868738"/>
          <p14:tracePt t="30028" x="4926013" y="3868738"/>
          <p14:tracePt t="30030" x="4906963" y="3875088"/>
          <p14:tracePt t="30031" x="4894263" y="3875088"/>
          <p14:tracePt t="30032" x="4881563" y="3875088"/>
          <p14:tracePt t="30034" x="4862513" y="3875088"/>
          <p14:tracePt t="30036" x="4843463" y="3875088"/>
          <p14:tracePt t="30038" x="4837113" y="3875088"/>
          <p14:tracePt t="30039" x="4805363" y="3875088"/>
          <p14:tracePt t="30040" x="4791075" y="3875088"/>
          <p14:tracePt t="30042" x="4772025" y="3868738"/>
          <p14:tracePt t="30045" x="4740275" y="3868738"/>
          <p14:tracePt t="30047" x="4721225" y="3862388"/>
          <p14:tracePt t="30048" x="4702175" y="3862388"/>
          <p14:tracePt t="30049" x="4689475" y="3862388"/>
          <p14:tracePt t="30050" x="4683125" y="3856038"/>
          <p14:tracePt t="30051" x="4670425" y="3856038"/>
          <p14:tracePt t="30054" x="4645025" y="3849688"/>
          <p14:tracePt t="30056" x="4625975" y="3843338"/>
          <p14:tracePt t="30058" x="4594225" y="3836988"/>
          <p14:tracePt t="30062" x="4562475" y="3824288"/>
          <p14:tracePt t="30066" x="4524375" y="3811588"/>
          <p14:tracePt t="30069" x="4511675" y="3805238"/>
          <p14:tracePt t="30070" x="4479925" y="3792538"/>
          <p14:tracePt t="30072" x="4467225" y="3786188"/>
          <p14:tracePt t="30074" x="4454525" y="3779838"/>
          <p14:tracePt t="30075" x="4448175" y="3773488"/>
          <p14:tracePt t="30080" x="4416425" y="3748088"/>
          <p14:tracePt t="30081" x="4410075" y="3741738"/>
          <p14:tracePt t="30083" x="4403725" y="3735388"/>
          <p14:tracePt t="30086" x="4391025" y="3716338"/>
          <p14:tracePt t="30088" x="4384675" y="3709988"/>
          <p14:tracePt t="30089" x="4378325" y="3697288"/>
          <p14:tracePt t="30091" x="4371975" y="3684588"/>
          <p14:tracePt t="30092" x="4365625" y="3678238"/>
          <p14:tracePt t="30096" x="4359275" y="3652838"/>
          <p14:tracePt t="30097" x="4352925" y="3646488"/>
          <p14:tracePt t="30098" x="4346575" y="3632200"/>
          <p14:tracePt t="30100" x="4346575" y="3619500"/>
          <p14:tracePt t="30102" x="4338638" y="3594100"/>
          <p14:tracePt t="30103" x="4338638" y="3587750"/>
          <p14:tracePt t="30105" x="4332288" y="3568700"/>
          <p14:tracePt t="30106" x="4332288" y="3562350"/>
          <p14:tracePt t="30108" x="4332288" y="3543300"/>
          <p14:tracePt t="30111" x="4325938" y="3517900"/>
          <p14:tracePt t="30114" x="4325938" y="3492500"/>
          <p14:tracePt t="30115" x="4325938" y="3479800"/>
          <p14:tracePt t="30117" x="4325938" y="3454400"/>
          <p14:tracePt t="30119" x="4325938" y="3435350"/>
          <p14:tracePt t="30120" x="4325938" y="3422650"/>
          <p14:tracePt t="30121" x="4325938" y="3416300"/>
          <p14:tracePt t="30122" x="4325938" y="3403600"/>
          <p14:tracePt t="30123" x="4325938" y="3397250"/>
          <p14:tracePt t="30127" x="4325938" y="3371850"/>
          <p14:tracePt t="30129" x="4332288" y="3327400"/>
          <p14:tracePt t="30132" x="4338638" y="3295650"/>
          <p14:tracePt t="30133" x="4346575" y="3289300"/>
          <p14:tracePt t="30136" x="4352925" y="3270250"/>
          <p14:tracePt t="30138" x="4365625" y="3232150"/>
          <p14:tracePt t="30139" x="4365625" y="3225800"/>
          <p14:tracePt t="30140" x="4371975" y="3211513"/>
          <p14:tracePt t="30141" x="4378325" y="3205163"/>
          <p14:tracePt t="30143" x="4384675" y="3192463"/>
          <p14:tracePt t="30146" x="4403725" y="3160713"/>
          <p14:tracePt t="30149" x="4422775" y="3135313"/>
          <p14:tracePt t="30151" x="4435475" y="3122613"/>
          <p14:tracePt t="30153" x="4448175" y="3103563"/>
          <p14:tracePt t="30155" x="4460875" y="3090863"/>
          <p14:tracePt t="30156" x="4479925" y="3078163"/>
          <p14:tracePt t="30157" x="4486275" y="3071813"/>
          <p14:tracePt t="30158" x="4492625" y="3065463"/>
          <p14:tracePt t="30159" x="4492625" y="3059113"/>
          <p14:tracePt t="30161" x="4511675" y="3046413"/>
          <p14:tracePt t="30163" x="4530725" y="3033713"/>
          <p14:tracePt t="30165" x="4549775" y="3021013"/>
          <p14:tracePt t="30167" x="4568825" y="3008313"/>
          <p14:tracePt t="30171" x="4613275" y="2989263"/>
          <p14:tracePt t="30172" x="4619625" y="2982913"/>
          <p14:tracePt t="30173" x="4625975" y="2982913"/>
          <p14:tracePt t="30174" x="4638675" y="2976563"/>
          <p14:tracePt t="30176" x="4645025" y="2976563"/>
          <p14:tracePt t="30179" x="4695825" y="2951163"/>
          <p14:tracePt t="30180" x="4702175" y="2951163"/>
          <p14:tracePt t="30181" x="4714875" y="2944813"/>
          <p14:tracePt t="30183" x="4740275" y="2944813"/>
          <p14:tracePt t="30184" x="4759325" y="2938463"/>
          <p14:tracePt t="30186" x="4772025" y="2938463"/>
          <p14:tracePt t="30187" x="4784725" y="2938463"/>
          <p14:tracePt t="30188" x="4791075" y="2932113"/>
          <p14:tracePt t="30190" x="4811713" y="2932113"/>
          <p14:tracePt t="30192" x="4824413" y="2932113"/>
          <p14:tracePt t="30193" x="4837113" y="2932113"/>
          <p14:tracePt t="30196" x="4849813" y="2932113"/>
          <p14:tracePt t="30197" x="4856163" y="2932113"/>
          <p14:tracePt t="30198" x="4862513" y="2932113"/>
          <p14:tracePt t="30199" x="4868863" y="2932113"/>
          <p14:tracePt t="30200" x="4875213" y="2932113"/>
          <p14:tracePt t="30201" x="4881563" y="2932113"/>
          <p14:tracePt t="30202" x="4887913" y="2932113"/>
          <p14:tracePt t="30204" x="4900613" y="2932113"/>
          <p14:tracePt t="30205" x="4906963" y="2938463"/>
          <p14:tracePt t="30206" x="4913313" y="2938463"/>
          <p14:tracePt t="30208" x="4926013" y="2944813"/>
          <p14:tracePt t="30209" x="4932363" y="2944813"/>
          <p14:tracePt t="30213" x="4951413" y="2963863"/>
          <p14:tracePt t="30214" x="4957763" y="2963863"/>
          <p14:tracePt t="30216" x="4970463" y="2976563"/>
          <p14:tracePt t="30218" x="4983163" y="2989263"/>
          <p14:tracePt t="30220" x="4995863" y="3001963"/>
          <p14:tracePt t="30221" x="5002213" y="3008313"/>
          <p14:tracePt t="30222" x="5008563" y="3021013"/>
          <p14:tracePt t="30223" x="5014913" y="3027363"/>
          <p14:tracePt t="30224" x="5021263" y="3033713"/>
          <p14:tracePt t="30225" x="5027613" y="3040063"/>
          <p14:tracePt t="30228" x="5053013" y="3078163"/>
          <p14:tracePt t="30230" x="5065713" y="3097213"/>
          <p14:tracePt t="30232" x="5084763" y="3128963"/>
          <p14:tracePt t="30235" x="5116513" y="3173413"/>
          <p14:tracePt t="30237" x="5135563" y="3205163"/>
          <p14:tracePt t="30238" x="5141913" y="3219450"/>
          <p14:tracePt t="30239" x="5154613" y="3238500"/>
          <p14:tracePt t="30240" x="5160963" y="3251200"/>
          <p14:tracePt t="30241" x="5167313" y="3263900"/>
          <p14:tracePt t="30243" x="5173663" y="3270250"/>
          <p14:tracePt t="30245" x="5205413" y="3327400"/>
          <p14:tracePt t="30246" x="5211763" y="3359150"/>
          <p14:tracePt t="30247" x="5218113" y="3378200"/>
          <p14:tracePt t="30248" x="5230813" y="3390900"/>
          <p14:tracePt t="30249" x="5237163" y="3403600"/>
          <p14:tracePt t="30250" x="5243513" y="3422650"/>
          <p14:tracePt t="30252" x="5256213" y="3460750"/>
          <p14:tracePt t="30253" x="5270500" y="3473450"/>
          <p14:tracePt t="30254" x="5276850" y="3492500"/>
          <p14:tracePt t="30255" x="5276850" y="3498850"/>
          <p14:tracePt t="30258" x="5283200" y="3524250"/>
          <p14:tracePt t="30259" x="5289550" y="3543300"/>
          <p14:tracePt t="30261" x="5302250" y="3587750"/>
          <p14:tracePt t="30263" x="5314950" y="3606800"/>
          <p14:tracePt t="30264" x="5314950" y="3619500"/>
          <p14:tracePt t="30265" x="5321300" y="3632200"/>
          <p14:tracePt t="30266" x="5321300" y="3638550"/>
          <p14:tracePt t="30268" x="5327650" y="3665538"/>
          <p14:tracePt t="30270" x="5327650" y="3684588"/>
          <p14:tracePt t="30271" x="5327650" y="3690938"/>
          <p14:tracePt t="30273" x="5327650" y="3709988"/>
          <p14:tracePt t="30274" x="5334000" y="3716338"/>
          <p14:tracePt t="30276" x="5334000" y="3722688"/>
          <p14:tracePt t="30279" x="5334000" y="3748088"/>
          <p14:tracePt t="30281" x="5334000" y="3760788"/>
          <p14:tracePt t="30282" x="5334000" y="3767138"/>
          <p14:tracePt t="30283" x="5334000" y="3773488"/>
          <p14:tracePt t="30285" x="5327650" y="3779838"/>
          <p14:tracePt t="30286" x="5327650" y="3786188"/>
          <p14:tracePt t="30288" x="5327650" y="3792538"/>
          <p14:tracePt t="30289" x="5321300" y="3798888"/>
          <p14:tracePt t="30290" x="5321300" y="3805238"/>
          <p14:tracePt t="30291" x="5314950" y="3805238"/>
          <p14:tracePt t="30292" x="5314950" y="3811588"/>
          <p14:tracePt t="30295" x="5302250" y="3817938"/>
          <p14:tracePt t="30296" x="5302250" y="3824288"/>
          <p14:tracePt t="30298" x="5289550" y="3830638"/>
          <p14:tracePt t="30301" x="5283200" y="3836988"/>
          <p14:tracePt t="30302" x="5276850" y="3843338"/>
          <p14:tracePt t="30304" x="5264150" y="3849688"/>
          <p14:tracePt t="30305" x="5264150" y="3856038"/>
          <p14:tracePt t="30306" x="5256213" y="3862388"/>
          <p14:tracePt t="30308" x="5243513" y="3868738"/>
          <p14:tracePt t="30311" x="5230813" y="3881438"/>
          <p14:tracePt t="30313" x="5218113" y="3887788"/>
          <p14:tracePt t="30314" x="5211763" y="3894138"/>
          <p14:tracePt t="30317" x="5205413" y="3900488"/>
          <p14:tracePt t="30319" x="5186363" y="3913188"/>
          <p14:tracePt t="30322" x="5167313" y="3925888"/>
          <p14:tracePt t="30324" x="5160963" y="3932238"/>
          <p14:tracePt t="30326" x="5154613" y="3938588"/>
          <p14:tracePt t="30329" x="5135563" y="3957638"/>
          <p14:tracePt t="30330" x="5129213" y="3963988"/>
          <p14:tracePt t="30333" x="5116513" y="3983038"/>
          <p14:tracePt t="30335" x="5110163" y="3989388"/>
          <p14:tracePt t="30339" x="5091113" y="4014788"/>
          <p14:tracePt t="30340" x="5091113" y="4021138"/>
          <p14:tracePt t="30341" x="5084763" y="4027488"/>
          <p14:tracePt t="30342" x="5078413" y="4033838"/>
          <p14:tracePt t="30345" x="5072063" y="4046538"/>
          <p14:tracePt t="30346" x="5065713" y="4052888"/>
          <p14:tracePt t="30347" x="5065713" y="4059238"/>
          <p14:tracePt t="30349" x="5053013" y="4073525"/>
          <p14:tracePt t="30351" x="5046663" y="4086225"/>
          <p14:tracePt t="30353" x="5040313" y="4105275"/>
          <p14:tracePt t="30354" x="5040313" y="4111625"/>
          <p14:tracePt t="30356" x="5033963" y="4124325"/>
          <p14:tracePt t="30358" x="5027613" y="4137025"/>
          <p14:tracePt t="30361" x="5014913" y="4156075"/>
          <p14:tracePt t="30362" x="5014913" y="4162425"/>
          <p14:tracePt t="30363" x="5008563" y="4168775"/>
          <p14:tracePt t="30365" x="5002213" y="4181475"/>
          <p14:tracePt t="30367" x="5002213" y="4187825"/>
          <p14:tracePt t="30369" x="4995863" y="4200525"/>
          <p14:tracePt t="30370" x="4989513" y="4213225"/>
          <p14:tracePt t="30372" x="4983163" y="4232275"/>
          <p14:tracePt t="30374" x="4976813" y="4244975"/>
          <p14:tracePt t="30376" x="4970463" y="4251325"/>
          <p14:tracePt t="30378" x="4964113" y="4270375"/>
          <p14:tracePt t="30379" x="4957763" y="4283075"/>
          <p14:tracePt t="30382" x="4951413" y="4295775"/>
          <p14:tracePt t="30384" x="4945063" y="4302125"/>
          <p14:tracePt t="30384" x="4945063" y="4314825"/>
          <p14:tracePt t="30385" x="4945063" y="4321175"/>
          <p14:tracePt t="30387" x="4938713" y="4333875"/>
          <p14:tracePt t="30388" x="4932363" y="4340225"/>
          <p14:tracePt t="30389" x="4932363" y="4346575"/>
          <p14:tracePt t="30390" x="4926013" y="4352925"/>
          <p14:tracePt t="30391" x="4926013" y="4365625"/>
          <p14:tracePt t="30393" x="4919663" y="4371975"/>
          <p14:tracePt t="30395" x="4913313" y="4397375"/>
          <p14:tracePt t="30397" x="4906963" y="4410075"/>
          <p14:tracePt t="30398" x="4900613" y="4416425"/>
          <p14:tracePt t="30399" x="4900613" y="4422775"/>
          <p14:tracePt t="30401" x="4894263" y="4448175"/>
          <p14:tracePt t="30402" x="4894263" y="4460875"/>
          <p14:tracePt t="30404" x="4887913" y="4473575"/>
          <p14:tracePt t="30406" x="4881563" y="4492625"/>
          <p14:tracePt t="30408" x="4881563" y="4498975"/>
          <p14:tracePt t="30410" x="4875213" y="4519613"/>
          <p14:tracePt t="30412" x="4868863" y="4545013"/>
          <p14:tracePt t="30413" x="4868863" y="4551363"/>
          <p14:tracePt t="30414" x="4868863" y="4564063"/>
          <p14:tracePt t="30415" x="4868863" y="4570413"/>
          <p14:tracePt t="30418" x="4856163" y="4602163"/>
          <p14:tracePt t="30419" x="4856163" y="4608513"/>
          <p14:tracePt t="30420" x="4856163" y="4621213"/>
          <p14:tracePt t="30422" x="4856163" y="4633913"/>
          <p14:tracePt t="30423" x="4856163" y="4646613"/>
          <p14:tracePt t="30425" x="4856163" y="4665663"/>
          <p14:tracePt t="30427" x="4856163" y="4684713"/>
          <p14:tracePt t="30428" x="4856163" y="4697413"/>
          <p14:tracePt t="30431" x="4856163" y="4722813"/>
          <p14:tracePt t="30432" x="4856163" y="4729163"/>
          <p14:tracePt t="30433" x="4856163" y="4748213"/>
          <p14:tracePt t="30435" x="4856163" y="4767263"/>
          <p14:tracePt t="30436" x="4856163" y="4773613"/>
          <p14:tracePt t="30437" x="4856163" y="4786313"/>
          <p14:tracePt t="30438" x="4856163" y="4799013"/>
          <p14:tracePt t="30439" x="4856163" y="4805363"/>
          <p14:tracePt t="30441" x="4856163" y="4824413"/>
          <p14:tracePt t="30442" x="4856163" y="4837113"/>
          <p14:tracePt t="30445" x="4856163" y="4868863"/>
          <p14:tracePt t="30447" x="4856163" y="4881563"/>
          <p14:tracePt t="30449" x="4856163" y="4900613"/>
          <p14:tracePt t="30451" x="4856163" y="4913313"/>
          <p14:tracePt t="30453" x="4856163" y="4926013"/>
          <p14:tracePt t="30454" x="4856163" y="4933950"/>
          <p14:tracePt t="30455" x="4856163" y="4940300"/>
          <p14:tracePt t="30456" x="4856163" y="4946650"/>
          <p14:tracePt t="30457" x="4856163" y="4953000"/>
          <p14:tracePt t="30458" x="4856163" y="4959350"/>
          <p14:tracePt t="30459" x="4856163" y="4965700"/>
          <p14:tracePt t="30461" x="4856163" y="4978400"/>
          <p14:tracePt t="30465" x="4856163" y="4991100"/>
          <p14:tracePt t="30467" x="4856163" y="4997450"/>
          <p14:tracePt t="30468" x="4856163" y="5003800"/>
          <p14:tracePt t="30470" x="4856163" y="5016500"/>
          <p14:tracePt t="30473" x="4856163" y="5022850"/>
          <p14:tracePt t="30474" x="4856163" y="5029200"/>
          <p14:tracePt t="30479" x="4856163" y="5041900"/>
          <p14:tracePt t="30481" x="4856163" y="5048250"/>
          <p14:tracePt t="30482" x="4856163" y="5054600"/>
          <p14:tracePt t="30484" x="4856163" y="5060950"/>
          <p14:tracePt t="30486" x="4856163" y="5067300"/>
          <p14:tracePt t="30488" x="4849813" y="5067300"/>
          <p14:tracePt t="30489" x="4849813" y="5073650"/>
          <p14:tracePt t="30492" x="4849813" y="5080000"/>
          <p14:tracePt t="30499" x="4837113" y="5105400"/>
          <p14:tracePt t="30505" x="4830763" y="5124450"/>
          <p14:tracePt t="30509" x="4830763" y="5137150"/>
          <p14:tracePt t="30670" x="5410200" y="5080000"/>
          <p14:tracePt t="30675" x="5492750" y="5010150"/>
          <p14:tracePt t="30683" x="5581650" y="4894263"/>
          <p14:tracePt t="30688" x="5638800" y="4837113"/>
          <p14:tracePt t="30692" x="5716588" y="4754563"/>
          <p14:tracePt t="30696" x="5735638" y="4741863"/>
          <p14:tracePt t="30700" x="5837238" y="4621213"/>
          <p14:tracePt t="30705" x="5938838" y="4506913"/>
          <p14:tracePt t="30710" x="5995988" y="4460875"/>
          <p14:tracePt t="30714" x="6091238" y="4365625"/>
          <p14:tracePt t="30718" x="6161088" y="4302125"/>
          <p14:tracePt t="30723" x="6264275" y="4225925"/>
          <p14:tracePt t="30726" x="6334125" y="4168775"/>
          <p14:tracePt t="30728" x="6397625" y="4124325"/>
          <p14:tracePt t="30730" x="6454775" y="4079875"/>
          <p14:tracePt t="30733" x="6530975" y="4027488"/>
          <p14:tracePt t="30734" x="6550025" y="4008438"/>
          <p14:tracePt t="30736" x="6607175" y="3976688"/>
          <p14:tracePt t="30737" x="6634163" y="3951288"/>
          <p14:tracePt t="30739" x="6697663" y="3913188"/>
          <p14:tracePt t="30740" x="6723063" y="3900488"/>
          <p14:tracePt t="30741" x="6748463" y="3881438"/>
          <p14:tracePt t="30743" x="6761163" y="3875088"/>
          <p14:tracePt t="30745" x="6850063" y="3824288"/>
          <p14:tracePt t="30747" x="6900863" y="3792538"/>
          <p14:tracePt t="30748" x="6926263" y="3773488"/>
          <p14:tracePt t="30750" x="6996113" y="3729038"/>
          <p14:tracePt t="30751" x="7021513" y="3716338"/>
          <p14:tracePt t="30752" x="7046913" y="3703638"/>
          <p14:tracePt t="30754" x="7099300" y="3678238"/>
          <p14:tracePt t="30755" x="7112000" y="3659188"/>
          <p14:tracePt t="30757" x="7175500" y="3632200"/>
          <p14:tracePt t="30758" x="7188200" y="3619500"/>
          <p14:tracePt t="30763" x="7302500" y="3562350"/>
          <p14:tracePt t="30765" x="7308850" y="3556000"/>
          <p14:tracePt t="30766" x="7346950" y="3530600"/>
          <p14:tracePt t="30768" x="7385050" y="3517900"/>
          <p14:tracePt t="30769" x="7410450" y="3505200"/>
          <p14:tracePt t="30771" x="7442200" y="3492500"/>
          <p14:tracePt t="30772" x="7448550" y="3486150"/>
          <p14:tracePt t="30774" x="7473950" y="3473450"/>
          <p14:tracePt t="30776" x="7480300" y="3473450"/>
          <p14:tracePt t="30779" x="7518400" y="3454400"/>
          <p14:tracePt t="30781" x="7531100" y="3448050"/>
          <p14:tracePt t="30783" x="7545388" y="3448050"/>
          <p14:tracePt t="30787" x="7551738" y="3441700"/>
          <p14:tracePt t="30792" x="7558088" y="3441700"/>
          <p14:tracePt t="31092" x="7551738" y="3441700"/>
          <p14:tracePt t="31107" x="7545388" y="3441700"/>
          <p14:tracePt t="31116" x="7545388" y="3448050"/>
          <p14:tracePt t="31335" x="7537450" y="3448050"/>
          <p14:tracePt t="31340" x="7531100" y="3448050"/>
          <p14:tracePt t="31348" x="7524750" y="3448050"/>
          <p14:tracePt t="31353" x="7518400" y="3448050"/>
          <p14:tracePt t="31358" x="7512050" y="3441700"/>
          <p14:tracePt t="31366" x="7505700" y="3441700"/>
          <p14:tracePt t="31376" x="7499350" y="3441700"/>
          <p14:tracePt t="31453" x="7493000" y="3441700"/>
          <p14:tracePt t="31458" x="7493000" y="3454400"/>
          <p14:tracePt t="31463" x="7493000" y="3467100"/>
          <p14:tracePt t="31465" x="7493000" y="3473450"/>
          <p14:tracePt t="31468" x="7493000" y="3486150"/>
          <p14:tracePt t="31474" x="7493000" y="3505200"/>
          <p14:tracePt t="31481" x="7505700" y="3517900"/>
          <p14:tracePt t="31484" x="7518400" y="3530600"/>
          <p14:tracePt t="31488" x="7531100" y="3536950"/>
          <p14:tracePt t="31492" x="7545388" y="3543300"/>
          <p14:tracePt t="31499" x="7564438" y="3549650"/>
          <p14:tracePt t="31506" x="7589838" y="3556000"/>
          <p14:tracePt t="31509" x="7602538" y="3556000"/>
          <p14:tracePt t="31517" x="7640638" y="3556000"/>
          <p14:tracePt t="31521" x="7666038" y="3556000"/>
          <p14:tracePt t="31527" x="7704138" y="3536950"/>
          <p14:tracePt t="31533" x="7793038" y="3511550"/>
          <p14:tracePt t="31543" x="7894638" y="3473450"/>
          <p14:tracePt t="31552" x="8016875" y="3422650"/>
          <p14:tracePt t="31560" x="8162925" y="3371850"/>
          <p14:tracePt t="31567" x="8289925" y="3314700"/>
          <p14:tracePt t="31575" x="8429625" y="3263900"/>
          <p14:tracePt t="31587" x="8596313" y="3186113"/>
          <p14:tracePt t="31594" x="8640763" y="3167063"/>
          <p14:tracePt t="31601" x="8691563" y="3135313"/>
          <p14:tracePt t="31609" x="8710613" y="3116263"/>
          <p14:tracePt t="31614" x="8723313" y="3103563"/>
          <p14:tracePt t="31619" x="8736013" y="3097213"/>
          <p14:tracePt t="31623" x="8748713" y="3084513"/>
          <p14:tracePt t="31628" x="8755063" y="3078163"/>
          <p14:tracePt t="31632" x="8767763" y="3071813"/>
          <p14:tracePt t="31636" x="8786813" y="3059113"/>
          <p14:tracePt t="31640" x="8799513" y="3052763"/>
          <p14:tracePt t="31644" x="8805863" y="3046413"/>
          <p14:tracePt t="31648" x="8837613" y="3027363"/>
          <p14:tracePt t="31652" x="8856663" y="3008313"/>
          <p14:tracePt t="31656" x="8875713" y="3001963"/>
          <p14:tracePt t="31659" x="8882063" y="2989263"/>
          <p14:tracePt t="31663" x="8907463" y="2976563"/>
          <p14:tracePt t="31666" x="8928100" y="2963863"/>
          <p14:tracePt t="31669" x="8947150" y="2951163"/>
          <p14:tracePt t="31673" x="8959850" y="2938463"/>
          <p14:tracePt t="31676" x="8978900" y="2932113"/>
          <p14:tracePt t="31679" x="8997950" y="2913063"/>
          <p14:tracePt t="31683" x="9017000" y="2906713"/>
          <p14:tracePt t="31686" x="9042400" y="2887663"/>
          <p14:tracePt t="31690" x="9061450" y="2874963"/>
          <p14:tracePt t="31693" x="9074150" y="2868613"/>
          <p14:tracePt t="31697" x="9099550" y="2849563"/>
          <p14:tracePt t="31701" x="9131300" y="28305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3558"/>
          </a:xfrm>
        </p:spPr>
        <p:txBody>
          <a:bodyPr/>
          <a:lstStyle/>
          <a:p>
            <a:r>
              <a:rPr lang="en-US" dirty="0"/>
              <a:t> </a:t>
            </a:r>
            <a:r>
              <a:rPr lang="ko-KR" altLang="en-US" dirty="0"/>
              <a:t>베이스라인</a:t>
            </a:r>
            <a:endParaRPr lang="en-US" dirty="0"/>
          </a:p>
        </p:txBody>
      </p:sp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430DFF1E-87DE-44BE-BEAF-E6F990F985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168156" y="934866"/>
            <a:ext cx="4176464" cy="3600400"/>
          </a:xfrm>
        </p:spPr>
        <p:txBody>
          <a:bodyPr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변수 및 모델 정의</a:t>
            </a:r>
            <a:endParaRPr lang="en-US" altLang="ko-KR" sz="1400" dirty="0"/>
          </a:p>
          <a:p>
            <a:pPr marL="108585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날씨 데이터 변수</a:t>
            </a:r>
            <a:endParaRPr lang="en-US" altLang="ko-KR" sz="1200" dirty="0"/>
          </a:p>
          <a:p>
            <a:pPr marL="108585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단순한 선형회귀 모델</a:t>
            </a:r>
            <a:endParaRPr lang="en-US" altLang="ko-KR" sz="1200" dirty="0"/>
          </a:p>
          <a:p>
            <a:pPr marL="108585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08585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08585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08585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08585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08585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08585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오차율 약 </a:t>
            </a:r>
            <a:r>
              <a:rPr lang="en-US" altLang="ko-KR" sz="1200" dirty="0"/>
              <a:t>32.35%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4355976" y="934866"/>
            <a:ext cx="4176464" cy="3600400"/>
          </a:xfrm>
        </p:spPr>
        <p:txBody>
          <a:bodyPr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예측값</a:t>
            </a:r>
            <a:r>
              <a:rPr lang="ko-KR" altLang="en-US" sz="1400" dirty="0"/>
              <a:t> 시각화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9702"/>
            <a:ext cx="4386452" cy="3142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9" y="2454948"/>
            <a:ext cx="4350377" cy="4864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9" y="2984499"/>
            <a:ext cx="4350377" cy="6208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19" y="1838800"/>
            <a:ext cx="4498239" cy="2787774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0CA1D2BD-AEEB-4B1E-8E93-779FE8A112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4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52"/>
    </mc:Choice>
    <mc:Fallback>
      <p:transition spd="slow" advTm="21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2" x="2968625" y="1631950"/>
          <p14:tracePt t="592" x="2976563" y="1631950"/>
          <p14:tracePt t="601" x="2982913" y="1625600"/>
          <p14:tracePt t="605" x="2989263" y="1625600"/>
          <p14:tracePt t="612" x="2995613" y="1625600"/>
          <p14:tracePt t="639" x="3001963" y="1625600"/>
          <p14:tracePt t="663" x="3008313" y="1625600"/>
          <p14:tracePt t="672" x="3014663" y="1625600"/>
          <p14:tracePt t="678" x="3021013" y="1619250"/>
          <p14:tracePt t="684" x="3027363" y="1619250"/>
          <p14:tracePt t="688" x="3033713" y="1619250"/>
          <p14:tracePt t="690" x="3040063" y="1619250"/>
          <p14:tracePt t="692" x="3040063" y="1612900"/>
          <p14:tracePt t="695" x="3046413" y="1612900"/>
          <p14:tracePt t="699" x="3052763" y="1612900"/>
          <p14:tracePt t="702" x="3059113" y="1606550"/>
          <p14:tracePt t="706" x="3065463" y="1606550"/>
          <p14:tracePt t="710" x="3071813" y="1600200"/>
          <p14:tracePt t="717" x="3078163" y="1593850"/>
          <p14:tracePt t="722" x="3084513" y="1587500"/>
          <p14:tracePt t="728" x="3090863" y="1587500"/>
          <p14:tracePt t="729" x="3090863" y="1581150"/>
          <p14:tracePt t="891" x="3097213" y="1574800"/>
          <p14:tracePt t="905" x="3103563" y="1574800"/>
          <p14:tracePt t="924" x="3103563" y="1568450"/>
          <p14:tracePt t="1085" x="3109913" y="1568450"/>
          <p14:tracePt t="1211" x="3116263" y="1568450"/>
          <p14:tracePt t="1283" x="3122613" y="1568450"/>
          <p14:tracePt t="1291" x="3122613" y="1574800"/>
          <p14:tracePt t="1297" x="3128963" y="1581150"/>
          <p14:tracePt t="1301" x="3135313" y="1587500"/>
          <p14:tracePt t="1305" x="3141663" y="1593850"/>
          <p14:tracePt t="1307" x="3148013" y="1593850"/>
          <p14:tracePt t="1309" x="3154363" y="1600200"/>
          <p14:tracePt t="1312" x="3160713" y="1606550"/>
          <p14:tracePt t="1317" x="3167063" y="1612900"/>
          <p14:tracePt t="1321" x="3179763" y="1625600"/>
          <p14:tracePt t="1323" x="3186113" y="1625600"/>
          <p14:tracePt t="1326" x="3192463" y="1631950"/>
          <p14:tracePt t="1328" x="3192463" y="1638300"/>
          <p14:tracePt t="1330" x="3198813" y="1638300"/>
          <p14:tracePt t="1335" x="3205163" y="1651000"/>
          <p14:tracePt t="1338" x="3211513" y="1651000"/>
          <p14:tracePt t="1342" x="3217863" y="1657350"/>
          <p14:tracePt t="1347" x="3217863" y="1663700"/>
          <p14:tracePt t="1350" x="3224213" y="1663700"/>
          <p14:tracePt t="1386" x="3224213" y="1670050"/>
          <p14:tracePt t="1412" x="3230563" y="1670050"/>
          <p14:tracePt t="1416" x="3230563" y="1676400"/>
          <p14:tracePt t="1424" x="3230563" y="1682750"/>
          <p14:tracePt t="1431" x="3230563" y="1689100"/>
          <p14:tracePt t="1437" x="3236913" y="1695450"/>
          <p14:tracePt t="1442" x="3236913" y="1701800"/>
          <p14:tracePt t="1447" x="3236913" y="1708150"/>
          <p14:tracePt t="1454" x="3236913" y="1714500"/>
          <p14:tracePt t="1460" x="3236913" y="1720850"/>
          <p14:tracePt t="1471" x="3236913" y="1727200"/>
          <p14:tracePt t="1658" x="3236913" y="1733550"/>
          <p14:tracePt t="1668" x="3236913" y="1739900"/>
          <p14:tracePt t="1674" x="3236913" y="1746250"/>
          <p14:tracePt t="1680" x="3236913" y="1752600"/>
          <p14:tracePt t="1686" x="3236913" y="1758950"/>
          <p14:tracePt t="1691" x="3236913" y="1765300"/>
          <p14:tracePt t="1697" x="3236913" y="1771650"/>
          <p14:tracePt t="1705" x="3236913" y="1778000"/>
          <p14:tracePt t="1723" x="3236913" y="1784350"/>
          <p14:tracePt t="2009" x="3236913" y="1790700"/>
          <p14:tracePt t="2016" x="3230563" y="1797050"/>
          <p14:tracePt t="2018" x="3230563" y="1803400"/>
          <p14:tracePt t="2023" x="3224213" y="1816100"/>
          <p14:tracePt t="2028" x="3217863" y="1816100"/>
          <p14:tracePt t="2030" x="3217863" y="1822450"/>
          <p14:tracePt t="2034" x="3211513" y="1828800"/>
          <p14:tracePt t="2038" x="3205163" y="1841500"/>
          <p14:tracePt t="2042" x="3205163" y="1847850"/>
          <p14:tracePt t="2044" x="3198813" y="1854200"/>
          <p14:tracePt t="2046" x="3198813" y="1860550"/>
          <p14:tracePt t="2051" x="3192463" y="1866900"/>
          <p14:tracePt t="2055" x="3186113" y="1873250"/>
          <p14:tracePt t="2058" x="3179763" y="1885950"/>
          <p14:tracePt t="2061" x="3173413" y="1892300"/>
          <p14:tracePt t="2067" x="3167063" y="1905000"/>
          <p14:tracePt t="2071" x="3160713" y="1911350"/>
          <p14:tracePt t="2074" x="3154363" y="1917700"/>
          <p14:tracePt t="2077" x="3148013" y="1924050"/>
          <p14:tracePt t="2080" x="3148013" y="1931988"/>
          <p14:tracePt t="2085" x="3135313" y="1944688"/>
          <p14:tracePt t="2092" x="3128963" y="1957388"/>
          <p14:tracePt t="2094" x="3122613" y="1957388"/>
          <p14:tracePt t="2096" x="3122613" y="1963738"/>
          <p14:tracePt t="2101" x="3109913" y="1970088"/>
          <p14:tracePt t="2102" x="3109913" y="1976438"/>
          <p14:tracePt t="2105" x="3103563" y="1982788"/>
          <p14:tracePt t="2111" x="3097213" y="1989138"/>
          <p14:tracePt t="2114" x="3090863" y="1995488"/>
          <p14:tracePt t="2117" x="3084513" y="2001838"/>
          <p14:tracePt t="2122" x="3084513" y="2008188"/>
          <p14:tracePt t="2124" x="3078163" y="2008188"/>
          <p14:tracePt t="2126" x="3078163" y="2014538"/>
          <p14:tracePt t="2130" x="3071813" y="2014538"/>
          <p14:tracePt t="2134" x="3065463" y="2020888"/>
          <p14:tracePt t="2137" x="3065463" y="2027238"/>
          <p14:tracePt t="2143" x="3059113" y="2033588"/>
          <p14:tracePt t="2151" x="3059113" y="2039938"/>
          <p14:tracePt t="2152" x="3052763" y="2039938"/>
          <p14:tracePt t="2156" x="3052763" y="2046288"/>
          <p14:tracePt t="2164" x="3052763" y="2052638"/>
          <p14:tracePt t="2167" x="3046413" y="2052638"/>
          <p14:tracePt t="2171" x="3046413" y="2058988"/>
          <p14:tracePt t="2176" x="3040063" y="2058988"/>
          <p14:tracePt t="2178" x="3040063" y="2065338"/>
          <p14:tracePt t="2185" x="3040063" y="2071688"/>
          <p14:tracePt t="2192" x="3033713" y="2078038"/>
          <p14:tracePt t="2200" x="3033713" y="2084388"/>
          <p14:tracePt t="2204" x="3027363" y="2084388"/>
          <p14:tracePt t="2207" x="3027363" y="2090738"/>
          <p14:tracePt t="2214" x="3027363" y="2097088"/>
          <p14:tracePt t="2218" x="3027363" y="2103438"/>
          <p14:tracePt t="2225" x="3027363" y="2109788"/>
          <p14:tracePt t="2227" x="3021013" y="2109788"/>
          <p14:tracePt t="2232" x="3021013" y="2116138"/>
          <p14:tracePt t="2235" x="3021013" y="2122488"/>
          <p14:tracePt t="2239" x="3021013" y="2128838"/>
          <p14:tracePt t="2243" x="3021013" y="2135188"/>
          <p14:tracePt t="2250" x="3021013" y="2141538"/>
          <p14:tracePt t="2256" x="3021013" y="2147888"/>
          <p14:tracePt t="2274" x="3021013" y="2154238"/>
          <p14:tracePt t="2442" x="3027363" y="2147888"/>
          <p14:tracePt t="2447" x="3033713" y="2147888"/>
          <p14:tracePt t="2449" x="3033713" y="2141538"/>
          <p14:tracePt t="2453" x="3040063" y="2135188"/>
          <p14:tracePt t="2459" x="3046413" y="2128838"/>
          <p14:tracePt t="2467" x="3052763" y="2122488"/>
          <p14:tracePt t="2472" x="3059113" y="2116138"/>
          <p14:tracePt t="2476" x="3059113" y="2109788"/>
          <p14:tracePt t="2484" x="3065463" y="2103438"/>
          <p14:tracePt t="2491" x="3065463" y="2097088"/>
          <p14:tracePt t="2495" x="3071813" y="2097088"/>
          <p14:tracePt t="2501" x="3071813" y="2090738"/>
          <p14:tracePt t="2512" x="3071813" y="2084388"/>
          <p14:tracePt t="2526" x="3078163" y="2078038"/>
          <p14:tracePt t="2535" x="3078163" y="2071688"/>
          <p14:tracePt t="2538" x="3078163" y="2065338"/>
          <p14:tracePt t="2541" x="3084513" y="2065338"/>
          <p14:tracePt t="2544" x="3084513" y="2058988"/>
          <p14:tracePt t="2551" x="3084513" y="2052638"/>
          <p14:tracePt t="2553" x="3090863" y="2046288"/>
          <p14:tracePt t="2559" x="3090863" y="2039938"/>
          <p14:tracePt t="2561" x="3090863" y="2033588"/>
          <p14:tracePt t="2568" x="3090863" y="2020888"/>
          <p14:tracePt t="2573" x="3090863" y="2014538"/>
          <p14:tracePt t="2576" x="3090863" y="2008188"/>
          <p14:tracePt t="2580" x="3090863" y="2001838"/>
          <p14:tracePt t="2585" x="3090863" y="1995488"/>
          <p14:tracePt t="2589" x="3090863" y="1989138"/>
          <p14:tracePt t="2591" x="3090863" y="1982788"/>
          <p14:tracePt t="2597" x="3090863" y="1976438"/>
          <p14:tracePt t="2606" x="3090863" y="1970088"/>
          <p14:tracePt t="2621" x="3090863" y="1963738"/>
          <p14:tracePt t="2661" x="3090863" y="1957388"/>
          <p14:tracePt t="2682" x="3090863" y="1951038"/>
          <p14:tracePt t="2695" x="3090863" y="1944688"/>
          <p14:tracePt t="2704" x="3090863" y="1938338"/>
          <p14:tracePt t="2715" x="3090863" y="1931988"/>
          <p14:tracePt t="2723" x="3090863" y="1924050"/>
          <p14:tracePt t="2731" x="3090863" y="1917700"/>
          <p14:tracePt t="2757" x="3090863" y="1911350"/>
          <p14:tracePt t="3051" x="3090863" y="1905000"/>
          <p14:tracePt t="3061" x="3090863" y="1898650"/>
          <p14:tracePt t="3069" x="3097213" y="1898650"/>
          <p14:tracePt t="3072" x="3097213" y="1892300"/>
          <p14:tracePt t="3086" x="3097213" y="1885950"/>
          <p14:tracePt t="3092" x="3103563" y="1885950"/>
          <p14:tracePt t="3109" x="3103563" y="1879600"/>
          <p14:tracePt t="3170" x="3103563" y="1873250"/>
          <p14:tracePt t="3175" x="3109913" y="1873250"/>
          <p14:tracePt t="3178" x="3109913" y="1866900"/>
          <p14:tracePt t="3186" x="3109913" y="1860550"/>
          <p14:tracePt t="3194" x="3116263" y="1860550"/>
          <p14:tracePt t="3195" x="3116263" y="1854200"/>
          <p14:tracePt t="3210" x="3116263" y="1847850"/>
          <p14:tracePt t="3219" x="3116263" y="1841500"/>
          <p14:tracePt t="3236" x="3122613" y="1841500"/>
          <p14:tracePt t="3259" x="3122613" y="1835150"/>
          <p14:tracePt t="3270" x="3122613" y="1828800"/>
          <p14:tracePt t="3286" x="3128963" y="1822450"/>
          <p14:tracePt t="3302" x="3135313" y="1822450"/>
          <p14:tracePt t="3320" x="3135313" y="1816100"/>
          <p14:tracePt t="3322" x="3141663" y="1816100"/>
          <p14:tracePt t="3351" x="3148013" y="1816100"/>
          <p14:tracePt t="3378" x="3148013" y="1809750"/>
          <p14:tracePt t="3399" x="3154363" y="1809750"/>
          <p14:tracePt t="3403" x="3154363" y="1803400"/>
          <p14:tracePt t="3469" x="3160713" y="1803400"/>
          <p14:tracePt t="3492" x="3167063" y="1797050"/>
          <p14:tracePt t="3503" x="3173413" y="1797050"/>
          <p14:tracePt t="3507" x="3173413" y="1790700"/>
          <p14:tracePt t="3512" x="3179763" y="1790700"/>
          <p14:tracePt t="3524" x="3186113" y="1790700"/>
          <p14:tracePt t="3538" x="3192463" y="1784350"/>
          <p14:tracePt t="3555" x="3198813" y="1784350"/>
          <p14:tracePt t="3568" x="3198813" y="1778000"/>
          <p14:tracePt t="4218" x="3205163" y="1778000"/>
          <p14:tracePt t="4234" x="3205163" y="1771650"/>
          <p14:tracePt t="4241" x="3211513" y="1771650"/>
          <p14:tracePt t="4274" x="3211513" y="1765300"/>
          <p14:tracePt t="4379" x="3211513" y="1758950"/>
          <p14:tracePt t="4392" x="3211513" y="1752600"/>
          <p14:tracePt t="4411" x="3211513" y="1746250"/>
          <p14:tracePt t="4438" x="3211513" y="1739900"/>
          <p14:tracePt t="4441" x="3217863" y="1739900"/>
          <p14:tracePt t="4450" x="3217863" y="1733550"/>
          <p14:tracePt t="4467" x="3217863" y="1727200"/>
          <p14:tracePt t="4474" x="3217863" y="1720850"/>
          <p14:tracePt t="4488" x="3217863" y="1714500"/>
          <p14:tracePt t="4564" x="3217863" y="1708150"/>
          <p14:tracePt t="4733" x="3217863" y="1701800"/>
          <p14:tracePt t="4770" x="3217863" y="1695450"/>
          <p14:tracePt t="9185" x="3224213" y="1695450"/>
          <p14:tracePt t="9189" x="3230563" y="1701800"/>
          <p14:tracePt t="9190" x="3230563" y="1708150"/>
          <p14:tracePt t="9192" x="3236913" y="1708150"/>
          <p14:tracePt t="9194" x="3236913" y="1714500"/>
          <p14:tracePt t="9200" x="3249613" y="1727200"/>
          <p14:tracePt t="9202" x="3255963" y="1733550"/>
          <p14:tracePt t="9204" x="3255963" y="1739900"/>
          <p14:tracePt t="9206" x="3262313" y="1746250"/>
          <p14:tracePt t="9208" x="3268663" y="1752600"/>
          <p14:tracePt t="9212" x="3275013" y="1765300"/>
          <p14:tracePt t="9218" x="3287713" y="1778000"/>
          <p14:tracePt t="9226" x="3300413" y="1797050"/>
          <p14:tracePt t="9229" x="3306763" y="1809750"/>
          <p14:tracePt t="9232" x="3306763" y="1816100"/>
          <p14:tracePt t="9236" x="3313113" y="1816100"/>
          <p14:tracePt t="9241" x="3319463" y="1828800"/>
          <p14:tracePt t="9245" x="3325813" y="1841500"/>
          <p14:tracePt t="9248" x="3332163" y="1847850"/>
          <p14:tracePt t="9250" x="3332163" y="1854200"/>
          <p14:tracePt t="9254" x="3338513" y="1860550"/>
          <p14:tracePt t="9257" x="3338513" y="1866900"/>
          <p14:tracePt t="9260" x="3344863" y="1873250"/>
          <p14:tracePt t="9265" x="3351213" y="1879600"/>
          <p14:tracePt t="9273" x="3351213" y="1885950"/>
          <p14:tracePt t="9285" x="3357563" y="1892300"/>
          <p14:tracePt t="9305" x="3357563" y="1898650"/>
          <p14:tracePt t="9313" x="3357563" y="1905000"/>
          <p14:tracePt t="9318" x="3363913" y="1911350"/>
          <p14:tracePt t="9320" x="3363913" y="1917700"/>
          <p14:tracePt t="9323" x="3363913" y="1924050"/>
          <p14:tracePt t="9326" x="3370263" y="1931988"/>
          <p14:tracePt t="9328" x="3370263" y="1938338"/>
          <p14:tracePt t="9335" x="3376613" y="1957388"/>
          <p14:tracePt t="9337" x="3376613" y="1963738"/>
          <p14:tracePt t="9340" x="3382963" y="1976438"/>
          <p14:tracePt t="9343" x="3382963" y="1989138"/>
          <p14:tracePt t="9345" x="3382963" y="2001838"/>
          <p14:tracePt t="9351" x="3395663" y="2033588"/>
          <p14:tracePt t="9358" x="3402013" y="2065338"/>
          <p14:tracePt t="9360" x="3402013" y="2078038"/>
          <p14:tracePt t="9362" x="3408363" y="2090738"/>
          <p14:tracePt t="9367" x="3414713" y="2116138"/>
          <p14:tracePt t="9371" x="3421063" y="2147888"/>
          <p14:tracePt t="9377" x="3427413" y="2179638"/>
          <p14:tracePt t="9379" x="3427413" y="2185988"/>
          <p14:tracePt t="9384" x="3435350" y="2211388"/>
          <p14:tracePt t="9386" x="3435350" y="2224088"/>
          <p14:tracePt t="9389" x="3435350" y="2243138"/>
          <p14:tracePt t="9392" x="3441700" y="2255838"/>
          <p14:tracePt t="9395" x="3441700" y="2274888"/>
          <p14:tracePt t="9398" x="3441700" y="2287588"/>
          <p14:tracePt t="9403" x="3441700" y="2312988"/>
          <p14:tracePt t="9404" x="3441700" y="2319338"/>
          <p14:tracePt t="9406" x="3441700" y="2325688"/>
          <p14:tracePt t="9408" x="3448050" y="2338388"/>
          <p14:tracePt t="9409" x="3448050" y="2344738"/>
          <p14:tracePt t="9411" x="3448050" y="2351088"/>
          <p14:tracePt t="9413" x="3448050" y="2359025"/>
          <p14:tracePt t="9416" x="3448050" y="2378075"/>
          <p14:tracePt t="9417" x="3448050" y="2390775"/>
          <p14:tracePt t="9421" x="3448050" y="2409825"/>
          <p14:tracePt t="9424" x="3448050" y="2428875"/>
          <p14:tracePt t="9425" x="3448050" y="2435225"/>
          <p14:tracePt t="9426" x="3448050" y="2441575"/>
          <p14:tracePt t="9427" x="3448050" y="2454275"/>
          <p14:tracePt t="9429" x="3448050" y="2473325"/>
          <p14:tracePt t="9432" x="3448050" y="2492375"/>
          <p14:tracePt t="9434" x="3448050" y="2511425"/>
          <p14:tracePt t="9438" x="3448050" y="2543175"/>
          <p14:tracePt t="9440" x="3448050" y="2549525"/>
          <p14:tracePt t="9441" x="3448050" y="2562225"/>
          <p14:tracePt t="9442" x="3448050" y="2574925"/>
          <p14:tracePt t="9443" x="3448050" y="2587625"/>
          <p14:tracePt t="9444" x="3448050" y="2593975"/>
          <p14:tracePt t="9446" x="3448050" y="2606675"/>
          <p14:tracePt t="9449" x="3448050" y="2651125"/>
          <p14:tracePt t="9452" x="3454400" y="2682875"/>
          <p14:tracePt t="9454" x="3454400" y="2701925"/>
          <p14:tracePt t="9456" x="3454400" y="2733675"/>
          <p14:tracePt t="9458" x="3454400" y="2752725"/>
          <p14:tracePt t="9459" x="3454400" y="2759075"/>
          <p14:tracePt t="9461" x="3454400" y="2784475"/>
          <p14:tracePt t="9462" x="3454400" y="2792413"/>
          <p14:tracePt t="9467" x="3454400" y="2855913"/>
          <p14:tracePt t="9468" x="3454400" y="2868613"/>
          <p14:tracePt t="9470" x="3454400" y="2887663"/>
          <p14:tracePt t="9472" x="3454400" y="2919413"/>
          <p14:tracePt t="9474" x="3454400" y="2938463"/>
          <p14:tracePt t="9475" x="3454400" y="2951163"/>
          <p14:tracePt t="9476" x="3454400" y="2982913"/>
          <p14:tracePt t="9479" x="3454400" y="3001963"/>
          <p14:tracePt t="9482" x="3454400" y="3033713"/>
          <p14:tracePt t="9484" x="3448050" y="3065463"/>
          <p14:tracePt t="9487" x="3448050" y="3090863"/>
          <p14:tracePt t="9490" x="3441700" y="3109913"/>
          <p14:tracePt t="9491" x="3441700" y="3128963"/>
          <p14:tracePt t="9492" x="3435350" y="3141663"/>
          <p14:tracePt t="9493" x="3435350" y="3167063"/>
          <p14:tracePt t="9499" x="3427413" y="3211513"/>
          <p14:tracePt t="9502" x="3421063" y="3251200"/>
          <p14:tracePt t="9504" x="3414713" y="3263900"/>
          <p14:tracePt t="9507" x="3408363" y="3302000"/>
          <p14:tracePt t="9509" x="3408363" y="3308350"/>
          <p14:tracePt t="9510" x="3402013" y="3321050"/>
          <p14:tracePt t="9511" x="3402013" y="3327400"/>
          <p14:tracePt t="9512" x="3402013" y="3340100"/>
          <p14:tracePt t="9515" x="3382963" y="3371850"/>
          <p14:tracePt t="9517" x="3382963" y="3397250"/>
          <p14:tracePt t="9521" x="3370263" y="3435350"/>
          <p14:tracePt t="9523" x="3363913" y="3467100"/>
          <p14:tracePt t="9524" x="3363913" y="3473450"/>
          <p14:tracePt t="9526" x="3357563" y="3492500"/>
          <p14:tracePt t="9527" x="3351213" y="3505200"/>
          <p14:tracePt t="9529" x="3344863" y="3536950"/>
          <p14:tracePt t="9532" x="3332163" y="3568700"/>
          <p14:tracePt t="9534" x="3332163" y="3581400"/>
          <p14:tracePt t="9537" x="3313113" y="3625850"/>
          <p14:tracePt t="9539" x="3300413" y="3671888"/>
          <p14:tracePt t="9541" x="3300413" y="3684588"/>
          <p14:tracePt t="9542" x="3294063" y="3697288"/>
          <p14:tracePt t="9543" x="3281363" y="3709988"/>
          <p14:tracePt t="9544" x="3281363" y="3722688"/>
          <p14:tracePt t="9546" x="3275013" y="3748088"/>
          <p14:tracePt t="9548" x="3262313" y="3786188"/>
          <p14:tracePt t="9550" x="3243263" y="3824288"/>
          <p14:tracePt t="9552" x="3236913" y="3843338"/>
          <p14:tracePt t="9557" x="3217863" y="3906838"/>
          <p14:tracePt t="9558" x="3211513" y="3913188"/>
          <p14:tracePt t="9560" x="3205163" y="3944938"/>
          <p14:tracePt t="9561" x="3198813" y="3957638"/>
          <p14:tracePt t="9562" x="3186113" y="3976688"/>
          <p14:tracePt t="9565" x="3173413" y="4021138"/>
          <p14:tracePt t="9568" x="3160713" y="4052888"/>
          <p14:tracePt t="9570" x="3141663" y="4086225"/>
          <p14:tracePt t="9574" x="3122613" y="4143375"/>
          <p14:tracePt t="9575" x="3103563" y="4175125"/>
          <p14:tracePt t="9577" x="3097213" y="4194175"/>
          <p14:tracePt t="9578" x="3090863" y="4206875"/>
          <p14:tracePt t="9579" x="3084513" y="4219575"/>
          <p14:tracePt t="9582" x="3052763" y="4276725"/>
          <p14:tracePt t="9584" x="3040063" y="4295775"/>
          <p14:tracePt t="9585" x="3027363" y="4314825"/>
          <p14:tracePt t="9587" x="3014663" y="4340225"/>
          <p14:tracePt t="9589" x="3001963" y="4365625"/>
          <p14:tracePt t="9590" x="2995613" y="4378325"/>
          <p14:tracePt t="9591" x="2989263" y="4391025"/>
          <p14:tracePt t="9594" x="2955925" y="4429125"/>
          <p14:tracePt t="9595" x="2949575" y="4448175"/>
          <p14:tracePt t="9598" x="2930525" y="4473575"/>
          <p14:tracePt t="9600" x="2911475" y="4492625"/>
          <p14:tracePt t="9601" x="2905125" y="4506913"/>
          <p14:tracePt t="9603" x="2886075" y="4525963"/>
          <p14:tracePt t="9604" x="2879725" y="4538663"/>
          <p14:tracePt t="9606" x="2873375" y="4545013"/>
          <p14:tracePt t="9608" x="2847975" y="4564063"/>
          <p14:tracePt t="9609" x="2841625" y="4570413"/>
          <p14:tracePt t="9610" x="2835275" y="4583113"/>
          <p14:tracePt t="9613" x="2822575" y="4595813"/>
          <p14:tracePt t="9615" x="2797175" y="4627563"/>
          <p14:tracePt t="9617" x="2784475" y="4640263"/>
          <p14:tracePt t="9620" x="2759075" y="4659313"/>
          <p14:tracePt t="9621" x="2746375" y="4672013"/>
          <p14:tracePt t="9622" x="2740025" y="4672013"/>
          <p14:tracePt t="9623" x="2733675" y="4678363"/>
          <p14:tracePt t="9625" x="2720975" y="4691063"/>
          <p14:tracePt t="9626" x="2708275" y="4697413"/>
          <p14:tracePt t="9627" x="2701925" y="4703763"/>
          <p14:tracePt t="9628" x="2695575" y="4710113"/>
          <p14:tracePt t="9630" x="2689225" y="4716463"/>
          <p14:tracePt t="9632" x="2663825" y="4729163"/>
          <p14:tracePt t="9633" x="2657475" y="4735513"/>
          <p14:tracePt t="9635" x="2638425" y="4741863"/>
          <p14:tracePt t="9636" x="2625725" y="4748213"/>
          <p14:tracePt t="9638" x="2613025" y="4754563"/>
          <p14:tracePt t="9640" x="2593975" y="4767263"/>
          <p14:tracePt t="9641" x="2568575" y="4786313"/>
          <p14:tracePt t="9643" x="2555875" y="4786313"/>
          <p14:tracePt t="9645" x="2543175" y="4792663"/>
          <p14:tracePt t="9647" x="2524125" y="4805363"/>
          <p14:tracePt t="9650" x="2490788" y="4811713"/>
          <p14:tracePt t="9651" x="2484438" y="4818063"/>
          <p14:tracePt t="9653" x="2465388" y="4824413"/>
          <p14:tracePt t="9654" x="2452688" y="4830763"/>
          <p14:tracePt t="9655" x="2446338" y="4830763"/>
          <p14:tracePt t="9656" x="2427288" y="4830763"/>
          <p14:tracePt t="9658" x="2408238" y="4837113"/>
          <p14:tracePt t="9659" x="2401888" y="4837113"/>
          <p14:tracePt t="9660" x="2389188" y="4843463"/>
          <p14:tracePt t="9661" x="2382838" y="4843463"/>
          <p14:tracePt t="9664" x="2344738" y="4849813"/>
          <p14:tracePt t="9667" x="2319338" y="4856163"/>
          <p14:tracePt t="9669" x="2293938" y="4856163"/>
          <p14:tracePt t="9672" x="2268538" y="4856163"/>
          <p14:tracePt t="9675" x="2230438" y="4856163"/>
          <p14:tracePt t="9677" x="2211388" y="4856163"/>
          <p14:tracePt t="9678" x="2198688" y="4856163"/>
          <p14:tracePt t="9679" x="2185988" y="4856163"/>
          <p14:tracePt t="9682" x="2160588" y="4856163"/>
          <p14:tracePt t="9683" x="2147888" y="4856163"/>
          <p14:tracePt t="9685" x="2122488" y="4856163"/>
          <p14:tracePt t="9686" x="2116138" y="4856163"/>
          <p14:tracePt t="9688" x="2090738" y="4856163"/>
          <p14:tracePt t="9690" x="2071688" y="4856163"/>
          <p14:tracePt t="9691" x="2058988" y="4856163"/>
          <p14:tracePt t="9693" x="2025650" y="4856163"/>
          <p14:tracePt t="9695" x="2006600" y="4849813"/>
          <p14:tracePt t="9697" x="1987550" y="4849813"/>
          <p14:tracePt t="9699" x="1955800" y="4843463"/>
          <p14:tracePt t="9702" x="1924050" y="4837113"/>
          <p14:tracePt t="9703" x="1892300" y="4830763"/>
          <p14:tracePt t="9705" x="1879600" y="4830763"/>
          <p14:tracePt t="9706" x="1866900" y="4830763"/>
          <p14:tracePt t="9707" x="1847850" y="4824413"/>
          <p14:tracePt t="9709" x="1822450" y="4811713"/>
          <p14:tracePt t="9711" x="1790700" y="4811713"/>
          <p14:tracePt t="9714" x="1778000" y="4805363"/>
          <p14:tracePt t="9717" x="1695450" y="4792663"/>
          <p14:tracePt t="9720" x="1644650" y="4773613"/>
          <p14:tracePt t="9725" x="1535113" y="4748213"/>
          <p14:tracePt t="9727" x="1516063" y="4748213"/>
          <p14:tracePt t="9729" x="1458913" y="4735513"/>
          <p14:tracePt t="9731" x="1433513" y="4729163"/>
          <p14:tracePt t="9735" x="1357313" y="4703763"/>
          <p14:tracePt t="9738" x="1287463" y="4691063"/>
          <p14:tracePt t="9740" x="1223963" y="4672013"/>
          <p14:tracePt t="9741" x="1198563" y="4665663"/>
          <p14:tracePt t="9742" x="1166813" y="4652963"/>
          <p14:tracePt t="9744" x="1154113" y="4652963"/>
          <p14:tracePt t="9745" x="1127125" y="4640263"/>
          <p14:tracePt t="9748" x="1057275" y="4621213"/>
          <p14:tracePt t="9750" x="1019175" y="4608513"/>
          <p14:tracePt t="9751" x="993775" y="4602163"/>
          <p14:tracePt t="9753" x="949325" y="4589463"/>
          <p14:tracePt t="9755" x="923925" y="4576763"/>
          <p14:tracePt t="9757" x="885825" y="4564063"/>
          <p14:tracePt t="9759" x="841375" y="4545013"/>
          <p14:tracePt t="9761" x="803275" y="4532313"/>
          <p14:tracePt t="9763" x="777875" y="4519613"/>
          <p14:tracePt t="9765" x="733425" y="4506913"/>
          <p14:tracePt t="9766" x="695325" y="4492625"/>
          <p14:tracePt t="9768" x="681038" y="4479925"/>
          <p14:tracePt t="9769" x="655638" y="4473575"/>
          <p14:tracePt t="9770" x="642938" y="4467225"/>
          <p14:tracePt t="9771" x="604838" y="4460875"/>
          <p14:tracePt t="9772" x="592138" y="4448175"/>
          <p14:tracePt t="9773" x="579438" y="4441825"/>
          <p14:tracePt t="9774" x="560388" y="4435475"/>
          <p14:tracePt t="9775" x="547688" y="4429125"/>
          <p14:tracePt t="9776" x="522288" y="4416425"/>
          <p14:tracePt t="9779" x="484188" y="4397375"/>
          <p14:tracePt t="9782" x="439738" y="4384675"/>
          <p14:tracePt t="9784" x="401638" y="4359275"/>
          <p14:tracePt t="9785" x="388938" y="4352925"/>
          <p14:tracePt t="9787" x="357188" y="4333875"/>
          <p14:tracePt t="9789" x="325438" y="4321175"/>
          <p14:tracePt t="9791" x="306388" y="4308475"/>
          <p14:tracePt t="9793" x="274638" y="4289425"/>
          <p14:tracePt t="9795" x="255588" y="4276725"/>
          <p14:tracePt t="9798" x="209550" y="4257675"/>
          <p14:tracePt t="9800" x="190500" y="4244975"/>
          <p14:tracePt t="9803" x="152400" y="4213225"/>
          <p14:tracePt t="9805" x="120650" y="4200525"/>
          <p14:tracePt t="9806" x="95250" y="4181475"/>
          <p14:tracePt t="9807" x="76200" y="4162425"/>
          <p14:tracePt t="9808" x="69850" y="4156075"/>
          <p14:tracePt t="9810" x="57150" y="4143375"/>
          <p14:tracePt t="9811" x="44450" y="4137025"/>
          <p14:tracePt t="9813" x="38100" y="4124325"/>
          <p14:tracePt t="9973" x="12700" y="1822450"/>
          <p14:tracePt t="9974" x="25400" y="1803400"/>
          <p14:tracePt t="9975" x="44450" y="1797050"/>
          <p14:tracePt t="9977" x="76200" y="1765300"/>
          <p14:tracePt t="9978" x="88900" y="1752600"/>
          <p14:tracePt t="9979" x="95250" y="1746250"/>
          <p14:tracePt t="9983" x="158750" y="1695450"/>
          <p14:tracePt t="9984" x="171450" y="1689100"/>
          <p14:tracePt t="9985" x="184150" y="1670050"/>
          <p14:tracePt t="9987" x="230188" y="1638300"/>
          <p14:tracePt t="9988" x="242888" y="1625600"/>
          <p14:tracePt t="9989" x="261938" y="1612900"/>
          <p14:tracePt t="9991" x="300038" y="1593850"/>
          <p14:tracePt t="9993" x="331788" y="1568450"/>
          <p14:tracePt t="9996" x="369888" y="1543050"/>
          <p14:tracePt t="9998" x="433388" y="1511300"/>
          <p14:tracePt t="10000" x="484188" y="1497013"/>
          <p14:tracePt t="10001" x="522288" y="1477963"/>
          <p14:tracePt t="10003" x="560388" y="1452563"/>
          <p14:tracePt t="10005" x="604838" y="1433513"/>
          <p14:tracePt t="10007" x="655638" y="1414463"/>
          <p14:tracePt t="10009" x="688975" y="1408113"/>
          <p14:tracePt t="10011" x="733425" y="1395413"/>
          <p14:tracePt t="10013" x="758825" y="1382713"/>
          <p14:tracePt t="10017" x="904875" y="1338263"/>
          <p14:tracePt t="10019" x="930275" y="1338263"/>
          <p14:tracePt t="10020" x="955675" y="1325563"/>
          <p14:tracePt t="10021" x="987425" y="1319213"/>
          <p14:tracePt t="10022" x="1012825" y="1319213"/>
          <p14:tracePt t="10024" x="1050925" y="1312863"/>
          <p14:tracePt t="10025" x="1076325" y="1312863"/>
          <p14:tracePt t="10027" x="1133475" y="1306513"/>
          <p14:tracePt t="10029" x="1166813" y="1293813"/>
          <p14:tracePt t="10032" x="1281113" y="1293813"/>
          <p14:tracePt t="10035" x="1344613" y="1287463"/>
          <p14:tracePt t="10036" x="1370013" y="1287463"/>
          <p14:tracePt t="10038" x="1427163" y="1287463"/>
          <p14:tracePt t="10040" x="1471613" y="1287463"/>
          <p14:tracePt t="10042" x="1509713" y="1300163"/>
          <p14:tracePt t="10043" x="1535113" y="1300163"/>
          <p14:tracePt t="10045" x="1585913" y="1306513"/>
          <p14:tracePt t="10049" x="1676400" y="1331913"/>
          <p14:tracePt t="10052" x="1727200" y="1350963"/>
          <p14:tracePt t="10054" x="1771650" y="1363663"/>
          <p14:tracePt t="10056" x="1835150" y="1389063"/>
          <p14:tracePt t="10058" x="1873250" y="1401763"/>
          <p14:tracePt t="10059" x="1885950" y="1401763"/>
          <p14:tracePt t="10061" x="1917700" y="1427163"/>
          <p14:tracePt t="10062" x="1943100" y="1433513"/>
          <p14:tracePt t="10066" x="2012950" y="1465263"/>
          <p14:tracePt t="10068" x="2044700" y="1477963"/>
          <p14:tracePt t="10073" x="2141538" y="1536700"/>
          <p14:tracePt t="10074" x="2166938" y="1555750"/>
          <p14:tracePt t="10076" x="2198688" y="1574800"/>
          <p14:tracePt t="10077" x="2224088" y="1587500"/>
          <p14:tracePt t="10079" x="2249488" y="1600200"/>
          <p14:tracePt t="10082" x="2306638" y="1638300"/>
          <p14:tracePt t="10085" x="2363788" y="1670050"/>
          <p14:tracePt t="10087" x="2376488" y="1689100"/>
          <p14:tracePt t="10091" x="2478088" y="1746250"/>
          <p14:tracePt t="10092" x="2497138" y="1758950"/>
          <p14:tracePt t="10093" x="2524125" y="1771650"/>
          <p14:tracePt t="10094" x="2530475" y="1778000"/>
          <p14:tracePt t="10096" x="2549525" y="1784350"/>
          <p14:tracePt t="10099" x="2619375" y="1841500"/>
          <p14:tracePt t="10100" x="2657475" y="1860550"/>
          <p14:tracePt t="10103" x="2720975" y="1898650"/>
          <p14:tracePt t="10106" x="2778125" y="1951038"/>
          <p14:tracePt t="10110" x="2873375" y="2014538"/>
          <p14:tracePt t="10111" x="2898775" y="2033588"/>
          <p14:tracePt t="10112" x="2917825" y="2052638"/>
          <p14:tracePt t="10115" x="2989263" y="2109788"/>
          <p14:tracePt t="10117" x="3040063" y="2147888"/>
          <p14:tracePt t="10118" x="3065463" y="2166938"/>
          <p14:tracePt t="10120" x="3116263" y="2211388"/>
          <p14:tracePt t="10122" x="3154363" y="2249488"/>
          <p14:tracePt t="10124" x="3205163" y="2293938"/>
          <p14:tracePt t="10126" x="3249613" y="2332038"/>
          <p14:tracePt t="10128" x="3300413" y="2378075"/>
          <p14:tracePt t="10131" x="3325813" y="2403475"/>
          <p14:tracePt t="10132" x="3389313" y="2473325"/>
          <p14:tracePt t="10133" x="3408363" y="2498725"/>
          <p14:tracePt t="10135" x="3448050" y="2536825"/>
          <p14:tracePt t="10137" x="3498850" y="2581275"/>
          <p14:tracePt t="10139" x="3543300" y="2632075"/>
          <p14:tracePt t="10141" x="3587750" y="2682875"/>
          <p14:tracePt t="10142" x="3613150" y="2695575"/>
          <p14:tracePt t="10143" x="3625850" y="2720975"/>
          <p14:tracePt t="10145" x="3670300" y="2771775"/>
          <p14:tracePt t="10147" x="3727450" y="2836863"/>
          <p14:tracePt t="10149" x="3759200" y="2881313"/>
          <p14:tracePt t="10151" x="3803650" y="2938463"/>
          <p14:tracePt t="10154" x="3848100" y="3008313"/>
          <p14:tracePt t="10155" x="3860800" y="3033713"/>
          <p14:tracePt t="10156" x="3867150" y="3040063"/>
          <p14:tracePt t="10157" x="3879850" y="3052763"/>
          <p14:tracePt t="10159" x="3906838" y="3103563"/>
          <p14:tracePt t="10160" x="3919538" y="3128963"/>
          <p14:tracePt t="10161" x="3925888" y="3135313"/>
          <p14:tracePt t="10162" x="3932238" y="3154363"/>
          <p14:tracePt t="10166" x="3976688" y="3219450"/>
          <p14:tracePt t="10167" x="3989388" y="3257550"/>
          <p14:tracePt t="10168" x="4002088" y="3276600"/>
          <p14:tracePt t="10169" x="4008438" y="3302000"/>
          <p14:tracePt t="10171" x="4021138" y="3340100"/>
          <p14:tracePt t="10173" x="4033838" y="3365500"/>
          <p14:tracePt t="10174" x="4046538" y="3403600"/>
          <p14:tracePt t="10175" x="4052888" y="3416300"/>
          <p14:tracePt t="10178" x="4059238" y="3473450"/>
          <p14:tracePt t="10180" x="4071938" y="3486150"/>
          <p14:tracePt t="10181" x="4078288" y="3524250"/>
          <p14:tracePt t="10185" x="4084638" y="3594100"/>
          <p14:tracePt t="10186" x="4084638" y="3606800"/>
          <p14:tracePt t="10187" x="4084638" y="3619500"/>
          <p14:tracePt t="10188" x="4084638" y="3638550"/>
          <p14:tracePt t="10190" x="4084638" y="3678238"/>
          <p14:tracePt t="10191" x="4084638" y="3690938"/>
          <p14:tracePt t="10192" x="4084638" y="3716338"/>
          <p14:tracePt t="10193" x="4084638" y="3722688"/>
          <p14:tracePt t="10194" x="4084638" y="3741738"/>
          <p14:tracePt t="10196" x="4084638" y="3754438"/>
          <p14:tracePt t="10198" x="4084638" y="3805238"/>
          <p14:tracePt t="10200" x="4078288" y="3849688"/>
          <p14:tracePt t="10202" x="4078288" y="3856038"/>
          <p14:tracePt t="10203" x="4059238" y="3887788"/>
          <p14:tracePt t="10205" x="4059238" y="3925888"/>
          <p14:tracePt t="10206" x="4052888" y="3944938"/>
          <p14:tracePt t="10208" x="4040188" y="3970338"/>
          <p14:tracePt t="10210" x="4027488" y="4002088"/>
          <p14:tracePt t="10212" x="4014788" y="4040188"/>
          <p14:tracePt t="10214" x="3989388" y="4105275"/>
          <p14:tracePt t="10215" x="3983038" y="4124325"/>
          <p14:tracePt t="10217" x="3963988" y="4162425"/>
          <p14:tracePt t="10222" x="3925888" y="4244975"/>
          <p14:tracePt t="10224" x="3900488" y="4276725"/>
          <p14:tracePt t="10226" x="3879850" y="4327525"/>
          <p14:tracePt t="10229" x="3848100" y="4391025"/>
          <p14:tracePt t="10233" x="3790950" y="4460875"/>
          <p14:tracePt t="10236" x="3752850" y="4525963"/>
          <p14:tracePt t="10238" x="3727450" y="4545013"/>
          <p14:tracePt t="10241" x="3657600" y="4627563"/>
          <p14:tracePt t="10244" x="3613150" y="4678363"/>
          <p14:tracePt t="10245" x="3594100" y="4697413"/>
          <p14:tracePt t="10248" x="3549650" y="4741863"/>
          <p14:tracePt t="10250" x="3511550" y="4773613"/>
          <p14:tracePt t="10251" x="3492500" y="4792663"/>
          <p14:tracePt t="10252" x="3486150" y="4799013"/>
          <p14:tracePt t="10254" x="3448050" y="4824413"/>
          <p14:tracePt t="10256" x="3389313" y="4868863"/>
          <p14:tracePt t="10258" x="3344863" y="4900613"/>
          <p14:tracePt t="10259" x="3325813" y="4913313"/>
          <p14:tracePt t="10261" x="3281363" y="4946650"/>
          <p14:tracePt t="10263" x="3255963" y="4953000"/>
          <p14:tracePt t="10265" x="3192463" y="5003800"/>
          <p14:tracePt t="10267" x="3141663" y="5029200"/>
          <p14:tracePt t="10270" x="3046413" y="5073650"/>
          <p14:tracePt t="10271" x="3021013" y="5092700"/>
          <p14:tracePt t="10272" x="2962275" y="5105400"/>
          <p14:tracePt t="10274" x="2943225" y="5124450"/>
          <p14:tracePt t="10275" x="2917825" y="5130800"/>
          <p14:tracePt t="10276" x="2886075" y="5137150"/>
          <p14:tracePt t="10361" x="714375" y="5124450"/>
          <p14:tracePt t="10362" x="701675" y="5118100"/>
          <p14:tracePt t="10364" x="655638" y="5092700"/>
          <p14:tracePt t="10365" x="642938" y="5086350"/>
          <p14:tracePt t="10367" x="604838" y="5060950"/>
          <p14:tracePt t="10368" x="585788" y="5054600"/>
          <p14:tracePt t="10369" x="573088" y="5041900"/>
          <p14:tracePt t="10370" x="547688" y="5029200"/>
          <p14:tracePt t="10371" x="522288" y="5010150"/>
          <p14:tracePt t="10372" x="503238" y="5003800"/>
          <p14:tracePt t="10373" x="490538" y="4984750"/>
          <p14:tracePt t="10376" x="446088" y="4959350"/>
          <p14:tracePt t="10378" x="401638" y="4926013"/>
          <p14:tracePt t="10379" x="388938" y="4913313"/>
          <p14:tracePt t="10381" x="357188" y="4881563"/>
          <p14:tracePt t="10382" x="331788" y="4856163"/>
          <p14:tracePt t="10383" x="300038" y="4837113"/>
          <p14:tracePt t="10385" x="280988" y="4811713"/>
          <p14:tracePt t="10388" x="236538" y="4760913"/>
          <p14:tracePt t="10389" x="209550" y="4729163"/>
          <p14:tracePt t="10391" x="196850" y="4716463"/>
          <p14:tracePt t="10392" x="177800" y="4691063"/>
          <p14:tracePt t="10393" x="165100" y="4672013"/>
          <p14:tracePt t="10394" x="152400" y="4659313"/>
          <p14:tracePt t="10395" x="139700" y="4633913"/>
          <p14:tracePt t="10398" x="101600" y="4589463"/>
          <p14:tracePt t="10402" x="63500" y="4506913"/>
          <p14:tracePt t="10403" x="44450" y="4479925"/>
          <p14:tracePt t="10406" x="12700" y="4416425"/>
          <p14:tracePt t="10491" x="12700" y="2555875"/>
          <p14:tracePt t="10493" x="44450" y="2517775"/>
          <p14:tracePt t="10494" x="50800" y="2498725"/>
          <p14:tracePt t="10495" x="69850" y="2473325"/>
          <p14:tracePt t="10499" x="146050" y="2390775"/>
          <p14:tracePt t="10500" x="158750" y="2365375"/>
          <p14:tracePt t="10502" x="203200" y="2325688"/>
          <p14:tracePt t="10503" x="209550" y="2312988"/>
          <p14:tracePt t="10504" x="236538" y="2293938"/>
          <p14:tracePt t="10506" x="268288" y="2249488"/>
          <p14:tracePt t="10508" x="306388" y="2211388"/>
          <p14:tracePt t="10509" x="325438" y="2192338"/>
          <p14:tracePt t="10510" x="350838" y="2179638"/>
          <p14:tracePt t="10511" x="369888" y="2154238"/>
          <p14:tracePt t="10514" x="382588" y="2147888"/>
          <p14:tracePt t="10515" x="446088" y="2090738"/>
          <p14:tracePt t="10517" x="490538" y="2058988"/>
          <p14:tracePt t="10518" x="515938" y="2039938"/>
          <p14:tracePt t="10520" x="579438" y="1995488"/>
          <p14:tracePt t="10522" x="617538" y="1963738"/>
          <p14:tracePt t="10524" x="668338" y="1931988"/>
          <p14:tracePt t="10526" x="708025" y="1905000"/>
          <p14:tracePt t="10527" x="733425" y="1885950"/>
          <p14:tracePt t="10530" x="777875" y="1860550"/>
          <p14:tracePt t="10532" x="828675" y="1835150"/>
          <p14:tracePt t="10533" x="841375" y="1816100"/>
          <p14:tracePt t="10535" x="917575" y="1790700"/>
          <p14:tracePt t="10536" x="942975" y="1771650"/>
          <p14:tracePt t="10538" x="981075" y="1758950"/>
          <p14:tracePt t="10540" x="1012825" y="1739900"/>
          <p14:tracePt t="10541" x="1050925" y="1720850"/>
          <p14:tracePt t="10542" x="1076325" y="1708150"/>
          <p14:tracePt t="10544" x="1114425" y="1695450"/>
          <p14:tracePt t="10547" x="1139825" y="1689100"/>
          <p14:tracePt t="10550" x="1198563" y="1663700"/>
          <p14:tracePt t="10552" x="1230313" y="1651000"/>
          <p14:tracePt t="10555" x="1287463" y="1631950"/>
          <p14:tracePt t="10556" x="1306513" y="1625600"/>
          <p14:tracePt t="10557" x="1319213" y="1625600"/>
          <p14:tracePt t="10558" x="1370013" y="1612900"/>
          <p14:tracePt t="10560" x="1382713" y="1612900"/>
          <p14:tracePt t="10561" x="1408113" y="1600200"/>
          <p14:tracePt t="10563" x="1420813" y="1600200"/>
          <p14:tracePt t="10566" x="1490663" y="1587500"/>
          <p14:tracePt t="10567" x="1503363" y="1587500"/>
          <p14:tracePt t="10568" x="1516063" y="1587500"/>
          <p14:tracePt t="10570" x="1547813" y="1587500"/>
          <p14:tracePt t="10571" x="1560513" y="1581150"/>
          <p14:tracePt t="10573" x="1598613" y="1581150"/>
          <p14:tracePt t="10575" x="1631950" y="1581150"/>
          <p14:tracePt t="10577" x="1657350" y="1581150"/>
          <p14:tracePt t="10579" x="1676400" y="1581150"/>
          <p14:tracePt t="10580" x="1682750" y="1581150"/>
          <p14:tracePt t="10584" x="1752600" y="1581150"/>
          <p14:tracePt t="10585" x="1765300" y="1581150"/>
          <p14:tracePt t="10587" x="1803400" y="1587500"/>
          <p14:tracePt t="10588" x="1828800" y="1593850"/>
          <p14:tracePt t="10589" x="1841500" y="1593850"/>
          <p14:tracePt t="10590" x="1854200" y="1606550"/>
          <p14:tracePt t="10592" x="1885950" y="1612900"/>
          <p14:tracePt t="10593" x="1898650" y="1619250"/>
          <p14:tracePt t="10595" x="1917700" y="1619250"/>
          <p14:tracePt t="10599" x="1987550" y="1651000"/>
          <p14:tracePt t="10602" x="2038350" y="1663700"/>
          <p14:tracePt t="10603" x="2051050" y="1670050"/>
          <p14:tracePt t="10605" x="2084388" y="1695450"/>
          <p14:tracePt t="10607" x="2122488" y="1714500"/>
          <p14:tracePt t="10608" x="2147888" y="1727200"/>
          <p14:tracePt t="10609" x="2160588" y="1733550"/>
          <p14:tracePt t="10611" x="2211388" y="1765300"/>
          <p14:tracePt t="10617" x="2287588" y="1822450"/>
          <p14:tracePt t="10618" x="2325688" y="1860550"/>
          <p14:tracePt t="10620" x="2351088" y="1879600"/>
          <p14:tracePt t="10623" x="2408238" y="1931988"/>
          <p14:tracePt t="10624" x="2427288" y="1944688"/>
          <p14:tracePt t="10625" x="2439988" y="1963738"/>
          <p14:tracePt t="10627" x="2484438" y="1995488"/>
          <p14:tracePt t="10629" x="2503488" y="2027238"/>
          <p14:tracePt t="10633" x="2587625" y="2109788"/>
          <p14:tracePt t="10635" x="2632075" y="2147888"/>
          <p14:tracePt t="10637" x="2670175" y="2198688"/>
          <p14:tracePt t="10639" x="2689225" y="2217738"/>
          <p14:tracePt t="10640" x="2720975" y="2255838"/>
          <p14:tracePt t="10642" x="2771775" y="2319338"/>
          <p14:tracePt t="10643" x="2790825" y="2338388"/>
          <p14:tracePt t="10645" x="2822575" y="2384425"/>
          <p14:tracePt t="10650" x="2905125" y="2486025"/>
          <p14:tracePt t="10652" x="2936875" y="2524125"/>
          <p14:tracePt t="10653" x="2949575" y="2549525"/>
          <p14:tracePt t="10655" x="2989263" y="2587625"/>
          <p14:tracePt t="10657" x="3021013" y="2632075"/>
          <p14:tracePt t="10658" x="3033713" y="2644775"/>
          <p14:tracePt t="10660" x="3059113" y="2689225"/>
          <p14:tracePt t="10662" x="3090863" y="2727325"/>
          <p14:tracePt t="10665" x="3122613" y="2771775"/>
          <p14:tracePt t="10668" x="3160713" y="2817813"/>
          <p14:tracePt t="10670" x="3192463" y="2874963"/>
          <p14:tracePt t="10672" x="3205163" y="2894013"/>
          <p14:tracePt t="10673" x="3224213" y="2919413"/>
          <p14:tracePt t="10675" x="3255963" y="2957513"/>
          <p14:tracePt t="10676" x="3268663" y="2970213"/>
          <p14:tracePt t="10677" x="3281363" y="2989263"/>
          <p14:tracePt t="10679" x="3287713" y="3001963"/>
          <p14:tracePt t="10681" x="3319463" y="3052763"/>
          <p14:tracePt t="10683" x="3332163" y="3071813"/>
          <p14:tracePt t="10684" x="3338513" y="3084513"/>
          <p14:tracePt t="10686" x="3363913" y="3116263"/>
          <p14:tracePt t="10688" x="3376613" y="3148013"/>
          <p14:tracePt t="10690" x="3402013" y="3179763"/>
          <p14:tracePt t="10691" x="3408363" y="3192463"/>
          <p14:tracePt t="10694" x="3435350" y="3238500"/>
          <p14:tracePt t="10695" x="3441700" y="3257550"/>
          <p14:tracePt t="10698" x="3467100" y="3308350"/>
          <p14:tracePt t="10699" x="3473450" y="3327400"/>
          <p14:tracePt t="10701" x="3486150" y="3359150"/>
          <p14:tracePt t="10702" x="3486150" y="3371850"/>
          <p14:tracePt t="10704" x="3492500" y="3390900"/>
          <p14:tracePt t="10705" x="3505200" y="3403600"/>
          <p14:tracePt t="10708" x="3511550" y="3448050"/>
          <p14:tracePt t="10710" x="3517900" y="3473450"/>
          <p14:tracePt t="10711" x="3524250" y="3498850"/>
          <p14:tracePt t="10714" x="3524250" y="3511550"/>
          <p14:tracePt t="10716" x="3530600" y="3549650"/>
          <p14:tracePt t="10718" x="3530600" y="3575050"/>
          <p14:tracePt t="10719" x="3530600" y="3587750"/>
          <p14:tracePt t="10722" x="3530600" y="3632200"/>
          <p14:tracePt t="10724" x="3530600" y="3652838"/>
          <p14:tracePt t="10726" x="3530600" y="3684588"/>
          <p14:tracePt t="10729" x="3530600" y="3709988"/>
          <p14:tracePt t="10734" x="3530600" y="3767138"/>
          <p14:tracePt t="10736" x="3524250" y="3798888"/>
          <p14:tracePt t="10741" x="3511550" y="3862388"/>
          <p14:tracePt t="10744" x="3492500" y="3919538"/>
          <p14:tracePt t="10748" x="3473450" y="3963988"/>
          <p14:tracePt t="10750" x="3467100" y="3995738"/>
          <p14:tracePt t="10752" x="3448050" y="4021138"/>
          <p14:tracePt t="10755" x="3427413" y="4079875"/>
          <p14:tracePt t="10757" x="3408363" y="4111625"/>
          <p14:tracePt t="10758" x="3402013" y="4124325"/>
          <p14:tracePt t="10761" x="3370263" y="4175125"/>
          <p14:tracePt t="10762" x="3370263" y="4181475"/>
          <p14:tracePt t="10765" x="3332163" y="4238625"/>
          <p14:tracePt t="10767" x="3319463" y="4251325"/>
          <p14:tracePt t="10768" x="3313113" y="4270375"/>
          <p14:tracePt t="10770" x="3287713" y="4302125"/>
          <p14:tracePt t="10771" x="3281363" y="4314825"/>
          <p14:tracePt t="10773" x="3255963" y="4346575"/>
          <p14:tracePt t="10774" x="3243263" y="4359275"/>
          <p14:tracePt t="10776" x="3217863" y="4391025"/>
          <p14:tracePt t="10778" x="3205163" y="4410075"/>
          <p14:tracePt t="10782" x="3154363" y="4460875"/>
          <p14:tracePt t="10783" x="3128963" y="4479925"/>
          <p14:tracePt t="10785" x="3122613" y="4486275"/>
          <p14:tracePt t="10786" x="3109913" y="4498975"/>
          <p14:tracePt t="10787" x="3103563" y="4519613"/>
          <p14:tracePt t="10788" x="3084513" y="4525963"/>
          <p14:tracePt t="10790" x="3059113" y="4551363"/>
          <p14:tracePt t="10792" x="3033713" y="4570413"/>
          <p14:tracePt t="10794" x="3001963" y="4589463"/>
          <p14:tracePt t="10795" x="2989263" y="4602163"/>
          <p14:tracePt t="10800" x="2930525" y="4646613"/>
          <p14:tracePt t="10801" x="2911475" y="4652963"/>
          <p14:tracePt t="10802" x="2898775" y="4659313"/>
          <p14:tracePt t="10804" x="2860675" y="4684713"/>
          <p14:tracePt t="10807" x="2809875" y="4710113"/>
          <p14:tracePt t="10808" x="2797175" y="4716463"/>
          <p14:tracePt t="10809" x="2784475" y="4722813"/>
          <p14:tracePt t="10811" x="2752725" y="4729163"/>
          <p14:tracePt t="10813" x="2740025" y="4735513"/>
          <p14:tracePt t="10816" x="2689225" y="4760913"/>
          <p14:tracePt t="10817" x="2670175" y="4760913"/>
          <p14:tracePt t="10818" x="2651125" y="4767263"/>
          <p14:tracePt t="10820" x="2619375" y="4779963"/>
          <p14:tracePt t="10822" x="2606675" y="4779963"/>
          <p14:tracePt t="10823" x="2574925" y="4792663"/>
          <p14:tracePt t="10824" x="2549525" y="4792663"/>
          <p14:tracePt t="10826" x="2509838" y="4799013"/>
          <p14:tracePt t="10829" x="2497138" y="4799013"/>
          <p14:tracePt t="10832" x="2427288" y="4811713"/>
          <p14:tracePt t="10833" x="2420938" y="4811713"/>
          <p14:tracePt t="10835" x="2395538" y="4811713"/>
          <p14:tracePt t="10837" x="2363788" y="4811713"/>
          <p14:tracePt t="10838" x="2344738" y="4811713"/>
          <p14:tracePt t="10840" x="2312988" y="4824413"/>
          <p14:tracePt t="10841" x="2281238" y="4824413"/>
          <p14:tracePt t="10843" x="2249488" y="4824413"/>
          <p14:tracePt t="10845" x="2211388" y="4824413"/>
          <p14:tracePt t="10848" x="2173288" y="4824413"/>
          <p14:tracePt t="10849" x="2128838" y="4824413"/>
          <p14:tracePt t="10853" x="2038350" y="4824413"/>
          <p14:tracePt t="10854" x="2019300" y="4824413"/>
          <p14:tracePt t="10856" x="1955800" y="4818063"/>
          <p14:tracePt t="10857" x="1936750" y="4818063"/>
          <p14:tracePt t="10858" x="1911350" y="4818063"/>
          <p14:tracePt t="10859" x="1885950" y="4818063"/>
          <p14:tracePt t="10862" x="1816100" y="4811713"/>
          <p14:tracePt t="10866" x="1708150" y="4792663"/>
          <p14:tracePt t="10868" x="1682750" y="4792663"/>
          <p14:tracePt t="10870" x="1657350" y="4786313"/>
          <p14:tracePt t="10871" x="1598613" y="4779963"/>
          <p14:tracePt t="10872" x="1573213" y="4779963"/>
          <p14:tracePt t="10874" x="1516063" y="4767263"/>
          <p14:tracePt t="10875" x="1471613" y="4760913"/>
          <p14:tracePt t="10876" x="1446213" y="4754563"/>
          <p14:tracePt t="10877" x="1420813" y="4741863"/>
          <p14:tracePt t="10878" x="1401763" y="4741863"/>
          <p14:tracePt t="10882" x="1306513" y="4722813"/>
          <p14:tracePt t="10884" x="1243013" y="4703763"/>
          <p14:tracePt t="10887" x="1185863" y="4684713"/>
          <p14:tracePt t="10889" x="1127125" y="4672013"/>
          <p14:tracePt t="10891" x="1089025" y="4659313"/>
          <p14:tracePt t="10892" x="1063625" y="4652963"/>
          <p14:tracePt t="10893" x="1038225" y="4646613"/>
          <p14:tracePt t="10895" x="1000125" y="4627563"/>
          <p14:tracePt t="10899" x="892175" y="4595813"/>
          <p14:tracePt t="10900" x="866775" y="4589463"/>
          <p14:tracePt t="10903" x="803275" y="4564063"/>
          <p14:tracePt t="10905" x="765175" y="4551363"/>
          <p14:tracePt t="10907" x="739775" y="4538663"/>
          <p14:tracePt t="10908" x="727075" y="4532313"/>
          <p14:tracePt t="10914" x="642938" y="4492625"/>
          <p14:tracePt t="10916" x="598488" y="4479925"/>
          <p14:tracePt t="10917" x="592138" y="4473575"/>
          <p14:tracePt t="10918" x="579438" y="4467225"/>
          <p14:tracePt t="10919" x="560388" y="4467225"/>
          <p14:tracePt t="10921" x="541338" y="4448175"/>
          <p14:tracePt t="10922" x="528638" y="4441825"/>
          <p14:tracePt t="10924" x="503238" y="4429125"/>
          <p14:tracePt t="10926" x="484188" y="4422775"/>
          <p14:tracePt t="10928" x="465138" y="4410075"/>
          <p14:tracePt t="10930" x="458788" y="4403725"/>
          <p14:tracePt t="10932" x="439738" y="4391025"/>
          <p14:tracePt t="10934" x="420688" y="4384675"/>
          <p14:tracePt t="10935" x="414338" y="4384675"/>
          <p14:tracePt t="10936" x="414338" y="4378325"/>
          <p14:tracePt t="10938" x="401638" y="4371975"/>
          <p14:tracePt t="10939" x="395288" y="4365625"/>
          <p14:tracePt t="10940" x="388938" y="4365625"/>
          <p14:tracePt t="10941" x="388938" y="4359275"/>
          <p14:tracePt t="10943" x="376238" y="4352925"/>
          <p14:tracePt t="10945" x="369888" y="4346575"/>
          <p14:tracePt t="10947" x="357188" y="4340225"/>
          <p14:tracePt t="10951" x="350838" y="4333875"/>
          <p14:tracePt t="10954" x="338138" y="4327525"/>
          <p14:tracePt t="10955" x="338138" y="4321175"/>
          <p14:tracePt t="10958" x="331788" y="4321175"/>
          <p14:tracePt t="10960" x="325438" y="4314825"/>
          <p14:tracePt t="10963" x="325438" y="4308475"/>
          <p14:tracePt t="10965" x="319088" y="4308475"/>
          <p14:tracePt t="10968" x="312738" y="4302125"/>
          <p14:tracePt t="10971" x="312738" y="4295775"/>
          <p14:tracePt t="10976" x="306388" y="4295775"/>
          <p14:tracePt t="10982" x="306388" y="4289425"/>
          <p14:tracePt t="10992" x="300038" y="4289425"/>
          <p14:tracePt t="11350" x="293688" y="4289425"/>
          <p14:tracePt t="11358" x="287338" y="4289425"/>
          <p14:tracePt t="11365" x="280988" y="4289425"/>
          <p14:tracePt t="11372" x="274638" y="4289425"/>
          <p14:tracePt t="11378" x="268288" y="4289425"/>
          <p14:tracePt t="11390" x="261938" y="4289425"/>
          <p14:tracePt t="11406" x="255588" y="4289425"/>
          <p14:tracePt t="11449" x="249238" y="4289425"/>
          <p14:tracePt t="11457" x="249238" y="4283075"/>
          <p14:tracePt t="11466" x="242888" y="4283075"/>
          <p14:tracePt t="11477" x="236538" y="4283075"/>
          <p14:tracePt t="11490" x="230188" y="4283075"/>
          <p14:tracePt t="11724" x="230188" y="4276725"/>
          <p14:tracePt t="11745" x="230188" y="4270375"/>
          <p14:tracePt t="11763" x="236538" y="4270375"/>
          <p14:tracePt t="11772" x="242888" y="4264025"/>
          <p14:tracePt t="11782" x="249238" y="4264025"/>
          <p14:tracePt t="11791" x="255588" y="4264025"/>
          <p14:tracePt t="11800" x="261938" y="4264025"/>
          <p14:tracePt t="11819" x="261938" y="4257675"/>
          <p14:tracePt t="11853" x="268288" y="4257675"/>
          <p14:tracePt t="11870" x="268288" y="4251325"/>
          <p14:tracePt t="11874" x="274638" y="4251325"/>
          <p14:tracePt t="11884" x="280988" y="4244975"/>
          <p14:tracePt t="11890" x="287338" y="4238625"/>
          <p14:tracePt t="11916" x="293688" y="4232275"/>
          <p14:tracePt t="12027" x="293688" y="4225925"/>
          <p14:tracePt t="12033" x="300038" y="4219575"/>
          <p14:tracePt t="12038" x="300038" y="4213225"/>
          <p14:tracePt t="12042" x="306388" y="4206875"/>
          <p14:tracePt t="12045" x="306388" y="4200525"/>
          <p14:tracePt t="12049" x="306388" y="4194175"/>
          <p14:tracePt t="12054" x="312738" y="4187825"/>
          <p14:tracePt t="12059" x="312738" y="4181475"/>
          <p14:tracePt t="12062" x="312738" y="4175125"/>
          <p14:tracePt t="12067" x="319088" y="4168775"/>
          <p14:tracePt t="12072" x="325438" y="4156075"/>
          <p14:tracePt t="12076" x="325438" y="4143375"/>
          <p14:tracePt t="12083" x="331788" y="4124325"/>
          <p14:tracePt t="12089" x="338138" y="4105275"/>
          <p14:tracePt t="12092" x="344488" y="4092575"/>
          <p14:tracePt t="12094" x="344488" y="4079875"/>
          <p14:tracePt t="12100" x="350838" y="4052888"/>
          <p14:tracePt t="12102" x="357188" y="4040188"/>
          <p14:tracePt t="12108" x="363538" y="4008438"/>
          <p14:tracePt t="12110" x="369888" y="3995738"/>
          <p14:tracePt t="12113" x="369888" y="3983038"/>
          <p14:tracePt t="12116" x="382588" y="3951288"/>
          <p14:tracePt t="12121" x="388938" y="3925888"/>
          <p14:tracePt t="12127" x="407988" y="3862388"/>
          <p14:tracePt t="12129" x="407988" y="3856038"/>
          <p14:tracePt t="12133" x="414338" y="3824288"/>
          <p14:tracePt t="12136" x="427038" y="3798888"/>
          <p14:tracePt t="12138" x="427038" y="3779838"/>
          <p14:tracePt t="12140" x="433388" y="3767138"/>
          <p14:tracePt t="12142" x="439738" y="3754438"/>
          <p14:tracePt t="12145" x="439738" y="3735388"/>
          <p14:tracePt t="12147" x="446088" y="3722688"/>
          <p14:tracePt t="12151" x="452438" y="3697288"/>
          <p14:tracePt t="12152" x="458788" y="3690938"/>
          <p14:tracePt t="12154" x="458788" y="3678238"/>
          <p14:tracePt t="12155" x="465138" y="3678238"/>
          <p14:tracePt t="12156" x="471488" y="3665538"/>
          <p14:tracePt t="12158" x="471488" y="3659188"/>
          <p14:tracePt t="12159" x="471488" y="3652838"/>
          <p14:tracePt t="12160" x="471488" y="3646488"/>
          <p14:tracePt t="12162" x="477838" y="3638550"/>
          <p14:tracePt t="12165" x="484188" y="3619500"/>
          <p14:tracePt t="12167" x="484188" y="3613150"/>
          <p14:tracePt t="12169" x="490538" y="3606800"/>
          <p14:tracePt t="12173" x="496888" y="3587750"/>
          <p14:tracePt t="12174" x="496888" y="3581400"/>
          <p14:tracePt t="12176" x="496888" y="3575050"/>
          <p14:tracePt t="12177" x="503238" y="3568700"/>
          <p14:tracePt t="12181" x="503238" y="3556000"/>
          <p14:tracePt t="12182" x="503238" y="3549650"/>
          <p14:tracePt t="12184" x="509588" y="3549650"/>
          <p14:tracePt t="12186" x="509588" y="3536950"/>
          <p14:tracePt t="12189" x="515938" y="3530600"/>
          <p14:tracePt t="12190" x="515938" y="3524250"/>
          <p14:tracePt t="12192" x="515938" y="3517900"/>
          <p14:tracePt t="12194" x="515938" y="3511550"/>
          <p14:tracePt t="12195" x="522288" y="3511550"/>
          <p14:tracePt t="12198" x="522288" y="3498850"/>
          <p14:tracePt t="12202" x="522288" y="3486150"/>
          <p14:tracePt t="12203" x="528638" y="3486150"/>
          <p14:tracePt t="12205" x="528638" y="3479800"/>
          <p14:tracePt t="12207" x="528638" y="3473450"/>
          <p14:tracePt t="12209" x="528638" y="3467100"/>
          <p14:tracePt t="12212" x="528638" y="3460750"/>
          <p14:tracePt t="12214" x="534988" y="3460750"/>
          <p14:tracePt t="12215" x="534988" y="3454400"/>
          <p14:tracePt t="12217" x="534988" y="3448050"/>
          <p14:tracePt t="12219" x="534988" y="3441700"/>
          <p14:tracePt t="12223" x="534988" y="3435350"/>
          <p14:tracePt t="12224" x="534988" y="3429000"/>
          <p14:tracePt t="12226" x="541338" y="3422650"/>
          <p14:tracePt t="12230" x="541338" y="3409950"/>
          <p14:tracePt t="12232" x="541338" y="3403600"/>
          <p14:tracePt t="12237" x="541338" y="3390900"/>
          <p14:tracePt t="12239" x="541338" y="3384550"/>
          <p14:tracePt t="12241" x="547688" y="3378200"/>
          <p14:tracePt t="12243" x="547688" y="3365500"/>
          <p14:tracePt t="12246" x="547688" y="3359150"/>
          <p14:tracePt t="12249" x="547688" y="3346450"/>
          <p14:tracePt t="12252" x="554038" y="3333750"/>
          <p14:tracePt t="12256" x="554038" y="3321050"/>
          <p14:tracePt t="12259" x="554038" y="3314700"/>
          <p14:tracePt t="12261" x="560388" y="3308350"/>
          <p14:tracePt t="12264" x="560388" y="3295650"/>
          <p14:tracePt t="12268" x="566738" y="3282950"/>
          <p14:tracePt t="12269" x="566738" y="3276600"/>
          <p14:tracePt t="12271" x="566738" y="3270250"/>
          <p14:tracePt t="12273" x="566738" y="3263900"/>
          <p14:tracePt t="12275" x="566738" y="3257550"/>
          <p14:tracePt t="12276" x="566738" y="3251200"/>
          <p14:tracePt t="12277" x="573088" y="3251200"/>
          <p14:tracePt t="12278" x="573088" y="3244850"/>
          <p14:tracePt t="12281" x="573088" y="3238500"/>
          <p14:tracePt t="12284" x="579438" y="3225800"/>
          <p14:tracePt t="12286" x="579438" y="3219450"/>
          <p14:tracePt t="12287" x="579438" y="3211513"/>
          <p14:tracePt t="12290" x="579438" y="3205163"/>
          <p14:tracePt t="12291" x="579438" y="3198813"/>
          <p14:tracePt t="12293" x="585788" y="3198813"/>
          <p14:tracePt t="12294" x="585788" y="3192463"/>
          <p14:tracePt t="12297" x="585788" y="3186113"/>
          <p14:tracePt t="12298" x="585788" y="3179763"/>
          <p14:tracePt t="12302" x="585788" y="3173413"/>
          <p14:tracePt t="12304" x="585788" y="3167063"/>
          <p14:tracePt t="12306" x="592138" y="3160713"/>
          <p14:tracePt t="12309" x="592138" y="3154363"/>
          <p14:tracePt t="12311" x="592138" y="3148013"/>
          <p14:tracePt t="12316" x="592138" y="3141663"/>
          <p14:tracePt t="12318" x="592138" y="3135313"/>
          <p14:tracePt t="12323" x="592138" y="3128963"/>
          <p14:tracePt t="12327" x="592138" y="3122613"/>
          <p14:tracePt t="12335" x="592138" y="3116263"/>
          <p14:tracePt t="12340" x="592138" y="3109913"/>
          <p14:tracePt t="12350" x="592138" y="3103563"/>
          <p14:tracePt t="12359" x="592138" y="3097213"/>
          <p14:tracePt t="12369" x="592138" y="3090863"/>
          <p14:tracePt t="12374" x="592138" y="3084513"/>
          <p14:tracePt t="12381" x="592138" y="3078163"/>
          <p14:tracePt t="12385" x="592138" y="3071813"/>
          <p14:tracePt t="12389" x="592138" y="3065463"/>
          <p14:tracePt t="12393" x="592138" y="3059113"/>
          <p14:tracePt t="12398" x="592138" y="3052763"/>
          <p14:tracePt t="12400" x="592138" y="3046413"/>
          <p14:tracePt t="12403" x="592138" y="3040063"/>
          <p14:tracePt t="12408" x="592138" y="3033713"/>
          <p14:tracePt t="12411" x="592138" y="3027363"/>
          <p14:tracePt t="12417" x="592138" y="3021013"/>
          <p14:tracePt t="12421" x="592138" y="3014663"/>
          <p14:tracePt t="12428" x="592138" y="3008313"/>
          <p14:tracePt t="12437" x="592138" y="3001963"/>
          <p14:tracePt t="12467" x="592138" y="2995613"/>
          <p14:tracePt t="12482" x="592138" y="2989263"/>
          <p14:tracePt t="12488" x="592138" y="2982913"/>
          <p14:tracePt t="12491" x="598488" y="2982913"/>
          <p14:tracePt t="12493" x="598488" y="2976563"/>
          <p14:tracePt t="12502" x="604838" y="2963863"/>
          <p14:tracePt t="12506" x="611188" y="2957513"/>
          <p14:tracePt t="12513" x="611188" y="2951163"/>
          <p14:tracePt t="12516" x="617538" y="2944813"/>
          <p14:tracePt t="12523" x="623888" y="2932113"/>
          <p14:tracePt t="12533" x="630238" y="2925763"/>
          <p14:tracePt t="12535" x="630238" y="2919413"/>
          <p14:tracePt t="12539" x="636588" y="2913063"/>
          <p14:tracePt t="12544" x="636588" y="2906713"/>
          <p14:tracePt t="12549" x="642938" y="2900363"/>
          <p14:tracePt t="12555" x="642938" y="2894013"/>
          <p14:tracePt t="12557" x="649288" y="2887663"/>
          <p14:tracePt t="12560" x="649288" y="2881313"/>
          <p14:tracePt t="12566" x="655638" y="2874963"/>
          <p14:tracePt t="12569" x="655638" y="2868613"/>
          <p14:tracePt t="12573" x="661988" y="2868613"/>
          <p14:tracePt t="12575" x="661988" y="2862263"/>
          <p14:tracePt t="12582" x="668338" y="2855913"/>
          <p14:tracePt t="12587" x="668338" y="2849563"/>
          <p14:tracePt t="12589" x="668338" y="2843213"/>
          <p14:tracePt t="12592" x="674688" y="2843213"/>
          <p14:tracePt t="12594" x="674688" y="2836863"/>
          <p14:tracePt t="12599" x="681038" y="2830513"/>
          <p14:tracePt t="12604" x="681038" y="2824163"/>
          <p14:tracePt t="12607" x="681038" y="2817813"/>
          <p14:tracePt t="12612" x="688975" y="2811463"/>
          <p14:tracePt t="12620" x="688975" y="2805113"/>
          <p14:tracePt t="12624" x="688975" y="2798763"/>
          <p14:tracePt t="12632" x="695325" y="2798763"/>
          <p14:tracePt t="12637" x="695325" y="2792413"/>
          <p14:tracePt t="12650" x="695325" y="2784475"/>
          <p14:tracePt t="12668" x="695325" y="2778125"/>
          <p14:tracePt t="12678" x="695325" y="2771775"/>
          <p14:tracePt t="12681" x="701675" y="2771775"/>
          <p14:tracePt t="12694" x="701675" y="2765425"/>
          <p14:tracePt t="12702" x="701675" y="2759075"/>
          <p14:tracePt t="12719" x="701675" y="2752725"/>
          <p14:tracePt t="12728" x="701675" y="2746375"/>
          <p14:tracePt t="12747" x="701675" y="2740025"/>
          <p14:tracePt t="12753" x="701675" y="2733675"/>
          <p14:tracePt t="12766" x="701675" y="2727325"/>
          <p14:tracePt t="12772" x="701675" y="2720975"/>
          <p14:tracePt t="12778" x="701675" y="2714625"/>
          <p14:tracePt t="12783" x="701675" y="2708275"/>
          <p14:tracePt t="12789" x="701675" y="2701925"/>
          <p14:tracePt t="12794" x="701675" y="2695575"/>
          <p14:tracePt t="12797" x="708025" y="2695575"/>
          <p14:tracePt t="12800" x="708025" y="2689225"/>
          <p14:tracePt t="12806" x="708025" y="2682875"/>
          <p14:tracePt t="12816" x="708025" y="2676525"/>
          <p14:tracePt t="12824" x="708025" y="2670175"/>
          <p14:tracePt t="12841" x="708025" y="2663825"/>
          <p14:tracePt t="12859" x="708025" y="2657475"/>
          <p14:tracePt t="12872" x="708025" y="2651125"/>
          <p14:tracePt t="12881" x="708025" y="2644775"/>
          <p14:tracePt t="12886" x="708025" y="2638425"/>
          <p14:tracePt t="12890" x="708025" y="2632075"/>
          <p14:tracePt t="12896" x="708025" y="2625725"/>
          <p14:tracePt t="12900" x="714375" y="2619375"/>
          <p14:tracePt t="12904" x="714375" y="2613025"/>
          <p14:tracePt t="12915" x="720725" y="2600325"/>
          <p14:tracePt t="12918" x="720725" y="2593975"/>
          <p14:tracePt t="12926" x="720725" y="2587625"/>
          <p14:tracePt t="12933" x="720725" y="2581275"/>
          <p14:tracePt t="12936" x="727075" y="2574925"/>
          <p14:tracePt t="12944" x="727075" y="2568575"/>
          <p14:tracePt t="12950" x="727075" y="2562225"/>
          <p14:tracePt t="12956" x="727075" y="2555875"/>
          <p14:tracePt t="12960" x="727075" y="2549525"/>
          <p14:tracePt t="12966" x="727075" y="2543175"/>
          <p14:tracePt t="12970" x="727075" y="2536825"/>
          <p14:tracePt t="12974" x="727075" y="2530475"/>
          <p14:tracePt t="12978" x="727075" y="2524125"/>
          <p14:tracePt t="12983" x="733425" y="2517775"/>
          <p14:tracePt t="12986" x="733425" y="2511425"/>
          <p14:tracePt t="12990" x="733425" y="2505075"/>
          <p14:tracePt t="12992" x="733425" y="2498725"/>
          <p14:tracePt t="12999" x="733425" y="2492375"/>
          <p14:tracePt t="13003" x="733425" y="2486025"/>
          <p14:tracePt t="13005" x="733425" y="2479675"/>
          <p14:tracePt t="13009" x="739775" y="2473325"/>
          <p14:tracePt t="13011" x="739775" y="2466975"/>
          <p14:tracePt t="13017" x="739775" y="2460625"/>
          <p14:tracePt t="13020" x="739775" y="2454275"/>
          <p14:tracePt t="13024" x="739775" y="2447925"/>
          <p14:tracePt t="13027" x="739775" y="2441575"/>
          <p14:tracePt t="13033" x="739775" y="2435225"/>
          <p14:tracePt t="13035" x="739775" y="2428875"/>
          <p14:tracePt t="13040" x="739775" y="2422525"/>
          <p14:tracePt t="13043" x="739775" y="2416175"/>
          <p14:tracePt t="13048" x="739775" y="2409825"/>
          <p14:tracePt t="13051" x="739775" y="2403475"/>
          <p14:tracePt t="13055" x="739775" y="2397125"/>
          <p14:tracePt t="13059" x="739775" y="2390775"/>
          <p14:tracePt t="13062" x="739775" y="2384425"/>
          <p14:tracePt t="13066" x="739775" y="2378075"/>
          <p14:tracePt t="13070" x="739775" y="2371725"/>
          <p14:tracePt t="13075" x="739775" y="2365375"/>
          <p14:tracePt t="13085" x="739775" y="2359025"/>
          <p14:tracePt t="13091" x="739775" y="2351088"/>
          <p14:tracePt t="13098" x="739775" y="2344738"/>
          <p14:tracePt t="13107" x="739775" y="2338388"/>
          <p14:tracePt t="13111" x="739775" y="2332038"/>
          <p14:tracePt t="13119" x="739775" y="2325688"/>
          <p14:tracePt t="13123" x="739775" y="2319338"/>
          <p14:tracePt t="13132" x="739775" y="2312988"/>
          <p14:tracePt t="13136" x="739775" y="2306638"/>
          <p14:tracePt t="13144" x="739775" y="2300288"/>
          <p14:tracePt t="13153" x="739775" y="2293938"/>
          <p14:tracePt t="13163" x="739775" y="2287588"/>
          <p14:tracePt t="13174" x="739775" y="2281238"/>
          <p14:tracePt t="13185" x="739775" y="2274888"/>
          <p14:tracePt t="13193" x="739775" y="2268538"/>
          <p14:tracePt t="13202" x="746125" y="2262188"/>
          <p14:tracePt t="13209" x="746125" y="2255838"/>
          <p14:tracePt t="13219" x="746125" y="2249488"/>
          <p14:tracePt t="13227" x="746125" y="2243138"/>
          <p14:tracePt t="13238" x="746125" y="2236788"/>
          <p14:tracePt t="13252" x="746125" y="2230438"/>
          <p14:tracePt t="13267" x="746125" y="2224088"/>
          <p14:tracePt t="13281" x="746125" y="2217738"/>
          <p14:tracePt t="13491" x="746125" y="2211388"/>
          <p14:tracePt t="13501" x="746125" y="2205038"/>
          <p14:tracePt t="13515" x="746125" y="2198688"/>
          <p14:tracePt t="13524" x="746125" y="2192338"/>
          <p14:tracePt t="13722" x="752475" y="2192338"/>
          <p14:tracePt t="13728" x="758825" y="2185988"/>
          <p14:tracePt t="13731" x="765175" y="2185988"/>
          <p14:tracePt t="13735" x="771525" y="2185988"/>
          <p14:tracePt t="13738" x="777875" y="2185988"/>
          <p14:tracePt t="13741" x="784225" y="2185988"/>
          <p14:tracePt t="13748" x="790575" y="2179638"/>
          <p14:tracePt t="13753" x="796925" y="2179638"/>
          <p14:tracePt t="13757" x="803275" y="2179638"/>
          <p14:tracePt t="13765" x="809625" y="2179638"/>
          <p14:tracePt t="13769" x="809625" y="2173288"/>
          <p14:tracePt t="13772" x="815975" y="2173288"/>
          <p14:tracePt t="13780" x="822325" y="2173288"/>
          <p14:tracePt t="13782" x="828675" y="2166938"/>
          <p14:tracePt t="13785" x="835025" y="2166938"/>
          <p14:tracePt t="13788" x="841375" y="2160588"/>
          <p14:tracePt t="13790" x="847725" y="2160588"/>
          <p14:tracePt t="13792" x="854075" y="2154238"/>
          <p14:tracePt t="13795" x="860425" y="2154238"/>
          <p14:tracePt t="13799" x="879475" y="2147888"/>
          <p14:tracePt t="13801" x="892175" y="2141538"/>
          <p14:tracePt t="13803" x="911225" y="2141538"/>
          <p14:tracePt t="13806" x="923925" y="2135188"/>
          <p14:tracePt t="13809" x="936625" y="2135188"/>
          <p14:tracePt t="13812" x="949325" y="2128838"/>
          <p14:tracePt t="13814" x="968375" y="2128838"/>
          <p14:tracePt t="13817" x="987425" y="2122488"/>
          <p14:tracePt t="13819" x="993775" y="2122488"/>
          <p14:tracePt t="13823" x="1019175" y="2116138"/>
          <p14:tracePt t="13825" x="1031875" y="2116138"/>
          <p14:tracePt t="13827" x="1044575" y="2116138"/>
          <p14:tracePt t="13829" x="1050925" y="2116138"/>
          <p14:tracePt t="13833" x="1076325" y="2109788"/>
          <p14:tracePt t="13835" x="1082675" y="2109788"/>
          <p14:tracePt t="13838" x="1089025" y="2109788"/>
          <p14:tracePt t="13840" x="1095375" y="2109788"/>
          <p14:tracePt t="13844" x="1101725" y="2109788"/>
          <p14:tracePt t="13845" x="1108075" y="2109788"/>
          <p14:tracePt t="13910" x="1114425" y="2109788"/>
          <p14:tracePt t="13915" x="1114425" y="2103438"/>
          <p14:tracePt t="13917" x="1120775" y="2103438"/>
          <p14:tracePt t="13922" x="1127125" y="2103438"/>
          <p14:tracePt t="13924" x="1133475" y="2103438"/>
          <p14:tracePt t="13927" x="1139825" y="2103438"/>
          <p14:tracePt t="13930" x="1147763" y="2097088"/>
          <p14:tracePt t="13931" x="1154113" y="2097088"/>
          <p14:tracePt t="13935" x="1166813" y="2097088"/>
          <p14:tracePt t="13938" x="1173163" y="2097088"/>
          <p14:tracePt t="13940" x="1179513" y="2097088"/>
          <p14:tracePt t="13942" x="1185863" y="2090738"/>
          <p14:tracePt t="13944" x="1192213" y="2090738"/>
          <p14:tracePt t="13949" x="1204913" y="2090738"/>
          <p14:tracePt t="13953" x="1211263" y="2090738"/>
          <p14:tracePt t="13957" x="1217613" y="2090738"/>
          <p14:tracePt t="13960" x="1223963" y="2090738"/>
          <p14:tracePt t="13965" x="1230313" y="2090738"/>
          <p14:tracePt t="13969" x="1236663" y="2090738"/>
          <p14:tracePt t="13970" x="1243013" y="2090738"/>
          <p14:tracePt t="13972" x="1249363" y="2090738"/>
          <p14:tracePt t="13976" x="1255713" y="2090738"/>
          <p14:tracePt t="13978" x="1262063" y="2090738"/>
          <p14:tracePt t="13982" x="1274763" y="2090738"/>
          <p14:tracePt t="13986" x="1287463" y="2090738"/>
          <p14:tracePt t="13988" x="1293813" y="2090738"/>
          <p14:tracePt t="13991" x="1306513" y="2090738"/>
          <p14:tracePt t="13992" x="1319213" y="2090738"/>
          <p14:tracePt t="13994" x="1325563" y="2090738"/>
          <p14:tracePt t="13995" x="1331913" y="2090738"/>
          <p14:tracePt t="13998" x="1350963" y="2090738"/>
          <p14:tracePt t="14002" x="1382713" y="2090738"/>
          <p14:tracePt t="14004" x="1389063" y="2090738"/>
          <p14:tracePt t="14007" x="1420813" y="2090738"/>
          <p14:tracePt t="14008" x="1433513" y="2090738"/>
          <p14:tracePt t="14010" x="1446213" y="2090738"/>
          <p14:tracePt t="14011" x="1458913" y="2090738"/>
          <p14:tracePt t="14014" x="1490663" y="2097088"/>
          <p14:tracePt t="14016" x="1522413" y="2109788"/>
          <p14:tracePt t="14021" x="1566863" y="2116138"/>
          <p14:tracePt t="14022" x="1592263" y="2122488"/>
          <p14:tracePt t="14024" x="1619250" y="2128838"/>
          <p14:tracePt t="14025" x="1631950" y="2128838"/>
          <p14:tracePt t="14026" x="1638300" y="2128838"/>
          <p14:tracePt t="14028" x="1670050" y="2135188"/>
          <p14:tracePt t="14032" x="1720850" y="2147888"/>
          <p14:tracePt t="14036" x="1765300" y="2154238"/>
          <p14:tracePt t="14038" x="1797050" y="2160588"/>
          <p14:tracePt t="14040" x="1828800" y="2173288"/>
          <p14:tracePt t="14041" x="1847850" y="2179638"/>
          <p14:tracePt t="14043" x="1866900" y="2179638"/>
          <p14:tracePt t="14045" x="1892300" y="2185988"/>
          <p14:tracePt t="14048" x="1949450" y="2205038"/>
          <p14:tracePt t="14050" x="1974850" y="2211388"/>
          <p14:tracePt t="14056" x="2058988" y="2230438"/>
          <p14:tracePt t="14058" x="2084388" y="2236788"/>
          <p14:tracePt t="14060" x="2109788" y="2243138"/>
          <p14:tracePt t="14061" x="2128838" y="2243138"/>
          <p14:tracePt t="14065" x="2173288" y="2262188"/>
          <p14:tracePt t="14066" x="2192338" y="2274888"/>
          <p14:tracePt t="14069" x="2243138" y="2287588"/>
          <p14:tracePt t="14072" x="2268538" y="2287588"/>
          <p14:tracePt t="14075" x="2325688" y="2312988"/>
          <p14:tracePt t="14077" x="2357438" y="2319338"/>
          <p14:tracePt t="14078" x="2376488" y="2332038"/>
          <p14:tracePt t="14081" x="2414588" y="2344738"/>
          <p14:tracePt t="14083" x="2446338" y="2359025"/>
          <p14:tracePt t="14084" x="2459038" y="2365375"/>
          <p14:tracePt t="14086" x="2490788" y="2384425"/>
          <p14:tracePt t="14088" x="2524125" y="2397125"/>
          <p14:tracePt t="14090" x="2543175" y="2403475"/>
          <p14:tracePt t="14092" x="2568575" y="2416175"/>
          <p14:tracePt t="14094" x="2613025" y="2435225"/>
          <p14:tracePt t="14098" x="2663825" y="2460625"/>
          <p14:tracePt t="14100" x="2676525" y="2473325"/>
          <p14:tracePt t="14101" x="2689225" y="2486025"/>
          <p14:tracePt t="14103" x="2708275" y="2498725"/>
          <p14:tracePt t="14105" x="2740025" y="2511425"/>
          <p14:tracePt t="14107" x="2759075" y="2524125"/>
          <p14:tracePt t="14109" x="2778125" y="2536825"/>
          <p14:tracePt t="14110" x="2790825" y="2555875"/>
          <p14:tracePt t="14112" x="2797175" y="2555875"/>
          <p14:tracePt t="14115" x="2835275" y="2587625"/>
          <p14:tracePt t="14117" x="2854325" y="2600325"/>
          <p14:tracePt t="14120" x="2886075" y="2632075"/>
          <p14:tracePt t="14122" x="2905125" y="2651125"/>
          <p14:tracePt t="14123" x="2911475" y="2657475"/>
          <p14:tracePt t="14124" x="2924175" y="2663825"/>
          <p14:tracePt t="14126" x="2936875" y="2689225"/>
          <p14:tracePt t="14127" x="2955925" y="2701925"/>
          <p14:tracePt t="14128" x="2962275" y="2708275"/>
          <p14:tracePt t="14131" x="2982913" y="2733675"/>
          <p14:tracePt t="14133" x="3001963" y="2752725"/>
          <p14:tracePt t="14135" x="3021013" y="2778125"/>
          <p14:tracePt t="14138" x="3046413" y="2817813"/>
          <p14:tracePt t="14141" x="3071813" y="2849563"/>
          <p14:tracePt t="14145" x="3097213" y="2894013"/>
          <p14:tracePt t="14148" x="3122613" y="2932113"/>
          <p14:tracePt t="14150" x="3148013" y="2963863"/>
          <p14:tracePt t="14152" x="3160713" y="2995613"/>
          <p14:tracePt t="14154" x="3160713" y="3001963"/>
          <p14:tracePt t="14156" x="3179763" y="3033713"/>
          <p14:tracePt t="14158" x="3198813" y="3052763"/>
          <p14:tracePt t="14159" x="3198813" y="3065463"/>
          <p14:tracePt t="14162" x="3211513" y="3090863"/>
          <p14:tracePt t="14165" x="3224213" y="3122613"/>
          <p14:tracePt t="14167" x="3230563" y="3148013"/>
          <p14:tracePt t="14170" x="3243263" y="3186113"/>
          <p14:tracePt t="14171" x="3243263" y="3192463"/>
          <p14:tracePt t="14172" x="3243263" y="3205163"/>
          <p14:tracePt t="14174" x="3249613" y="3219450"/>
          <p14:tracePt t="14175" x="3249613" y="3232150"/>
          <p14:tracePt t="14176" x="3249613" y="3238500"/>
          <p14:tracePt t="14178" x="3255963" y="3257550"/>
          <p14:tracePt t="14181" x="3255963" y="3276600"/>
          <p14:tracePt t="14183" x="3255963" y="3295650"/>
          <p14:tracePt t="14186" x="3255963" y="3308350"/>
          <p14:tracePt t="14189" x="3255963" y="3333750"/>
          <p14:tracePt t="14191" x="3255963" y="3346450"/>
          <p14:tracePt t="14194" x="3249613" y="3371850"/>
          <p14:tracePt t="14195" x="3249613" y="3378200"/>
          <p14:tracePt t="14198" x="3243263" y="3403600"/>
          <p14:tracePt t="14200" x="3230563" y="3435350"/>
          <p14:tracePt t="14202" x="3230563" y="3441700"/>
          <p14:tracePt t="14204" x="3224213" y="3460750"/>
          <p14:tracePt t="14206" x="3217863" y="3479800"/>
          <p14:tracePt t="14208" x="3205163" y="3498850"/>
          <p14:tracePt t="14209" x="3198813" y="3517900"/>
          <p14:tracePt t="14211" x="3192463" y="3536950"/>
          <p14:tracePt t="14214" x="3167063" y="3562350"/>
          <p14:tracePt t="14216" x="3160713" y="3587750"/>
          <p14:tracePt t="14220" x="3135313" y="3632200"/>
          <p14:tracePt t="14221" x="3128963" y="3638550"/>
          <p14:tracePt t="14222" x="3122613" y="3646488"/>
          <p14:tracePt t="14224" x="3109913" y="3671888"/>
          <p14:tracePt t="14226" x="3097213" y="3690938"/>
          <p14:tracePt t="14228" x="3078163" y="3722688"/>
          <p14:tracePt t="14232" x="3046413" y="3773488"/>
          <p14:tracePt t="14234" x="3027363" y="3792538"/>
          <p14:tracePt t="14237" x="2995613" y="3830638"/>
          <p14:tracePt t="14241" x="2955925" y="3881438"/>
          <p14:tracePt t="14243" x="2936875" y="3913188"/>
          <p14:tracePt t="14247" x="2892425" y="3963988"/>
          <p14:tracePt t="14249" x="2879725" y="3995738"/>
          <p14:tracePt t="14251" x="2854325" y="4014788"/>
          <p14:tracePt t="14252" x="2847975" y="4033838"/>
          <p14:tracePt t="14254" x="2822575" y="4065588"/>
          <p14:tracePt t="14256" x="2797175" y="4098925"/>
          <p14:tracePt t="14258" x="2778125" y="4117975"/>
          <p14:tracePt t="14259" x="2765425" y="4143375"/>
          <p14:tracePt t="14261" x="2752725" y="4162425"/>
          <p14:tracePt t="14264" x="2708275" y="4206875"/>
          <p14:tracePt t="14267" x="2682875" y="4244975"/>
          <p14:tracePt t="14270" x="2657475" y="4283075"/>
          <p14:tracePt t="14271" x="2644775" y="4295775"/>
          <p14:tracePt t="14272" x="2625725" y="4314825"/>
          <p14:tracePt t="14274" x="2606675" y="4333875"/>
          <p14:tracePt t="14275" x="2593975" y="4352925"/>
          <p14:tracePt t="14276" x="2574925" y="4371975"/>
          <p14:tracePt t="14277" x="2555875" y="4391025"/>
          <p14:tracePt t="14279" x="2543175" y="4403725"/>
          <p14:tracePt t="14281" x="2503488" y="4454525"/>
          <p14:tracePt t="14283" x="2471738" y="4473575"/>
          <p14:tracePt t="14284" x="2465388" y="4479925"/>
          <p14:tracePt t="14286" x="2446338" y="4506913"/>
          <p14:tracePt t="14287" x="2433638" y="4513263"/>
          <p14:tracePt t="14289" x="2408238" y="4532313"/>
          <p14:tracePt t="14291" x="2376488" y="4557713"/>
          <p14:tracePt t="14293" x="2357438" y="4583113"/>
          <p14:tracePt t="14295" x="2319338" y="4608513"/>
          <p14:tracePt t="14299" x="2255838" y="4646613"/>
          <p14:tracePt t="14300" x="2249488" y="4652963"/>
          <p14:tracePt t="14302" x="2230438" y="4659313"/>
          <p14:tracePt t="14303" x="2217738" y="4672013"/>
          <p14:tracePt t="14304" x="2198688" y="4678363"/>
          <p14:tracePt t="14305" x="2173288" y="4691063"/>
          <p14:tracePt t="14307" x="2154238" y="4697413"/>
          <p14:tracePt t="14308" x="2147888" y="4703763"/>
          <p14:tracePt t="14309" x="2135188" y="4710113"/>
          <p14:tracePt t="14310" x="2122488" y="4710113"/>
          <p14:tracePt t="14312" x="2090738" y="4729163"/>
          <p14:tracePt t="14315" x="2051050" y="4741863"/>
          <p14:tracePt t="14318" x="2000250" y="4760913"/>
          <p14:tracePt t="14321" x="1968500" y="4767263"/>
          <p14:tracePt t="14325" x="1905000" y="4773613"/>
          <p14:tracePt t="14326" x="1898650" y="4773613"/>
          <p14:tracePt t="14327" x="1885950" y="4779963"/>
          <p14:tracePt t="14329" x="1873250" y="4779963"/>
          <p14:tracePt t="14331" x="1841500" y="4779963"/>
          <p14:tracePt t="14333" x="1816100" y="4779963"/>
          <p14:tracePt t="14334" x="1803400" y="4779963"/>
          <p14:tracePt t="14336" x="1790700" y="4779963"/>
          <p14:tracePt t="14338" x="1765300" y="4779963"/>
          <p14:tracePt t="14340" x="1746250" y="4779963"/>
          <p14:tracePt t="14342" x="1714500" y="4779963"/>
          <p14:tracePt t="14343" x="1701800" y="4779963"/>
          <p14:tracePt t="14344" x="1695450" y="4779963"/>
          <p14:tracePt t="14346" x="1682750" y="4779963"/>
          <p14:tracePt t="14348" x="1638300" y="4779963"/>
          <p14:tracePt t="14351" x="1606550" y="4779963"/>
          <p14:tracePt t="14353" x="1573213" y="4779963"/>
          <p14:tracePt t="14356" x="1541463" y="4773613"/>
          <p14:tracePt t="14357" x="1522413" y="4760913"/>
          <p14:tracePt t="14358" x="1497013" y="4760913"/>
          <p14:tracePt t="14360" x="1490663" y="4754563"/>
          <p14:tracePt t="14361" x="1477963" y="4754563"/>
          <p14:tracePt t="14365" x="1408113" y="4735513"/>
          <p14:tracePt t="14367" x="1370013" y="4722813"/>
          <p14:tracePt t="14369" x="1331913" y="4710113"/>
          <p14:tracePt t="14373" x="1262063" y="4697413"/>
          <p14:tracePt t="14374" x="1255713" y="4691063"/>
          <p14:tracePt t="14376" x="1223963" y="4678363"/>
          <p14:tracePt t="14377" x="1204913" y="4672013"/>
          <p14:tracePt t="14378" x="1185863" y="4665663"/>
          <p14:tracePt t="14382" x="1127125" y="4640263"/>
          <p14:tracePt t="14386" x="1057275" y="4621213"/>
          <p14:tracePt t="14387" x="1044575" y="4621213"/>
          <p14:tracePt t="14389" x="1012825" y="4602163"/>
          <p14:tracePt t="14391" x="981075" y="4595813"/>
          <p14:tracePt t="14392" x="968375" y="4589463"/>
          <p14:tracePt t="14393" x="949325" y="4583113"/>
          <p14:tracePt t="14394" x="936625" y="4570413"/>
          <p14:tracePt t="14396" x="930275" y="4570413"/>
          <p14:tracePt t="14399" x="873125" y="4545013"/>
          <p14:tracePt t="14400" x="854075" y="4538663"/>
          <p14:tracePt t="14404" x="809625" y="4513263"/>
          <p14:tracePt t="14406" x="784225" y="4498975"/>
          <p14:tracePt t="14408" x="758825" y="4486275"/>
          <p14:tracePt t="14409" x="752475" y="4486275"/>
          <p14:tracePt t="14410" x="727075" y="4473575"/>
          <p14:tracePt t="14412" x="720725" y="4467225"/>
          <p14:tracePt t="14415" x="681038" y="4435475"/>
          <p14:tracePt t="14418" x="655638" y="4416425"/>
          <p14:tracePt t="14420" x="630238" y="4403725"/>
          <p14:tracePt t="14424" x="598488" y="4378325"/>
          <p14:tracePt t="14425" x="592138" y="4371975"/>
          <p14:tracePt t="14426" x="585788" y="4365625"/>
          <p14:tracePt t="14428" x="573088" y="4352925"/>
          <p14:tracePt t="14431" x="554038" y="4333875"/>
          <p14:tracePt t="14434" x="528638" y="4308475"/>
          <p14:tracePt t="14436" x="522288" y="4302125"/>
          <p14:tracePt t="14440" x="496888" y="4270375"/>
          <p14:tracePt t="14441" x="490538" y="4251325"/>
          <p14:tracePt t="14443" x="471488" y="4238625"/>
          <p14:tracePt t="14444" x="471488" y="4232275"/>
          <p14:tracePt t="14446" x="471488" y="4225925"/>
          <p14:tracePt t="14448" x="446088" y="4200525"/>
          <p14:tracePt t="14450" x="439738" y="4181475"/>
          <p14:tracePt t="14453" x="427038" y="4162425"/>
          <p14:tracePt t="14455" x="420688" y="4143375"/>
          <p14:tracePt t="14459" x="407988" y="4111625"/>
          <p14:tracePt t="14460" x="401638" y="4092575"/>
          <p14:tracePt t="14461" x="401638" y="4086225"/>
          <p14:tracePt t="14464" x="395288" y="4065588"/>
          <p14:tracePt t="14466" x="395288" y="4046538"/>
          <p14:tracePt t="14467" x="395288" y="4040188"/>
          <p14:tracePt t="14470" x="388938" y="4014788"/>
          <p14:tracePt t="14472" x="388938" y="3995738"/>
          <p14:tracePt t="14476" x="388938" y="3938588"/>
          <p14:tracePt t="14477" x="388938" y="3932238"/>
          <p14:tracePt t="14478" x="388938" y="3925888"/>
          <p14:tracePt t="14481" x="388938" y="3900488"/>
          <p14:tracePt t="14483" x="388938" y="3881438"/>
          <p14:tracePt t="14485" x="388938" y="3849688"/>
          <p14:tracePt t="14487" x="395288" y="3824288"/>
          <p14:tracePt t="14491" x="414338" y="3773488"/>
          <p14:tracePt t="14492" x="420688" y="3754438"/>
          <p14:tracePt t="14493" x="427038" y="3748088"/>
          <p14:tracePt t="14495" x="433388" y="3722688"/>
          <p14:tracePt t="14498" x="458788" y="3678238"/>
          <p14:tracePt t="14500" x="465138" y="3646488"/>
          <p14:tracePt t="14504" x="484188" y="3600450"/>
          <p14:tracePt t="14506" x="503238" y="3568700"/>
          <p14:tracePt t="14508" x="515938" y="3536950"/>
          <p14:tracePt t="14509" x="534988" y="3505200"/>
          <p14:tracePt t="14510" x="541338" y="3492500"/>
          <p14:tracePt t="14511" x="547688" y="3479800"/>
          <p14:tracePt t="14515" x="585788" y="3416300"/>
          <p14:tracePt t="14516" x="592138" y="3397250"/>
          <p14:tracePt t="14519" x="623888" y="3340100"/>
          <p14:tracePt t="14521" x="649288" y="3295650"/>
          <p14:tracePt t="14523" x="688975" y="3251200"/>
          <p14:tracePt t="14525" x="695325" y="3225800"/>
          <p14:tracePt t="14526" x="727075" y="3186113"/>
          <p14:tracePt t="14527" x="739775" y="3167063"/>
          <p14:tracePt t="14529" x="746125" y="3148013"/>
          <p14:tracePt t="14531" x="790575" y="3084513"/>
          <p14:tracePt t="14533" x="822325" y="3052763"/>
          <p14:tracePt t="14536" x="860425" y="2995613"/>
          <p14:tracePt t="14539" x="898525" y="2938463"/>
          <p14:tracePt t="14540" x="917575" y="2925763"/>
          <p14:tracePt t="14542" x="936625" y="2894013"/>
          <p14:tracePt t="14543" x="955675" y="2868613"/>
          <p14:tracePt t="14544" x="968375" y="2855913"/>
          <p14:tracePt t="14545" x="1006475" y="2817813"/>
          <p14:tracePt t="14548" x="1057275" y="2759075"/>
          <p14:tracePt t="14550" x="1089025" y="2720975"/>
          <p14:tracePt t="14552" x="1114425" y="2695575"/>
          <p14:tracePt t="14553" x="1133475" y="2682875"/>
          <p14:tracePt t="14555" x="1185863" y="2632075"/>
          <p14:tracePt t="14557" x="1217613" y="2600325"/>
          <p14:tracePt t="14559" x="1249363" y="2555875"/>
          <p14:tracePt t="14561" x="1281113" y="2524125"/>
          <p14:tracePt t="14563" x="1300163" y="2511425"/>
          <p14:tracePt t="14567" x="1376363" y="2441575"/>
          <p14:tracePt t="14568" x="1395413" y="2422525"/>
          <p14:tracePt t="14569" x="1408113" y="2409825"/>
          <p14:tracePt t="14570" x="1439863" y="2378075"/>
          <p14:tracePt t="14572" x="1465263" y="2365375"/>
          <p14:tracePt t="14573" x="1484313" y="2351088"/>
          <p14:tracePt t="14575" x="1516063" y="2319338"/>
          <p14:tracePt t="14576" x="1528763" y="2312988"/>
          <p14:tracePt t="14578" x="1560513" y="2281238"/>
          <p14:tracePt t="14581" x="1625600" y="2230438"/>
          <p14:tracePt t="14583" x="1638300" y="2217738"/>
          <p14:tracePt t="14585" x="1657350" y="2205038"/>
          <p14:tracePt t="14587" x="1689100" y="2179638"/>
          <p14:tracePt t="14589" x="1720850" y="2154238"/>
          <p14:tracePt t="14591" x="1739900" y="2141538"/>
          <p14:tracePt t="14594" x="1790700" y="2109788"/>
          <p14:tracePt t="14596" x="1797050" y="2103438"/>
          <p14:tracePt t="14598" x="1841500" y="2071688"/>
          <p14:tracePt t="14601" x="1873250" y="2052638"/>
          <p14:tracePt t="14603" x="1905000" y="2039938"/>
          <p14:tracePt t="14604" x="1924050" y="2033588"/>
          <p14:tracePt t="14606" x="1936750" y="2020888"/>
          <p14:tracePt t="14607" x="1955800" y="2014538"/>
          <p14:tracePt t="14608" x="1962150" y="2008188"/>
          <p14:tracePt t="14609" x="1974850" y="2001838"/>
          <p14:tracePt t="14611" x="2006600" y="1995488"/>
          <p14:tracePt t="14615" x="2065338" y="1970088"/>
          <p14:tracePt t="14616" x="2078038" y="1963738"/>
          <p14:tracePt t="14618" x="2109788" y="1957388"/>
          <p14:tracePt t="14620" x="2141538" y="1951038"/>
          <p14:tracePt t="14622" x="2160588" y="1951038"/>
          <p14:tracePt t="14624" x="2185988" y="1944688"/>
          <p14:tracePt t="14625" x="2205038" y="1944688"/>
          <p14:tracePt t="14627" x="2243138" y="1944688"/>
          <p14:tracePt t="14628" x="2255838" y="1944688"/>
          <p14:tracePt t="14630" x="2281238" y="1931988"/>
          <p14:tracePt t="14632" x="2319338" y="1931988"/>
          <p14:tracePt t="14633" x="2370138" y="1931988"/>
          <p14:tracePt t="14635" x="2382838" y="1931988"/>
          <p14:tracePt t="14636" x="2408238" y="1931988"/>
          <p14:tracePt t="14638" x="2446338" y="1931988"/>
          <p14:tracePt t="14641" x="2509838" y="1938338"/>
          <p14:tracePt t="14642" x="2536825" y="1944688"/>
          <p14:tracePt t="14646" x="2593975" y="1951038"/>
          <p14:tracePt t="14648" x="2651125" y="1963738"/>
          <p14:tracePt t="14649" x="2682875" y="1970088"/>
          <p14:tracePt t="14651" x="2740025" y="1976438"/>
          <p14:tracePt t="14653" x="2797175" y="1995488"/>
          <p14:tracePt t="14655" x="2847975" y="2001838"/>
          <p14:tracePt t="14657" x="2898775" y="2020888"/>
          <p14:tracePt t="14658" x="2911475" y="2020888"/>
          <p14:tracePt t="14660" x="2968625" y="2033588"/>
          <p14:tracePt t="14661" x="2995613" y="2046288"/>
          <p14:tracePt t="14664" x="3052763" y="2058988"/>
          <p14:tracePt t="14666" x="3084513" y="2065338"/>
          <p14:tracePt t="14667" x="3141663" y="2084388"/>
          <p14:tracePt t="14669" x="3186113" y="2103438"/>
          <p14:tracePt t="14672" x="3268663" y="2135188"/>
          <p14:tracePt t="14674" x="3351213" y="2160588"/>
          <p14:tracePt t="14675" x="3376613" y="2179638"/>
          <p14:tracePt t="14679" x="3441700" y="2198688"/>
          <p14:tracePt t="14681" x="3530600" y="2236788"/>
          <p14:tracePt t="14682" x="3549650" y="2249488"/>
          <p14:tracePt t="14684" x="3600450" y="2274888"/>
          <p14:tracePt t="14686" x="3632200" y="2293938"/>
          <p14:tracePt t="14688" x="3683000" y="2325688"/>
          <p14:tracePt t="14690" x="3727450" y="2351088"/>
          <p14:tracePt t="14691" x="3765550" y="2365375"/>
          <p14:tracePt t="14693" x="3784600" y="2390775"/>
          <p14:tracePt t="14694" x="3810000" y="2397125"/>
          <p14:tracePt t="14699" x="3925888" y="2479675"/>
          <p14:tracePt t="14701" x="3957638" y="2505075"/>
          <p14:tracePt t="14702" x="3989388" y="2536825"/>
          <p14:tracePt t="14706" x="4040188" y="2574925"/>
          <p14:tracePt t="14707" x="4052888" y="2581275"/>
          <p14:tracePt t="14709" x="4065588" y="2606675"/>
          <p14:tracePt t="14710" x="4078288" y="2613025"/>
          <p14:tracePt t="14711" x="4097338" y="2625725"/>
          <p14:tracePt t="14715" x="4154488" y="2701925"/>
          <p14:tracePt t="14717" x="4173538" y="2727325"/>
          <p14:tracePt t="14718" x="4192588" y="2746375"/>
          <p14:tracePt t="14720" x="4205288" y="2778125"/>
          <p14:tracePt t="14721" x="4211638" y="2784475"/>
          <p14:tracePt t="14723" x="4237038" y="2805113"/>
          <p14:tracePt t="14725" x="4249738" y="2843213"/>
          <p14:tracePt t="14729" x="4281488" y="2887663"/>
          <p14:tracePt t="14733" x="4325938" y="2970213"/>
          <p14:tracePt t="14738" x="4359275" y="3040063"/>
          <p14:tracePt t="14739" x="4378325" y="3065463"/>
          <p14:tracePt t="14741" x="4384675" y="3084513"/>
          <p14:tracePt t="14742" x="4397375" y="3116263"/>
          <p14:tracePt t="14744" x="4403725" y="3141663"/>
          <p14:tracePt t="14746" x="4416425" y="3154363"/>
          <p14:tracePt t="14749" x="4435475" y="3219450"/>
          <p14:tracePt t="14752" x="4441825" y="3244850"/>
          <p14:tracePt t="14753" x="4454525" y="3282950"/>
          <p14:tracePt t="14755" x="4460875" y="3314700"/>
          <p14:tracePt t="14757" x="4467225" y="3352800"/>
          <p14:tracePt t="14760" x="4473575" y="3403600"/>
          <p14:tracePt t="14762" x="4473575" y="3422650"/>
          <p14:tracePt t="14764" x="4479925" y="3454400"/>
          <p14:tracePt t="14768" x="4479925" y="3524250"/>
          <p14:tracePt t="14769" x="4479925" y="3536950"/>
          <p14:tracePt t="14770" x="4479925" y="3549650"/>
          <p14:tracePt t="14772" x="4479925" y="3594100"/>
          <p14:tracePt t="14773" x="4479925" y="3619500"/>
          <p14:tracePt t="14775" x="4479925" y="3646488"/>
          <p14:tracePt t="14776" x="4479925" y="3665538"/>
          <p14:tracePt t="14777" x="4479925" y="3684588"/>
          <p14:tracePt t="14778" x="4479925" y="3703638"/>
          <p14:tracePt t="14781" x="4473575" y="3754438"/>
          <p14:tracePt t="14783" x="4467225" y="3786188"/>
          <p14:tracePt t="14784" x="4460875" y="3798888"/>
          <p14:tracePt t="14787" x="4441825" y="3856038"/>
          <p14:tracePt t="14790" x="4429125" y="3906838"/>
          <p14:tracePt t="14792" x="4422775" y="3938588"/>
          <p14:tracePt t="14795" x="4397375" y="3989388"/>
          <p14:tracePt t="14798" x="4365625" y="4052888"/>
          <p14:tracePt t="14800" x="4346575" y="4098925"/>
          <p14:tracePt t="14801" x="4332288" y="4124325"/>
          <p14:tracePt t="14803" x="4313238" y="4149725"/>
          <p14:tracePt t="14805" x="4300538" y="4181475"/>
          <p14:tracePt t="14807" x="4275138" y="4225925"/>
          <p14:tracePt t="14808" x="4262438" y="4244975"/>
          <p14:tracePt t="14810" x="4237038" y="4295775"/>
          <p14:tracePt t="14811" x="4217988" y="4314825"/>
          <p14:tracePt t="14813" x="4192588" y="4352925"/>
          <p14:tracePt t="14815" x="4173538" y="4384675"/>
          <p14:tracePt t="14818" x="4135438" y="4435475"/>
          <p14:tracePt t="14820" x="4103688" y="4486275"/>
          <p14:tracePt t="14821" x="4078288" y="4513263"/>
          <p14:tracePt t="14822" x="4059238" y="4532313"/>
          <p14:tracePt t="14824" x="4027488" y="4570413"/>
          <p14:tracePt t="14825" x="4008438" y="4589463"/>
          <p14:tracePt t="14826" x="3995738" y="4602163"/>
          <p14:tracePt t="14827" x="3976688" y="4621213"/>
          <p14:tracePt t="14829" x="3963988" y="4633913"/>
          <p14:tracePt t="14832" x="3906838" y="4697413"/>
          <p14:tracePt t="14834" x="3867150" y="4729163"/>
          <p14:tracePt t="14835" x="3848100" y="4748213"/>
          <p14:tracePt t="14837" x="3810000" y="4767263"/>
          <p14:tracePt t="14839" x="3778250" y="4799013"/>
          <p14:tracePt t="14841" x="3746500" y="4818063"/>
          <p14:tracePt t="14844" x="3695700" y="4856163"/>
          <p14:tracePt t="14845" x="3657600" y="4881563"/>
          <p14:tracePt t="14848" x="3594100" y="4913313"/>
          <p14:tracePt t="14849" x="3568700" y="4926013"/>
          <p14:tracePt t="14851" x="3524250" y="4946650"/>
          <p14:tracePt t="14852" x="3511550" y="4959350"/>
          <p14:tracePt t="14854" x="3460750" y="4972050"/>
          <p14:tracePt t="14856" x="3414713" y="4984750"/>
          <p14:tracePt t="14858" x="3382963" y="4997450"/>
          <p14:tracePt t="14859" x="3357563" y="5003800"/>
          <p14:tracePt t="14860" x="3344863" y="5010150"/>
          <p14:tracePt t="14863" x="3275013" y="5022850"/>
          <p14:tracePt t="14865" x="3224213" y="5029200"/>
          <p14:tracePt t="14867" x="3167063" y="5035550"/>
          <p14:tracePt t="14868" x="3141663" y="5035550"/>
          <p14:tracePt t="14871" x="3090863" y="5048250"/>
          <p14:tracePt t="14873" x="3052763" y="5048250"/>
          <p14:tracePt t="14874" x="3027363" y="5048250"/>
          <p14:tracePt t="14875" x="3001963" y="5048250"/>
          <p14:tracePt t="14877" x="2936875" y="5048250"/>
          <p14:tracePt t="14878" x="2924175" y="5048250"/>
          <p14:tracePt t="14881" x="2847975" y="5048250"/>
          <p14:tracePt t="14883" x="2803525" y="5041900"/>
          <p14:tracePt t="14884" x="2784475" y="5041900"/>
          <p14:tracePt t="14887" x="2714625" y="5029200"/>
          <p14:tracePt t="14890" x="2651125" y="5022850"/>
          <p14:tracePt t="14892" x="2613025" y="5003800"/>
          <p14:tracePt t="14895" x="2549525" y="4991100"/>
          <p14:tracePt t="14898" x="2484438" y="4972050"/>
          <p14:tracePt t="14900" x="2446338" y="4959350"/>
          <p14:tracePt t="14901" x="2420938" y="4946650"/>
          <p14:tracePt t="14903" x="2382838" y="4933950"/>
          <p14:tracePt t="14905" x="2344738" y="4926013"/>
          <p14:tracePt t="14907" x="2300288" y="4900613"/>
          <p14:tracePt t="14908" x="2281238" y="4900613"/>
          <p14:tracePt t="14910" x="2236788" y="4875213"/>
          <p14:tracePt t="14912" x="2230438" y="4875213"/>
          <p14:tracePt t="14918" x="2078038" y="4805363"/>
          <p14:tracePt t="14919" x="2065338" y="4786313"/>
          <p14:tracePt t="14920" x="2019300" y="4773613"/>
          <p14:tracePt t="14922" x="2012950" y="4767263"/>
          <p14:tracePt t="14923" x="2000250" y="4760913"/>
          <p14:tracePt t="14924" x="1987550" y="4741863"/>
          <p14:tracePt t="14925" x="1962150" y="4735513"/>
          <p14:tracePt t="14927" x="1930400" y="4710113"/>
          <p14:tracePt t="14928" x="1911350" y="4703763"/>
          <p14:tracePt t="14933" x="1816100" y="4627563"/>
          <p14:tracePt t="14936" x="1752600" y="4583113"/>
          <p14:tracePt t="14938" x="1746250" y="4570413"/>
          <p14:tracePt t="14940" x="1714500" y="4545013"/>
          <p14:tracePt t="14941" x="1714500" y="4538663"/>
          <p14:tracePt t="14943" x="1695450" y="4506913"/>
          <p14:tracePt t="14946" x="1682750" y="4498975"/>
          <p14:tracePt t="14948" x="1638300" y="4441825"/>
          <p14:tracePt t="14951" x="1619250" y="4403725"/>
          <p14:tracePt t="14954" x="1598613" y="4359275"/>
          <p14:tracePt t="14959" x="1573213" y="4302125"/>
          <p14:tracePt t="14960" x="1573213" y="4289425"/>
          <p14:tracePt t="14961" x="1566863" y="4270375"/>
          <p14:tracePt t="14965" x="1560513" y="4213225"/>
          <p14:tracePt t="14966" x="1554163" y="4200525"/>
          <p14:tracePt t="14968" x="1554163" y="4168775"/>
          <p14:tracePt t="14970" x="1554163" y="4143375"/>
          <p14:tracePt t="14972" x="1554163" y="4105275"/>
          <p14:tracePt t="14974" x="1554163" y="4065588"/>
          <p14:tracePt t="14976" x="1554163" y="4027488"/>
          <p14:tracePt t="14978" x="1554163" y="3995738"/>
          <p14:tracePt t="14980" x="1554163" y="3957638"/>
          <p14:tracePt t="14981" x="1554163" y="3938588"/>
          <p14:tracePt t="14985" x="1579563" y="3856038"/>
          <p14:tracePt t="14986" x="1579563" y="3843338"/>
          <p14:tracePt t="14988" x="1585913" y="3805238"/>
          <p14:tracePt t="14989" x="1592263" y="3779838"/>
          <p14:tracePt t="14990" x="1598613" y="3767138"/>
          <p14:tracePt t="14993" x="1619250" y="3703638"/>
          <p14:tracePt t="14995" x="1625600" y="3665538"/>
          <p14:tracePt t="15000" x="1676400" y="3536950"/>
          <p14:tracePt t="15002" x="1682750" y="3498850"/>
          <p14:tracePt t="15004" x="1701800" y="3486150"/>
          <p14:tracePt t="15006" x="1727200" y="3409950"/>
          <p14:tracePt t="15008" x="1739900" y="3371850"/>
          <p14:tracePt t="15010" x="1765300" y="3321050"/>
          <p14:tracePt t="15011" x="1771650" y="3295650"/>
          <p14:tracePt t="15014" x="1803400" y="3238500"/>
          <p14:tracePt t="15017" x="1847850" y="3154363"/>
          <p14:tracePt t="15022" x="1892300" y="3071813"/>
          <p14:tracePt t="15023" x="1924050" y="3021013"/>
          <p14:tracePt t="15025" x="1930400" y="2995613"/>
          <p14:tracePt t="15026" x="1936750" y="2982913"/>
          <p14:tracePt t="15027" x="1955800" y="2963863"/>
          <p14:tracePt t="15028" x="1968500" y="2951163"/>
          <p14:tracePt t="15032" x="2012950" y="2881313"/>
          <p14:tracePt t="15034" x="2032000" y="2836863"/>
          <p14:tracePt t="15039" x="2103438" y="2740025"/>
          <p14:tracePt t="15040" x="2116138" y="2727325"/>
          <p14:tracePt t="15041" x="2122488" y="2708275"/>
          <p14:tracePt t="15043" x="2147888" y="2682875"/>
          <p14:tracePt t="15044" x="2160588" y="2663825"/>
          <p14:tracePt t="15045" x="2173288" y="2651125"/>
          <p14:tracePt t="15048" x="2211388" y="2600325"/>
          <p14:tracePt t="15050" x="2236788" y="2568575"/>
          <p14:tracePt t="15051" x="2243138" y="2562225"/>
          <p14:tracePt t="15052" x="2249488" y="2549525"/>
          <p14:tracePt t="15054" x="2268538" y="2530475"/>
          <p14:tracePt t="15056" x="2287588" y="2511425"/>
          <p14:tracePt t="15058" x="2300288" y="2486025"/>
          <p14:tracePt t="15060" x="2325688" y="2466975"/>
          <p14:tracePt t="15062" x="2338388" y="2460625"/>
          <p14:tracePt t="15065" x="2370138" y="2416175"/>
          <p14:tracePt t="15066" x="2389188" y="2409825"/>
          <p14:tracePt t="15067" x="2395538" y="2403475"/>
          <p14:tracePt t="15068" x="2408238" y="2390775"/>
          <p14:tracePt t="15070" x="2420938" y="2384425"/>
          <p14:tracePt t="15073" x="2446338" y="2365375"/>
          <p14:tracePt t="15074" x="2459038" y="2359025"/>
          <p14:tracePt t="15075" x="2465388" y="2359025"/>
          <p14:tracePt t="15076" x="2478088" y="2344738"/>
          <p14:tracePt t="15078" x="2490788" y="2344738"/>
          <p14:tracePt t="15081" x="2509838" y="2338388"/>
          <p14:tracePt t="15084" x="2543175" y="2332038"/>
          <p14:tracePt t="15086" x="2555875" y="2332038"/>
          <p14:tracePt t="15089" x="2574925" y="2332038"/>
          <p14:tracePt t="15090" x="2587625" y="2332038"/>
          <p14:tracePt t="15093" x="2600325" y="2332038"/>
          <p14:tracePt t="15095" x="2613025" y="2332038"/>
          <p14:tracePt t="15098" x="2625725" y="2338388"/>
          <p14:tracePt t="15100" x="2638425" y="2338388"/>
          <p14:tracePt t="15103" x="2644775" y="2338388"/>
          <p14:tracePt t="15107" x="2670175" y="2351088"/>
          <p14:tracePt t="15108" x="2676525" y="2359025"/>
          <p14:tracePt t="15109" x="2682875" y="2359025"/>
          <p14:tracePt t="15111" x="2695575" y="2371725"/>
          <p14:tracePt t="15112" x="2701925" y="2371725"/>
          <p14:tracePt t="15114" x="2714625" y="2378075"/>
          <p14:tracePt t="15116" x="2720975" y="2384425"/>
          <p14:tracePt t="15118" x="2733675" y="2397125"/>
          <p14:tracePt t="15120" x="2746375" y="2403475"/>
          <p14:tracePt t="15122" x="2759075" y="2409825"/>
          <p14:tracePt t="15125" x="2771775" y="2422525"/>
          <p14:tracePt t="15126" x="2784475" y="2428875"/>
          <p14:tracePt t="15127" x="2790825" y="2435225"/>
          <p14:tracePt t="15131" x="2809875" y="2447925"/>
          <p14:tracePt t="15133" x="2822575" y="2460625"/>
          <p14:tracePt t="15135" x="2835275" y="2473325"/>
          <p14:tracePt t="15137" x="2841625" y="2479675"/>
          <p14:tracePt t="15139" x="2854325" y="2492375"/>
          <p14:tracePt t="15140" x="2867025" y="2505075"/>
          <p14:tracePt t="15142" x="2879725" y="2517775"/>
          <p14:tracePt t="15144" x="2892425" y="2530475"/>
          <p14:tracePt t="15149" x="2924175" y="2562225"/>
          <p14:tracePt t="15150" x="2936875" y="2574925"/>
          <p14:tracePt t="15152" x="2943225" y="2574925"/>
          <p14:tracePt t="15153" x="2949575" y="2581275"/>
          <p14:tracePt t="15155" x="2962275" y="2600325"/>
          <p14:tracePt t="15156" x="2968625" y="2606675"/>
          <p14:tracePt t="15157" x="2976563" y="2613025"/>
          <p14:tracePt t="15159" x="2995613" y="2632075"/>
          <p14:tracePt t="15160" x="3001963" y="2638425"/>
          <p14:tracePt t="15161" x="3008313" y="2644775"/>
          <p14:tracePt t="15165" x="3033713" y="2689225"/>
          <p14:tracePt t="15167" x="3046413" y="2708275"/>
          <p14:tracePt t="15170" x="3059113" y="2740025"/>
          <p14:tracePt t="15174" x="3084513" y="2784475"/>
          <p14:tracePt t="15175" x="3084513" y="2798763"/>
          <p14:tracePt t="15177" x="3097213" y="2817813"/>
          <p14:tracePt t="15178" x="3103563" y="2836863"/>
          <p14:tracePt t="15182" x="3122613" y="2868613"/>
          <p14:tracePt t="15183" x="3128963" y="2887663"/>
          <p14:tracePt t="15184" x="3135313" y="2906713"/>
          <p14:tracePt t="15187" x="3141663" y="2932113"/>
          <p14:tracePt t="15188" x="3154363" y="2963863"/>
          <p14:tracePt t="15190" x="3167063" y="2995613"/>
          <p14:tracePt t="15191" x="3167063" y="3008313"/>
          <p14:tracePt t="15193" x="3173413" y="3033713"/>
          <p14:tracePt t="15194" x="3179763" y="3052763"/>
          <p14:tracePt t="15196" x="3186113" y="3078163"/>
          <p14:tracePt t="15198" x="3186113" y="3109913"/>
          <p14:tracePt t="15200" x="3205163" y="3141663"/>
          <p14:tracePt t="15203" x="3211513" y="3192463"/>
          <p14:tracePt t="15204" x="3211513" y="3219450"/>
          <p14:tracePt t="15205" x="3217863" y="3232150"/>
          <p14:tracePt t="15206" x="3224213" y="3257550"/>
          <p14:tracePt t="15207" x="3224213" y="3276600"/>
          <p14:tracePt t="15209" x="3230563" y="3302000"/>
          <p14:tracePt t="15210" x="3230563" y="3314700"/>
          <p14:tracePt t="15211" x="3243263" y="3365500"/>
          <p14:tracePt t="15214" x="3249613" y="3416300"/>
          <p14:tracePt t="15216" x="3249613" y="3435350"/>
          <p14:tracePt t="15217" x="3255963" y="3448050"/>
          <p14:tracePt t="15220" x="3255963" y="3486150"/>
          <p14:tracePt t="15223" x="3262313" y="3575050"/>
          <p14:tracePt t="15227" x="3275013" y="3632200"/>
          <p14:tracePt t="15228" x="3275013" y="3646488"/>
          <p14:tracePt t="15231" x="3275013" y="3690938"/>
          <p14:tracePt t="15233" x="3275013" y="3729038"/>
          <p14:tracePt t="15237" x="3275013" y="3773488"/>
          <p14:tracePt t="15240" x="3275013" y="3830638"/>
          <p14:tracePt t="15242" x="3275013" y="3849688"/>
          <p14:tracePt t="15245" x="3262313" y="3894138"/>
          <p14:tracePt t="15249" x="3249613" y="3938588"/>
          <p14:tracePt t="15250" x="3243263" y="3957638"/>
          <p14:tracePt t="15252" x="3236913" y="3983038"/>
          <p14:tracePt t="15253" x="3230563" y="4002088"/>
          <p14:tracePt t="15254" x="3217863" y="4014788"/>
          <p14:tracePt t="15255" x="3211513" y="4033838"/>
          <p14:tracePt t="15256" x="3205163" y="4040188"/>
          <p14:tracePt t="15257" x="3198813" y="4052888"/>
          <p14:tracePt t="15258" x="3192463" y="4065588"/>
          <p14:tracePt t="15259" x="3186113" y="4086225"/>
          <p14:tracePt t="15260" x="3167063" y="4098925"/>
          <p14:tracePt t="15261" x="3154363" y="4117975"/>
          <p14:tracePt t="15264" x="3128963" y="4149725"/>
          <p14:tracePt t="15266" x="3103563" y="4181475"/>
          <p14:tracePt t="15268" x="3084513" y="4200525"/>
          <p14:tracePt t="15270" x="3052763" y="4232275"/>
          <p14:tracePt t="15274" x="2995613" y="4289425"/>
          <p14:tracePt t="15275" x="2976563" y="4302125"/>
          <p14:tracePt t="15276" x="2962275" y="4321175"/>
          <p14:tracePt t="15277" x="2898775" y="4371975"/>
          <p14:tracePt t="15281" x="2841625" y="4416425"/>
          <p14:tracePt t="15282" x="2816225" y="4441825"/>
          <p14:tracePt t="15283" x="2803525" y="4448175"/>
          <p14:tracePt t="15285" x="2771775" y="4473575"/>
          <p14:tracePt t="15286" x="2746375" y="4492625"/>
          <p14:tracePt t="15287" x="2695575" y="4525963"/>
          <p14:tracePt t="15289" x="2670175" y="4545013"/>
          <p14:tracePt t="15290" x="2651125" y="4557713"/>
          <p14:tracePt t="15292" x="2587625" y="4595813"/>
          <p14:tracePt t="15294" x="2497138" y="4652963"/>
          <p14:tracePt t="15297" x="2408238" y="4697413"/>
          <p14:tracePt t="15299" x="2376488" y="4722813"/>
          <p14:tracePt t="15300" x="2351088" y="4729163"/>
          <p14:tracePt t="15301" x="2293938" y="4760913"/>
          <p14:tracePt t="15303" x="2262188" y="4773613"/>
          <p14:tracePt t="15305" x="2198688" y="4799013"/>
          <p14:tracePt t="15306" x="2166938" y="4811713"/>
          <p14:tracePt t="15308" x="2116138" y="4837113"/>
          <p14:tracePt t="15309" x="2090738" y="4843463"/>
          <p14:tracePt t="15310" x="2044700" y="4849813"/>
          <p14:tracePt t="15312" x="2006600" y="4862513"/>
          <p14:tracePt t="15314" x="1917700" y="4887913"/>
          <p14:tracePt t="15316" x="1885950" y="4900613"/>
          <p14:tracePt t="15318" x="1828800" y="4906963"/>
          <p14:tracePt t="15322" x="1720850" y="4926013"/>
          <p14:tracePt t="15323" x="1701800" y="4926013"/>
          <p14:tracePt t="15324" x="1676400" y="4933950"/>
          <p14:tracePt t="15325" x="1651000" y="4933950"/>
          <p14:tracePt t="15326" x="1625600" y="4933950"/>
          <p14:tracePt t="15328" x="1547813" y="4933950"/>
          <p14:tracePt t="15332" x="1458913" y="4933950"/>
          <p14:tracePt t="15333" x="1446213" y="4933950"/>
          <p14:tracePt t="15334" x="1433513" y="4933950"/>
          <p14:tracePt t="15336" x="1382713" y="4933950"/>
          <p14:tracePt t="15338" x="1325563" y="4933950"/>
          <p14:tracePt t="15340" x="1281113" y="4919663"/>
          <p14:tracePt t="15342" x="1236663" y="4906963"/>
          <p14:tracePt t="15344" x="1217613" y="4900613"/>
          <p14:tracePt t="15348" x="1139825" y="4875213"/>
          <p14:tracePt t="15350" x="1076325" y="4849813"/>
          <p14:tracePt t="15351" x="1057275" y="4849813"/>
          <p14:tracePt t="15352" x="1038225" y="4837113"/>
          <p14:tracePt t="15354" x="1012825" y="4824413"/>
          <p14:tracePt t="15355" x="981075" y="4818063"/>
          <p14:tracePt t="15357" x="949325" y="4792663"/>
          <p14:tracePt t="15358" x="911225" y="4779963"/>
          <p14:tracePt t="15360" x="892175" y="4760913"/>
          <p14:tracePt t="15361" x="879475" y="4754563"/>
          <p14:tracePt t="15366" x="790575" y="4710113"/>
          <p14:tracePt t="15368" x="765175" y="4684713"/>
          <p14:tracePt t="15370" x="746125" y="4678363"/>
          <p14:tracePt t="15372" x="701675" y="4640263"/>
          <p14:tracePt t="15373" x="668338" y="4621213"/>
          <p14:tracePt t="15375" x="655638" y="4608513"/>
          <p14:tracePt t="15376" x="636588" y="4589463"/>
          <p14:tracePt t="15377" x="623888" y="4576763"/>
          <p14:tracePt t="15378" x="585788" y="4557713"/>
          <p14:tracePt t="15381" x="541338" y="4513263"/>
          <p14:tracePt t="15384" x="503238" y="4479925"/>
          <p14:tracePt t="15386" x="471488" y="4448175"/>
          <p14:tracePt t="15389" x="395288" y="4378325"/>
          <p14:tracePt t="15391" x="382588" y="4359275"/>
          <p14:tracePt t="15392" x="363538" y="4346575"/>
          <p14:tracePt t="15393" x="350838" y="4327525"/>
          <p14:tracePt t="15395" x="331788" y="4314825"/>
          <p14:tracePt t="15396" x="325438" y="4295775"/>
          <p14:tracePt t="15398" x="280988" y="4251325"/>
          <p14:tracePt t="15400" x="242888" y="4200525"/>
          <p14:tracePt t="15401" x="236538" y="4181475"/>
          <p14:tracePt t="15402" x="222250" y="4168775"/>
          <p14:tracePt t="15404" x="196850" y="4130675"/>
          <p14:tracePt t="15405" x="177800" y="4111625"/>
          <p14:tracePt t="15406" x="171450" y="4098925"/>
          <p14:tracePt t="15408" x="146050" y="4052888"/>
          <p14:tracePt t="15410" x="127000" y="4021138"/>
          <p14:tracePt t="15412" x="107950" y="3995738"/>
          <p14:tracePt t="15414" x="82550" y="3932238"/>
          <p14:tracePt t="15416" x="57150" y="3894138"/>
          <p14:tracePt t="15417" x="50800" y="3868738"/>
          <p14:tracePt t="15418" x="44450" y="3856038"/>
          <p14:tracePt t="15420" x="25400" y="3817938"/>
          <p14:tracePt t="15421" x="25400" y="3792538"/>
          <p14:tracePt t="15423" x="12700" y="3741738"/>
          <p14:tracePt t="15424" x="12700" y="3735388"/>
          <p14:tracePt t="15426" x="6350" y="3690938"/>
          <p14:tracePt t="15427" x="0" y="3665538"/>
          <p14:tracePt t="15428" x="0" y="3652838"/>
          <p14:tracePt t="15450" x="76200" y="3109913"/>
          <p14:tracePt t="15454" x="133350" y="3001963"/>
          <p14:tracePt t="15456" x="152400" y="2951163"/>
          <p14:tracePt t="15458" x="190500" y="2900363"/>
          <p14:tracePt t="15459" x="196850" y="2894013"/>
          <p14:tracePt t="15460" x="215900" y="2862263"/>
          <p14:tracePt t="15462" x="261938" y="2792413"/>
          <p14:tracePt t="15464" x="300038" y="2733675"/>
          <p14:tracePt t="15467" x="376238" y="2638425"/>
          <p14:tracePt t="15471" x="471488" y="2530475"/>
          <p14:tracePt t="15473" x="515938" y="2486025"/>
          <p14:tracePt t="15474" x="528638" y="2473325"/>
          <p14:tracePt t="15475" x="554038" y="2441575"/>
          <p14:tracePt t="15476" x="604838" y="2403475"/>
          <p14:tracePt t="15478" x="630238" y="2378075"/>
          <p14:tracePt t="15482" x="765175" y="2268538"/>
          <p14:tracePt t="15486" x="873125" y="2192338"/>
          <p14:tracePt t="15488" x="936625" y="2154238"/>
          <p14:tracePt t="15490" x="987425" y="2122488"/>
          <p14:tracePt t="15491" x="1000125" y="2116138"/>
          <p14:tracePt t="15492" x="1038225" y="2084388"/>
          <p14:tracePt t="15494" x="1089025" y="2058988"/>
          <p14:tracePt t="15495" x="1114425" y="2046288"/>
          <p14:tracePt t="15498" x="1198563" y="2001838"/>
          <p14:tracePt t="15499" x="1223963" y="1995488"/>
          <p14:tracePt t="15500" x="1268413" y="1976438"/>
          <p14:tracePt t="15502" x="1331913" y="1951038"/>
          <p14:tracePt t="15503" x="1357313" y="1938338"/>
          <p14:tracePt t="15506" x="1427163" y="1911350"/>
          <p14:tracePt t="15507" x="1452563" y="1898650"/>
          <p14:tracePt t="15510" x="1528763" y="1873250"/>
          <p14:tracePt t="15511" x="1554163" y="1873250"/>
          <p14:tracePt t="15515" x="1682750" y="1835150"/>
          <p14:tracePt t="15516" x="1708150" y="1828800"/>
          <p14:tracePt t="15517" x="1733550" y="1822450"/>
          <p14:tracePt t="15519" x="1758950" y="1822450"/>
          <p14:tracePt t="15521" x="1803400" y="1803400"/>
          <p14:tracePt t="15523" x="1860550" y="1803400"/>
          <p14:tracePt t="15526" x="1924050" y="1790700"/>
          <p14:tracePt t="15528" x="1962150" y="1790700"/>
          <p14:tracePt t="15531" x="2019300" y="1790700"/>
          <p14:tracePt t="15532" x="2038350" y="1790700"/>
          <p14:tracePt t="15534" x="2109788" y="1778000"/>
          <p14:tracePt t="15536" x="2147888" y="1778000"/>
          <p14:tracePt t="15539" x="2198688" y="1784350"/>
          <p14:tracePt t="15540" x="2230438" y="1784350"/>
          <p14:tracePt t="15542" x="2255838" y="1784350"/>
          <p14:tracePt t="15543" x="2281238" y="1790700"/>
          <p14:tracePt t="15545" x="2306638" y="1790700"/>
          <p14:tracePt t="15549" x="2395538" y="1803400"/>
          <p14:tracePt t="15550" x="2414588" y="1809750"/>
          <p14:tracePt t="15553" x="2471738" y="1828800"/>
          <p14:tracePt t="15554" x="2490788" y="1835150"/>
          <p14:tracePt t="15555" x="2517775" y="1841500"/>
          <p14:tracePt t="15557" x="2555875" y="1854200"/>
          <p14:tracePt t="15558" x="2581275" y="1860550"/>
          <p14:tracePt t="15559" x="2606675" y="1866900"/>
          <p14:tracePt t="15561" x="2651125" y="1885950"/>
          <p14:tracePt t="15566" x="2797175" y="1957388"/>
          <p14:tracePt t="15568" x="2847975" y="1989138"/>
          <p14:tracePt t="15569" x="2873375" y="1995488"/>
          <p14:tracePt t="15572" x="2936875" y="2033588"/>
          <p14:tracePt t="15574" x="2976563" y="2071688"/>
          <p14:tracePt t="15575" x="3027363" y="2109788"/>
          <p14:tracePt t="15577" x="3090863" y="2147888"/>
          <p14:tracePt t="15582" x="3179763" y="2217738"/>
          <p14:tracePt t="15584" x="3230563" y="2268538"/>
          <p14:tracePt t="15586" x="3281363" y="2325688"/>
          <p14:tracePt t="15588" x="3344863" y="2390775"/>
          <p14:tracePt t="15590" x="3363913" y="2416175"/>
          <p14:tracePt t="15591" x="3389313" y="2441575"/>
          <p14:tracePt t="15593" x="3435350" y="2492375"/>
          <p14:tracePt t="15595" x="3473450" y="2543175"/>
          <p14:tracePt t="15599" x="3575050" y="2689225"/>
          <p14:tracePt t="15601" x="3606800" y="2733675"/>
          <p14:tracePt t="15603" x="3632200" y="2759075"/>
          <p14:tracePt t="15604" x="3670300" y="2836863"/>
          <p14:tracePt t="15606" x="3695700" y="2874963"/>
          <p14:tracePt t="15608" x="3740150" y="2951163"/>
          <p14:tracePt t="15609" x="3752850" y="2982913"/>
          <p14:tracePt t="15611" x="3771900" y="3033713"/>
          <p14:tracePt t="15614" x="3816350" y="3128963"/>
          <p14:tracePt t="15618" x="3867150" y="3244850"/>
          <p14:tracePt t="15619" x="3879850" y="3263900"/>
          <p14:tracePt t="15621" x="3894138" y="3333750"/>
          <p14:tracePt t="15623" x="3913188" y="3390900"/>
          <p14:tracePt t="15624" x="3919538" y="3416300"/>
          <p14:tracePt t="15626" x="3938588" y="3448050"/>
          <p14:tracePt t="15627" x="3938588" y="3473450"/>
          <p14:tracePt t="15629" x="3944938" y="3492500"/>
          <p14:tracePt t="15632" x="3957638" y="3581400"/>
          <p14:tracePt t="15633" x="3957638" y="3606800"/>
          <p14:tracePt t="15635" x="3970338" y="3652838"/>
          <p14:tracePt t="15636" x="3970338" y="3690938"/>
          <p14:tracePt t="15638" x="3976688" y="3729038"/>
          <p14:tracePt t="15640" x="3976688" y="3767138"/>
          <p14:tracePt t="15641" x="3976688" y="3786188"/>
          <p14:tracePt t="15644" x="3976688" y="3830638"/>
          <p14:tracePt t="15645" x="3976688" y="3856038"/>
          <p14:tracePt t="15648" x="3957638" y="3919538"/>
          <p14:tracePt t="15649" x="3957638" y="3925888"/>
          <p14:tracePt t="15651" x="3944938" y="3957638"/>
          <p14:tracePt t="15652" x="3944938" y="3970338"/>
          <p14:tracePt t="15655" x="3925888" y="4008438"/>
          <p14:tracePt t="15656" x="3906838" y="4040188"/>
          <p14:tracePt t="15657" x="3900488" y="4052888"/>
          <p14:tracePt t="15659" x="3879850" y="4086225"/>
          <p14:tracePt t="15660" x="3867150" y="4105275"/>
          <p14:tracePt t="15662" x="3854450" y="4117975"/>
          <p14:tracePt t="15664" x="3816350" y="4181475"/>
          <p14:tracePt t="15666" x="3778250" y="4219575"/>
          <p14:tracePt t="15668" x="3746500" y="4251325"/>
          <p14:tracePt t="15670" x="3727450" y="4283075"/>
          <p14:tracePt t="15671" x="3702050" y="4302125"/>
          <p14:tracePt t="15672" x="3683000" y="4314825"/>
          <p14:tracePt t="15673" x="3657600" y="4340225"/>
          <p14:tracePt t="15675" x="3638550" y="4365625"/>
          <p14:tracePt t="15676" x="3625850" y="4378325"/>
          <p14:tracePt t="15677" x="3606800" y="4391025"/>
          <p14:tracePt t="15679" x="3581400" y="4410075"/>
          <p14:tracePt t="15682" x="3486150" y="4486275"/>
          <p14:tracePt t="15684" x="3448050" y="4519613"/>
          <p14:tracePt t="15685" x="3427413" y="4538663"/>
          <p14:tracePt t="15687" x="3402013" y="4557713"/>
          <p14:tracePt t="15688" x="3376613" y="4570413"/>
          <p14:tracePt t="15690" x="3319463" y="4614863"/>
          <p14:tracePt t="15693" x="3249613" y="4646613"/>
          <p14:tracePt t="15694" x="3217863" y="4678363"/>
          <p14:tracePt t="15695" x="3192463" y="4691063"/>
          <p14:tracePt t="15698" x="3116263" y="4735513"/>
          <p14:tracePt t="15699" x="3090863" y="4741863"/>
          <p14:tracePt t="15700" x="3065463" y="4760913"/>
          <p14:tracePt t="15702" x="2982913" y="4799013"/>
          <p14:tracePt t="15704" x="2955925" y="4811713"/>
          <p14:tracePt t="15706" x="2860675" y="4856163"/>
          <p14:tracePt t="15707" x="2854325" y="4856163"/>
          <p14:tracePt t="15709" x="2797175" y="4881563"/>
          <p14:tracePt t="15711" x="2708275" y="4919663"/>
          <p14:tracePt t="15713" x="2651125" y="4933950"/>
          <p14:tracePt t="15716" x="2568575" y="4972050"/>
          <p14:tracePt t="15718" x="2484438" y="4997450"/>
          <p14:tracePt t="15719" x="2459038" y="5003800"/>
          <p14:tracePt t="15720" x="2427288" y="5016500"/>
          <p14:tracePt t="15721" x="2389188" y="5022850"/>
          <p14:tracePt t="15722" x="2357438" y="5035550"/>
          <p14:tracePt t="15724" x="2287588" y="5048250"/>
          <p14:tracePt t="15725" x="2255838" y="5048250"/>
          <p14:tracePt t="15726" x="2249488" y="5054600"/>
          <p14:tracePt t="15727" x="2211388" y="5060950"/>
          <p14:tracePt t="15728" x="2185988" y="5060950"/>
          <p14:tracePt t="15734" x="1993900" y="5099050"/>
          <p14:tracePt t="15737" x="1860550" y="5118100"/>
          <p14:tracePt t="15741" x="1771650" y="5124450"/>
          <p14:tracePt t="15743" x="1714500" y="5124450"/>
          <p14:tracePt t="15745" x="1657350" y="5124450"/>
          <p14:tracePt t="15749" x="1541463" y="5124450"/>
          <p14:tracePt t="15751" x="1484313" y="5124450"/>
          <p14:tracePt t="15753" x="1420813" y="5124450"/>
          <p14:tracePt t="15755" x="1370013" y="5124450"/>
          <p14:tracePt t="15756" x="1325563" y="5124450"/>
          <p14:tracePt t="15758" x="1306513" y="5124450"/>
          <p14:tracePt t="15760" x="1262063" y="5118100"/>
          <p14:tracePt t="15762" x="1223963" y="5105400"/>
          <p14:tracePt t="15764" x="1173163" y="5099050"/>
          <p14:tracePt t="15767" x="1108075" y="5080000"/>
          <p14:tracePt t="15768" x="1095375" y="5080000"/>
          <p14:tracePt t="15770" x="1063625" y="5073650"/>
          <p14:tracePt t="15771" x="1050925" y="5067300"/>
          <p14:tracePt t="15772" x="1031875" y="5060950"/>
          <p14:tracePt t="15773" x="1019175" y="5060950"/>
          <p14:tracePt t="15774" x="987425" y="5041900"/>
          <p14:tracePt t="15775" x="962025" y="5035550"/>
          <p14:tracePt t="15776" x="949325" y="5029200"/>
          <p14:tracePt t="15777" x="936625" y="5029200"/>
          <p14:tracePt t="15782" x="904875" y="5010150"/>
          <p14:tracePt t="15784" x="885825" y="5003800"/>
          <p14:tracePt t="15787" x="866775" y="4991100"/>
          <p14:tracePt t="15788" x="860425" y="4984750"/>
          <p14:tracePt t="15790" x="847725" y="4978400"/>
          <p14:tracePt t="15791" x="841375" y="4978400"/>
          <p14:tracePt t="15792" x="828675" y="4965700"/>
          <p14:tracePt t="15793" x="822325" y="4965700"/>
          <p14:tracePt t="15795" x="822325" y="4959350"/>
          <p14:tracePt t="15798" x="809625" y="4953000"/>
          <p14:tracePt t="15800" x="803275" y="4946650"/>
          <p14:tracePt t="15802" x="796925" y="4940300"/>
          <p14:tracePt t="15804" x="790575" y="4933950"/>
          <p14:tracePt t="15806" x="784225" y="4933950"/>
          <p14:tracePt t="15807" x="784225" y="4926013"/>
          <p14:tracePt t="15809" x="784225" y="4919663"/>
          <p14:tracePt t="15811" x="777875" y="4919663"/>
          <p14:tracePt t="15814" x="777875" y="4913313"/>
          <p14:tracePt t="15816" x="777875" y="4906963"/>
          <p14:tracePt t="15818" x="771525" y="4906963"/>
          <p14:tracePt t="15823" x="771525" y="4900613"/>
          <p14:tracePt t="15831" x="771525" y="4894263"/>
          <p14:tracePt t="16290" x="777875" y="4894263"/>
          <p14:tracePt t="16297" x="784225" y="4894263"/>
          <p14:tracePt t="16309" x="790575" y="4894263"/>
          <p14:tracePt t="16345" x="790575" y="4900613"/>
          <p14:tracePt t="16382" x="796925" y="4900613"/>
          <p14:tracePt t="16391" x="796925" y="4906963"/>
          <p14:tracePt t="16405" x="803275" y="4906963"/>
          <p14:tracePt t="16408" x="803275" y="4913313"/>
          <p14:tracePt t="16418" x="809625" y="4919663"/>
          <p14:tracePt t="16422" x="815975" y="4919663"/>
          <p14:tracePt t="16425" x="815975" y="4926013"/>
          <p14:tracePt t="16427" x="822325" y="4926013"/>
          <p14:tracePt t="16434" x="828675" y="4933950"/>
          <p14:tracePt t="16439" x="835025" y="4940300"/>
          <p14:tracePt t="16445" x="835025" y="4946650"/>
          <p14:tracePt t="16451" x="841375" y="4953000"/>
          <p14:tracePt t="16455" x="847725" y="4953000"/>
          <p14:tracePt t="16465" x="847725" y="4959350"/>
          <p14:tracePt t="16467" x="854075" y="4959350"/>
          <p14:tracePt t="16471" x="854075" y="4965700"/>
          <p14:tracePt t="16476" x="860425" y="4965700"/>
          <p14:tracePt t="16490" x="866775" y="4965700"/>
          <p14:tracePt t="16499" x="873125" y="4972050"/>
          <p14:tracePt t="16507" x="879475" y="4972050"/>
          <p14:tracePt t="16511" x="885825" y="4972050"/>
          <p14:tracePt t="16517" x="892175" y="4972050"/>
          <p14:tracePt t="16521" x="898525" y="4972050"/>
          <p14:tracePt t="16524" x="904875" y="4972050"/>
          <p14:tracePt t="16526" x="911225" y="4972050"/>
          <p14:tracePt t="16529" x="917575" y="4972050"/>
          <p14:tracePt t="16532" x="923925" y="4972050"/>
          <p14:tracePt t="16536" x="936625" y="4972050"/>
          <p14:tracePt t="16538" x="942975" y="4972050"/>
          <p14:tracePt t="16541" x="955675" y="4972050"/>
          <p14:tracePt t="16543" x="962025" y="4965700"/>
          <p14:tracePt t="16545" x="968375" y="4965700"/>
          <p14:tracePt t="16550" x="987425" y="4959350"/>
          <p14:tracePt t="16555" x="1012825" y="4946650"/>
          <p14:tracePt t="16558" x="1025525" y="4933950"/>
          <p14:tracePt t="16561" x="1038225" y="4926013"/>
          <p14:tracePt t="16563" x="1044575" y="4926013"/>
          <p14:tracePt t="16565" x="1063625" y="4906963"/>
          <p14:tracePt t="16570" x="1082675" y="4887913"/>
          <p14:tracePt t="16575" x="1114425" y="4849813"/>
          <p14:tracePt t="16577" x="1133475" y="4830763"/>
          <p14:tracePt t="16579" x="1139825" y="4824413"/>
          <p14:tracePt t="16583" x="1173163" y="4773613"/>
          <p14:tracePt t="16585" x="1185863" y="4760913"/>
          <p14:tracePt t="16589" x="1230313" y="4691063"/>
          <p14:tracePt t="16593" x="1262063" y="4640263"/>
          <p14:tracePt t="16594" x="1281113" y="4621213"/>
          <p14:tracePt t="16598" x="1338263" y="4519613"/>
          <p14:tracePt t="16599" x="1370013" y="4479925"/>
          <p14:tracePt t="16602" x="1401763" y="4435475"/>
          <p14:tracePt t="16603" x="1408113" y="4410075"/>
          <p14:tracePt t="16605" x="1433513" y="4378325"/>
          <p14:tracePt t="16606" x="1446213" y="4352925"/>
          <p14:tracePt t="16608" x="1484313" y="4289425"/>
          <p14:tracePt t="16610" x="1509713" y="4244975"/>
          <p14:tracePt t="16613" x="1522413" y="4225925"/>
          <p14:tracePt t="16614" x="1566863" y="4162425"/>
          <p14:tracePt t="16616" x="1592263" y="4117975"/>
          <p14:tracePt t="16617" x="1606550" y="4092575"/>
          <p14:tracePt t="16618" x="1625600" y="4065588"/>
          <p14:tracePt t="16620" x="1651000" y="4033838"/>
          <p14:tracePt t="16622" x="1682750" y="3983038"/>
          <p14:tracePt t="16624" x="1708150" y="3932238"/>
          <p14:tracePt t="16627" x="1752600" y="3868738"/>
          <p14:tracePt t="16628" x="1765300" y="3856038"/>
          <p14:tracePt t="16631" x="1809750" y="3798888"/>
          <p14:tracePt t="16632" x="1828800" y="3773488"/>
          <p14:tracePt t="16633" x="1835150" y="3748088"/>
          <p14:tracePt t="16635" x="1879600" y="3697288"/>
          <p14:tracePt t="16637" x="1898650" y="3678238"/>
          <p14:tracePt t="16639" x="1924050" y="3638550"/>
          <p14:tracePt t="16640" x="1949450" y="3600450"/>
          <p14:tracePt t="16642" x="1981200" y="3568700"/>
          <p14:tracePt t="16643" x="2012950" y="3517900"/>
          <p14:tracePt t="16647" x="2058988" y="3473450"/>
          <p14:tracePt t="16649" x="2097088" y="3416300"/>
          <p14:tracePt t="16651" x="2109788" y="3409950"/>
          <p14:tracePt t="16652" x="2116138" y="3390900"/>
          <p14:tracePt t="16653" x="2135188" y="3365500"/>
          <p14:tracePt t="16654" x="2154238" y="3352800"/>
          <p14:tracePt t="16655" x="2166938" y="3327400"/>
          <p14:tracePt t="16657" x="2185988" y="3302000"/>
          <p14:tracePt t="16658" x="2205038" y="3289300"/>
          <p14:tracePt t="16659" x="2211388" y="3276600"/>
          <p14:tracePt t="16661" x="2243138" y="3244850"/>
          <p14:tracePt t="16664" x="2293938" y="3192463"/>
          <p14:tracePt t="16667" x="2332038" y="3135313"/>
          <p14:tracePt t="16669" x="2363788" y="3109913"/>
          <p14:tracePt t="16671" x="2382838" y="3078163"/>
          <p14:tracePt t="16672" x="2414588" y="3059113"/>
          <p14:tracePt t="16674" x="2433638" y="3033713"/>
          <p14:tracePt t="16675" x="2459038" y="3014663"/>
          <p14:tracePt t="16676" x="2459038" y="3008313"/>
          <p14:tracePt t="16677" x="2471738" y="3001963"/>
          <p14:tracePt t="16678" x="2484438" y="2989263"/>
          <p14:tracePt t="16682" x="2543175" y="2925763"/>
          <p14:tracePt t="16684" x="2574925" y="2900363"/>
          <p14:tracePt t="16687" x="2632075" y="2855913"/>
          <p14:tracePt t="16689" x="2657475" y="2830513"/>
          <p14:tracePt t="16690" x="2682875" y="2817813"/>
          <p14:tracePt t="16692" x="2714625" y="2784475"/>
          <p14:tracePt t="16693" x="2733675" y="2765425"/>
          <p14:tracePt t="16694" x="2759075" y="2759075"/>
          <p14:tracePt t="16696" x="2765425" y="2752725"/>
          <p14:tracePt t="16697" x="2803525" y="2720975"/>
          <p14:tracePt t="16699" x="2841625" y="2695575"/>
          <p14:tracePt t="16700" x="2860675" y="2689225"/>
          <p14:tracePt t="16705" x="2949575" y="2632075"/>
          <p14:tracePt t="16707" x="2995613" y="2613025"/>
          <p14:tracePt t="16710" x="3046413" y="2581275"/>
          <p14:tracePt t="16712" x="3071813" y="2568575"/>
          <p14:tracePt t="16714" x="3148013" y="2536825"/>
          <p14:tracePt t="16716" x="3186113" y="2524125"/>
          <p14:tracePt t="16717" x="3198813" y="2524125"/>
          <p14:tracePt t="16719" x="3243263" y="2505075"/>
          <p14:tracePt t="16721" x="3281363" y="2492375"/>
          <p14:tracePt t="16723" x="3338513" y="2473325"/>
          <p14:tracePt t="16724" x="3351213" y="2473325"/>
          <p14:tracePt t="16725" x="3376613" y="2466975"/>
          <p14:tracePt t="16727" x="3435350" y="2447925"/>
          <p14:tracePt t="16729" x="3486150" y="2441575"/>
          <p14:tracePt t="16731" x="3530600" y="2435225"/>
          <p14:tracePt t="16735" x="3619500" y="2422525"/>
          <p14:tracePt t="16737" x="3689350" y="2416175"/>
          <p14:tracePt t="16738" x="3714750" y="2416175"/>
          <p14:tracePt t="16740" x="3759200" y="2416175"/>
          <p14:tracePt t="16743" x="3822700" y="2409825"/>
          <p14:tracePt t="16745" x="3854450" y="2409825"/>
          <p14:tracePt t="16747" x="3938588" y="2409825"/>
          <p14:tracePt t="16749" x="3983038" y="2409825"/>
          <p14:tracePt t="16754" x="4103688" y="2416175"/>
          <p14:tracePt t="16757" x="4179888" y="2435225"/>
          <p14:tracePt t="16759" x="4217988" y="2441575"/>
          <p14:tracePt t="16761" x="4262438" y="2460625"/>
          <p14:tracePt t="16765" x="4371975" y="2486025"/>
          <p14:tracePt t="16767" x="4410075" y="2498725"/>
          <p14:tracePt t="16768" x="4435475" y="2505075"/>
          <p14:tracePt t="16769" x="4460875" y="2517775"/>
          <p14:tracePt t="16771" x="4492625" y="2524125"/>
          <p14:tracePt t="16773" x="4530725" y="2536825"/>
          <p14:tracePt t="16774" x="4575175" y="2555875"/>
          <p14:tracePt t="16776" x="4594225" y="2562225"/>
          <p14:tracePt t="16777" x="4619625" y="2581275"/>
          <p14:tracePt t="16778" x="4632325" y="2587625"/>
          <p14:tracePt t="16780" x="4670425" y="2600325"/>
          <p14:tracePt t="16782" x="4727575" y="2625725"/>
          <p14:tracePt t="16786" x="4772025" y="2651125"/>
          <p14:tracePt t="16787" x="4791075" y="2663825"/>
          <p14:tracePt t="16788" x="4805363" y="2670175"/>
          <p14:tracePt t="16789" x="4818063" y="2682875"/>
          <p14:tracePt t="16790" x="4843463" y="2695575"/>
          <p14:tracePt t="16791" x="4875213" y="2720975"/>
          <p14:tracePt t="16793" x="4881563" y="2727325"/>
          <p14:tracePt t="16794" x="4900613" y="2740025"/>
          <p14:tracePt t="16798" x="4938713" y="2771775"/>
          <p14:tracePt t="16799" x="4957763" y="2778125"/>
          <p14:tracePt t="16801" x="4989513" y="2811463"/>
          <p14:tracePt t="16803" x="5008563" y="2824163"/>
          <p14:tracePt t="16807" x="5053013" y="2868613"/>
          <p14:tracePt t="16808" x="5072063" y="2887663"/>
          <p14:tracePt t="16809" x="5091113" y="2906713"/>
          <p14:tracePt t="16811" x="5097463" y="2913063"/>
          <p14:tracePt t="16814" x="5122863" y="2944813"/>
          <p14:tracePt t="16816" x="5148263" y="2970213"/>
          <p14:tracePt t="16818" x="5154613" y="2976563"/>
          <p14:tracePt t="16820" x="5180013" y="3008313"/>
          <p14:tracePt t="16822" x="5192713" y="3021013"/>
          <p14:tracePt t="16824" x="5205413" y="3040063"/>
          <p14:tracePt t="16826" x="5218113" y="3052763"/>
          <p14:tracePt t="16828" x="5230813" y="3065463"/>
          <p14:tracePt t="16832" x="5249863" y="3090863"/>
          <p14:tracePt t="16833" x="5256213" y="3097213"/>
          <p14:tracePt t="16834" x="5264150" y="3103563"/>
          <p14:tracePt t="16835" x="5264150" y="3109913"/>
          <p14:tracePt t="16836" x="5270500" y="3109913"/>
          <p14:tracePt t="16837" x="5270500" y="3116263"/>
          <p14:tracePt t="16838" x="5276850" y="3122613"/>
          <p14:tracePt t="16839" x="5283200" y="3135313"/>
          <p14:tracePt t="16842" x="5289550" y="3141663"/>
          <p14:tracePt t="16846" x="5295900" y="3148013"/>
          <p14:tracePt t="16848" x="5295900" y="3154363"/>
          <p14:tracePt t="16850" x="5302250" y="3167063"/>
          <p14:tracePt t="16853" x="5308600" y="3179763"/>
          <p14:tracePt t="16856" x="5308600" y="3186113"/>
          <p14:tracePt t="16859" x="5314950" y="3186113"/>
          <p14:tracePt t="16860" x="5314950" y="3192463"/>
          <p14:tracePt t="16864" x="5314950" y="3198813"/>
          <p14:tracePt t="16870" x="5314950" y="3205163"/>
          <p14:tracePt t="16875" x="5314950" y="3211513"/>
          <p14:tracePt t="16885" x="5321300" y="3219450"/>
          <p14:tracePt t="16894" x="5321300" y="3225800"/>
          <p14:tracePt t="17648" x="5327650" y="3225800"/>
          <p14:tracePt t="17653" x="5334000" y="3232150"/>
          <p14:tracePt t="17660" x="5334000" y="3238500"/>
          <p14:tracePt t="17661" x="5340350" y="3238500"/>
          <p14:tracePt t="17666" x="5346700" y="3238500"/>
          <p14:tracePt t="17670" x="5346700" y="3244850"/>
          <p14:tracePt t="17674" x="5353050" y="3244850"/>
          <p14:tracePt t="17676" x="5353050" y="3251200"/>
          <p14:tracePt t="17687" x="5359400" y="3251200"/>
          <p14:tracePt t="17693" x="5359400" y="3257550"/>
          <p14:tracePt t="17707" x="5365750" y="3257550"/>
          <p14:tracePt t="17708" x="5365750" y="3263900"/>
          <p14:tracePt t="17723" x="5372100" y="3270250"/>
          <p14:tracePt t="17739" x="5378450" y="3276600"/>
          <p14:tracePt t="17748" x="5384800" y="3282950"/>
          <p14:tracePt t="17758" x="5391150" y="3282950"/>
          <p14:tracePt t="17774" x="5391150" y="3289300"/>
          <p14:tracePt t="18174" x="5391150" y="3295650"/>
          <p14:tracePt t="18180" x="5391150" y="3302000"/>
          <p14:tracePt t="18182" x="5397500" y="3302000"/>
          <p14:tracePt t="18183" x="5397500" y="3308350"/>
          <p14:tracePt t="18189" x="5397500" y="3314700"/>
          <p14:tracePt t="18191" x="5397500" y="3321050"/>
          <p14:tracePt t="18201" x="5397500" y="3327400"/>
          <p14:tracePt t="18203" x="5397500" y="3333750"/>
          <p14:tracePt t="18210" x="5397500" y="3340100"/>
          <p14:tracePt t="18217" x="5397500" y="3346450"/>
          <p14:tracePt t="18221" x="5397500" y="3352800"/>
          <p14:tracePt t="18228" x="5397500" y="3359150"/>
          <p14:tracePt t="18233" x="5397500" y="3365500"/>
          <p14:tracePt t="18240" x="5397500" y="3371850"/>
          <p14:tracePt t="18248" x="5397500" y="3378200"/>
          <p14:tracePt t="18259" x="5397500" y="3384550"/>
          <p14:tracePt t="18272" x="5397500" y="3390900"/>
          <p14:tracePt t="18284" x="5397500" y="3397250"/>
          <p14:tracePt t="18292" x="5397500" y="3403600"/>
          <p14:tracePt t="18300" x="5397500" y="3409950"/>
          <p14:tracePt t="18308" x="5397500" y="3416300"/>
          <p14:tracePt t="18316" x="5397500" y="3422650"/>
          <p14:tracePt t="18323" x="5397500" y="3429000"/>
          <p14:tracePt t="18332" x="5397500" y="3435350"/>
          <p14:tracePt t="18342" x="5397500" y="3441700"/>
          <p14:tracePt t="18356" x="5397500" y="3448050"/>
          <p14:tracePt t="18371" x="5397500" y="3454400"/>
          <p14:tracePt t="18383" x="5397500" y="3460750"/>
          <p14:tracePt t="18399" x="5397500" y="3467100"/>
          <p14:tracePt t="18414" x="5397500" y="3473450"/>
          <p14:tracePt t="18425" x="5397500" y="3479800"/>
          <p14:tracePt t="18435" x="5397500" y="3486150"/>
          <p14:tracePt t="18441" x="5397500" y="3492500"/>
          <p14:tracePt t="18449" x="5397500" y="3498850"/>
          <p14:tracePt t="18454" x="5397500" y="3505200"/>
          <p14:tracePt t="18461" x="5397500" y="3511550"/>
          <p14:tracePt t="18469" x="5397500" y="3517900"/>
          <p14:tracePt t="18485" x="5397500" y="3524250"/>
          <p14:tracePt t="18493" x="5391150" y="3524250"/>
          <p14:tracePt t="18509" x="5391150" y="3530600"/>
          <p14:tracePt t="18744" x="5391150" y="3536950"/>
          <p14:tracePt t="18760" x="5397500" y="3543300"/>
          <p14:tracePt t="18771" x="5403850" y="3543300"/>
          <p14:tracePt t="18785" x="5410200" y="3543300"/>
          <p14:tracePt t="18794" x="5416550" y="3543300"/>
          <p14:tracePt t="18803" x="5422900" y="3543300"/>
          <p14:tracePt t="18815" x="5429250" y="3543300"/>
          <p14:tracePt t="18925" x="5429250" y="3549650"/>
          <p14:tracePt t="18940" x="5429250" y="3556000"/>
          <p14:tracePt t="18948" x="5429250" y="3562350"/>
          <p14:tracePt t="18953" x="5429250" y="3568700"/>
          <p14:tracePt t="18957" x="5429250" y="3575050"/>
          <p14:tracePt t="18966" x="5429250" y="3581400"/>
          <p14:tracePt t="18969" x="5429250" y="3587750"/>
          <p14:tracePt t="18975" x="5422900" y="3594100"/>
          <p14:tracePt t="18992" x="5422900" y="3600450"/>
          <p14:tracePt t="18999" x="5416550" y="3600450"/>
          <p14:tracePt t="19039" x="5416550" y="3606800"/>
          <p14:tracePt t="19047" x="5410200" y="3606800"/>
          <p14:tracePt t="19051" x="5410200" y="3613150"/>
          <p14:tracePt t="19066" x="5403850" y="3613150"/>
          <p14:tracePt t="19075" x="5403850" y="3619500"/>
          <p14:tracePt t="19087" x="5403850" y="3625850"/>
          <p14:tracePt t="19092" x="5397500" y="3625850"/>
          <p14:tracePt t="19093" x="5397500" y="3632200"/>
          <p14:tracePt t="19098" x="5397500" y="3638550"/>
          <p14:tracePt t="19103" x="5391150" y="3646488"/>
          <p14:tracePt t="19107" x="5391150" y="3652838"/>
          <p14:tracePt t="19110" x="5391150" y="3659188"/>
          <p14:tracePt t="19113" x="5384800" y="3665538"/>
          <p14:tracePt t="19115" x="5384800" y="3671888"/>
          <p14:tracePt t="19118" x="5384800" y="3678238"/>
          <p14:tracePt t="19121" x="5384800" y="3684588"/>
          <p14:tracePt t="19122" x="5378450" y="3690938"/>
          <p14:tracePt t="19125" x="5378450" y="3697288"/>
          <p14:tracePt t="19126" x="5378450" y="3703638"/>
          <p14:tracePt t="19130" x="5378450" y="3709988"/>
          <p14:tracePt t="19132" x="5378450" y="3716338"/>
          <p14:tracePt t="19135" x="5372100" y="3729038"/>
          <p14:tracePt t="19138" x="5372100" y="3735388"/>
          <p14:tracePt t="19139" x="5372100" y="3741738"/>
          <p14:tracePt t="19141" x="5372100" y="3748088"/>
          <p14:tracePt t="19143" x="5372100" y="3754438"/>
          <p14:tracePt t="19148" x="5365750" y="3773488"/>
          <p14:tracePt t="19151" x="5365750" y="3779838"/>
          <p14:tracePt t="19153" x="5365750" y="3786188"/>
          <p14:tracePt t="19155" x="5359400" y="3798888"/>
          <p14:tracePt t="19156" x="5359400" y="3805238"/>
          <p14:tracePt t="19158" x="5359400" y="3811588"/>
          <p14:tracePt t="19159" x="5359400" y="3817938"/>
          <p14:tracePt t="19161" x="5359400" y="3824288"/>
          <p14:tracePt t="19164" x="5353050" y="3836988"/>
          <p14:tracePt t="19167" x="5353050" y="3849688"/>
          <p14:tracePt t="19169" x="5353050" y="3862388"/>
          <p14:tracePt t="19171" x="5346700" y="3875088"/>
          <p14:tracePt t="19172" x="5346700" y="3881438"/>
          <p14:tracePt t="19174" x="5346700" y="3887788"/>
          <p14:tracePt t="19175" x="5346700" y="3894138"/>
          <p14:tracePt t="19176" x="5346700" y="3900488"/>
          <p14:tracePt t="19178" x="5340350" y="3906838"/>
          <p14:tracePt t="19180" x="5340350" y="3919538"/>
          <p14:tracePt t="19182" x="5340350" y="3932238"/>
          <p14:tracePt t="19186" x="5334000" y="3944938"/>
          <p14:tracePt t="19187" x="5334000" y="3957638"/>
          <p14:tracePt t="19190" x="5334000" y="3970338"/>
          <p14:tracePt t="19192" x="5334000" y="3983038"/>
          <p14:tracePt t="19194" x="5327650" y="3983038"/>
          <p14:tracePt t="19197" x="5327650" y="3995738"/>
          <p14:tracePt t="19200" x="5327650" y="4008438"/>
          <p14:tracePt t="19201" x="5327650" y="4014788"/>
          <p14:tracePt t="19203" x="5321300" y="4021138"/>
          <p14:tracePt t="19206" x="5321300" y="4033838"/>
          <p14:tracePt t="19207" x="5321300" y="4040188"/>
          <p14:tracePt t="19209" x="5321300" y="4046538"/>
          <p14:tracePt t="19210" x="5321300" y="4052888"/>
          <p14:tracePt t="19213" x="5314950" y="4065588"/>
          <p14:tracePt t="19216" x="5314950" y="4079875"/>
          <p14:tracePt t="19219" x="5314950" y="4092575"/>
          <p14:tracePt t="19220" x="5308600" y="4092575"/>
          <p14:tracePt t="19221" x="5308600" y="4105275"/>
          <p14:tracePt t="19224" x="5308600" y="4111625"/>
          <p14:tracePt t="19225" x="5308600" y="4117975"/>
          <p14:tracePt t="19226" x="5308600" y="4130675"/>
          <p14:tracePt t="19234" x="5302250" y="4162425"/>
          <p14:tracePt t="19241" x="5295900" y="4194175"/>
          <p14:tracePt t="19243" x="5295900" y="4206875"/>
          <p14:tracePt t="19245" x="5289550" y="4213225"/>
          <p14:tracePt t="19249" x="5289550" y="4232275"/>
          <p14:tracePt t="19253" x="5283200" y="4264025"/>
          <p14:tracePt t="19255" x="5283200" y="4270375"/>
          <p14:tracePt t="19257" x="5283200" y="4276725"/>
          <p14:tracePt t="19258" x="5283200" y="4283075"/>
          <p14:tracePt t="19260" x="5276850" y="4289425"/>
          <p14:tracePt t="19261" x="5276850" y="4295775"/>
          <p14:tracePt t="19264" x="5276850" y="4308475"/>
          <p14:tracePt t="19267" x="5276850" y="4321175"/>
          <p14:tracePt t="19271" x="5270500" y="4327525"/>
          <p14:tracePt t="19274" x="5270500" y="4333875"/>
          <p14:tracePt t="19276" x="5270500" y="4340225"/>
          <p14:tracePt t="19281" x="5270500" y="4346575"/>
          <p14:tracePt t="19283" x="5264150" y="4352925"/>
          <p14:tracePt t="19287" x="5264150" y="4359275"/>
          <p14:tracePt t="19292" x="5264150" y="4365625"/>
          <p14:tracePt t="19297" x="5256213" y="4365625"/>
          <p14:tracePt t="19298" x="5256213" y="4371975"/>
          <p14:tracePt t="19306" x="5256213" y="4378325"/>
          <p14:tracePt t="19317" x="5249863" y="4378325"/>
          <p14:tracePt t="19322" x="5249863" y="4384675"/>
          <p14:tracePt t="19340" x="5249863" y="4391025"/>
          <p14:tracePt t="19342" x="5243513" y="4391025"/>
          <p14:tracePt t="19354" x="5243513" y="4397375"/>
          <p14:tracePt t="19362" x="5237163" y="4397375"/>
          <p14:tracePt t="19369" x="5237163" y="4403725"/>
          <p14:tracePt t="19374" x="5230813" y="4410075"/>
          <p14:tracePt t="19384" x="5230813" y="4416425"/>
          <p14:tracePt t="19390" x="5224463" y="4422775"/>
          <p14:tracePt t="19398" x="5224463" y="4429125"/>
          <p14:tracePt t="19402" x="5224463" y="4435475"/>
          <p14:tracePt t="19409" x="5218113" y="4441825"/>
          <p14:tracePt t="19417" x="5218113" y="4448175"/>
          <p14:tracePt t="19421" x="5218113" y="4454525"/>
          <p14:tracePt t="19426" x="5218113" y="4460875"/>
          <p14:tracePt t="19434" x="5218113" y="4467225"/>
          <p14:tracePt t="19441" x="5218113" y="4473575"/>
          <p14:tracePt t="19448" x="5218113" y="4479925"/>
          <p14:tracePt t="19456" x="5218113" y="4486275"/>
          <p14:tracePt t="19467" x="5218113" y="4492625"/>
          <p14:tracePt t="19470" x="5218113" y="4498975"/>
          <p14:tracePt t="19476" x="5218113" y="4506913"/>
          <p14:tracePt t="19479" x="5224463" y="4506913"/>
          <p14:tracePt t="19484" x="5230813" y="4513263"/>
          <p14:tracePt t="19492" x="5230813" y="4519613"/>
          <p14:tracePt t="19501" x="5237163" y="4519613"/>
          <p14:tracePt t="19634" x="5237163" y="4525963"/>
          <p14:tracePt t="19648" x="5237163" y="4532313"/>
          <p14:tracePt t="19652" x="5237163" y="4538663"/>
          <p14:tracePt t="19658" x="5237163" y="4545013"/>
          <p14:tracePt t="19663" x="5243513" y="4545013"/>
          <p14:tracePt t="19666" x="5243513" y="4551363"/>
          <p14:tracePt t="19670" x="5243513" y="4557713"/>
          <p14:tracePt t="19676" x="5243513" y="4564063"/>
          <p14:tracePt t="19685" x="5243513" y="4570413"/>
          <p14:tracePt t="19688" x="5249863" y="4570413"/>
          <p14:tracePt t="19697" x="5249863" y="4576763"/>
          <p14:tracePt t="19853" x="5249863" y="4583113"/>
          <p14:tracePt t="19857" x="5256213" y="4583113"/>
          <p14:tracePt t="19860" x="5256213" y="4589463"/>
          <p14:tracePt t="19862" x="5264150" y="4589463"/>
          <p14:tracePt t="19864" x="5264150" y="4595813"/>
          <p14:tracePt t="19868" x="5270500" y="4602163"/>
          <p14:tracePt t="19870" x="5276850" y="4602163"/>
          <p14:tracePt t="19873" x="5283200" y="4608513"/>
          <p14:tracePt t="19876" x="5289550" y="4614863"/>
          <p14:tracePt t="19882" x="5302250" y="4621213"/>
          <p14:tracePt t="19888" x="5321300" y="4633913"/>
          <p14:tracePt t="19891" x="5327650" y="4633913"/>
          <p14:tracePt t="19893" x="5340350" y="4640263"/>
          <p14:tracePt t="19899" x="5359400" y="4652963"/>
          <p14:tracePt t="19904" x="5372100" y="4652963"/>
          <p14:tracePt t="19906" x="5384800" y="4659313"/>
          <p14:tracePt t="19908" x="5391150" y="4659313"/>
          <p14:tracePt t="19914" x="5403850" y="4665663"/>
          <p14:tracePt t="19917" x="5429250" y="4672013"/>
          <p14:tracePt t="19919" x="5441950" y="4678363"/>
          <p14:tracePt t="19922" x="5454650" y="4684713"/>
          <p14:tracePt t="19925" x="5473700" y="4691063"/>
          <p14:tracePt t="19928" x="5486400" y="4691063"/>
          <p14:tracePt t="19932" x="5492750" y="4697413"/>
          <p14:tracePt t="19934" x="5518150" y="4703763"/>
          <p14:tracePt t="19945" x="5568950" y="4729163"/>
          <p14:tracePt t="19949" x="5594350" y="4741863"/>
          <p14:tracePt t="19952" x="5607050" y="4748213"/>
          <p14:tracePt t="19954" x="5613400" y="4748213"/>
          <p14:tracePt t="19957" x="5626100" y="4754563"/>
          <p14:tracePt t="19959" x="5638800" y="4767263"/>
          <p14:tracePt t="19961" x="5645150" y="4773613"/>
          <p14:tracePt t="19963" x="5651500" y="4779963"/>
          <p14:tracePt t="19966" x="5670550" y="4792663"/>
          <p14:tracePt t="19968" x="5676900" y="4799013"/>
          <p14:tracePt t="19970" x="5683250" y="4805363"/>
          <p14:tracePt t="19973" x="5695950" y="4824413"/>
          <p14:tracePt t="19975" x="5702300" y="4830763"/>
          <p14:tracePt t="19976" x="5708650" y="4837113"/>
          <p14:tracePt t="19978" x="5708650" y="4843463"/>
          <p14:tracePt t="19981" x="5722938" y="4856163"/>
          <p14:tracePt t="19982" x="5722938" y="4862513"/>
          <p14:tracePt t="19983" x="5729288" y="4868863"/>
          <p14:tracePt t="19985" x="5735638" y="4881563"/>
          <p14:tracePt t="19987" x="5735638" y="4894263"/>
          <p14:tracePt t="19989" x="5741988" y="4906963"/>
          <p14:tracePt t="19990" x="5741988" y="4913313"/>
          <p14:tracePt t="19993" x="5748338" y="4933950"/>
          <p14:tracePt t="19995" x="5748338" y="4940300"/>
          <p14:tracePt t="19999" x="5748338" y="4972050"/>
          <p14:tracePt t="20000" x="5748338" y="4978400"/>
          <p14:tracePt t="20001" x="5748338" y="4991100"/>
          <p14:tracePt t="20002" x="5748338" y="5003800"/>
          <p14:tracePt t="20004" x="5748338" y="5010150"/>
          <p14:tracePt t="20005" x="5748338" y="5016500"/>
          <p14:tracePt t="20006" x="5748338" y="5022850"/>
          <p14:tracePt t="20009" x="5741988" y="5041900"/>
          <p14:tracePt t="20010" x="5735638" y="5048250"/>
          <p14:tracePt t="20015" x="5716588" y="5073650"/>
          <p14:tracePt t="20017" x="5702300" y="5086350"/>
          <p14:tracePt t="20018" x="5695950" y="5086350"/>
          <p14:tracePt t="20020" x="5683250" y="5099050"/>
          <p14:tracePt t="20022" x="5670550" y="5105400"/>
          <p14:tracePt t="20023" x="5645150" y="5111750"/>
          <p14:tracePt t="20025" x="5638800" y="5118100"/>
          <p14:tracePt t="20026" x="5632450" y="5124450"/>
          <p14:tracePt t="20027" x="5626100" y="5124450"/>
          <p14:tracePt t="20031" x="5594350" y="5130800"/>
          <p14:tracePt t="20034" x="5562600" y="5137150"/>
          <p14:tracePt t="20065" x="5033963" y="5029200"/>
          <p14:tracePt t="20069" x="4951413" y="4978400"/>
          <p14:tracePt t="20071" x="4900613" y="4946650"/>
          <p14:tracePt t="20072" x="4887913" y="4940300"/>
          <p14:tracePt t="20074" x="4843463" y="4906963"/>
          <p14:tracePt t="20075" x="4830763" y="4887913"/>
          <p14:tracePt t="20076" x="4811713" y="4875213"/>
          <p14:tracePt t="20077" x="4784725" y="4856163"/>
          <p14:tracePt t="20078" x="4772025" y="4843463"/>
          <p14:tracePt t="20081" x="4708525" y="4786313"/>
          <p14:tracePt t="20084" x="4638675" y="4710113"/>
          <p14:tracePt t="20085" x="4613275" y="4684713"/>
          <p14:tracePt t="20087" x="4568825" y="4640263"/>
          <p14:tracePt t="20089" x="4537075" y="4589463"/>
          <p14:tracePt t="20091" x="4492625" y="4538663"/>
          <p14:tracePt t="20092" x="4486275" y="4532313"/>
          <p14:tracePt t="20093" x="4473575" y="4498975"/>
          <p14:tracePt t="20094" x="4448175" y="4473575"/>
          <p14:tracePt t="20098" x="4359275" y="4365625"/>
          <p14:tracePt t="20102" x="4281488" y="4251325"/>
          <p14:tracePt t="20103" x="4237038" y="4194175"/>
          <p14:tracePt t="20105" x="4192588" y="4130675"/>
          <p14:tracePt t="20107" x="4167188" y="4079875"/>
          <p14:tracePt t="20108" x="4141788" y="4040188"/>
          <p14:tracePt t="20110" x="4078288" y="3951288"/>
          <p14:tracePt t="20111" x="4065588" y="3913188"/>
          <p14:tracePt t="20115" x="3989388" y="3786188"/>
          <p14:tracePt t="20117" x="3925888" y="3684588"/>
          <p14:tracePt t="20121" x="3841750" y="3530600"/>
          <p14:tracePt t="20122" x="3822700" y="3498850"/>
          <p14:tracePt t="20124" x="3784600" y="3422650"/>
          <p14:tracePt t="20125" x="3765550" y="3371850"/>
          <p14:tracePt t="20126" x="3752850" y="3346450"/>
          <p14:tracePt t="20127" x="3733800" y="3302000"/>
          <p14:tracePt t="20129" x="3714750" y="3263900"/>
          <p14:tracePt t="20131" x="3663950" y="3141663"/>
          <p14:tracePt t="20134" x="3587750" y="2963863"/>
          <p14:tracePt t="20136" x="3562350" y="2862263"/>
          <p14:tracePt t="20139" x="3524250" y="2740025"/>
          <p14:tracePt t="20140" x="3517900" y="2714625"/>
          <p14:tracePt t="20141" x="3486150" y="2613025"/>
          <p14:tracePt t="20142" x="3479800" y="2587625"/>
          <p14:tracePt t="20143" x="3467100" y="2543175"/>
          <p14:tracePt t="20147" x="3427413" y="2338388"/>
          <p14:tracePt t="20149" x="3408363" y="2268538"/>
          <p14:tracePt t="20150" x="3408363" y="2224088"/>
          <p14:tracePt t="20152" x="3389313" y="2141538"/>
          <p14:tracePt t="20153" x="3389313" y="2090738"/>
          <p14:tracePt t="20154" x="3376613" y="2033588"/>
          <p14:tracePt t="20155" x="3376613" y="1982788"/>
          <p14:tracePt t="20157" x="3370263" y="1924050"/>
          <p14:tracePt t="20159" x="3370263" y="1835150"/>
          <p14:tracePt t="20160" x="3370263" y="1727200"/>
          <p14:tracePt t="20163" x="3370263" y="1651000"/>
          <p14:tracePt t="20165" x="3370263" y="1574800"/>
          <p14:tracePt t="20166" x="3370263" y="1536700"/>
          <p14:tracePt t="20168" x="3370263" y="1477963"/>
          <p14:tracePt t="20170" x="3382963" y="1357313"/>
          <p14:tracePt t="20172" x="3389313" y="1306513"/>
          <p14:tracePt t="20174" x="3408363" y="1236663"/>
          <p14:tracePt t="20176" x="3427413" y="1141413"/>
          <p14:tracePt t="20177" x="3435350" y="1116013"/>
          <p14:tracePt t="20178" x="3454400" y="1069975"/>
          <p14:tracePt t="20180" x="3473450" y="1000125"/>
          <p14:tracePt t="20183" x="3505200" y="911225"/>
          <p14:tracePt t="20185" x="3543300" y="847725"/>
          <p14:tracePt t="20188" x="3581400" y="765175"/>
          <p14:tracePt t="20190" x="3600450" y="727075"/>
          <p14:tracePt t="20191" x="3638550" y="676275"/>
          <p14:tracePt t="20192" x="3657600" y="636588"/>
          <p14:tracePt t="20193" x="3676650" y="611188"/>
          <p14:tracePt t="20195" x="3683000" y="598488"/>
          <p14:tracePt t="20198" x="3778250" y="471488"/>
          <p14:tracePt t="20200" x="3816350" y="427038"/>
          <p14:tracePt t="20201" x="3841750" y="401638"/>
          <p14:tracePt t="20203" x="3873500" y="363538"/>
          <p14:tracePt t="20205" x="3938588" y="293688"/>
          <p14:tracePt t="20207" x="3995738" y="249238"/>
          <p14:tracePt t="20209" x="4033838" y="209550"/>
          <p14:tracePt t="20211" x="4129088" y="133350"/>
          <p14:tracePt t="20214" x="4205288" y="76200"/>
          <p14:tracePt t="20215" x="4268788" y="31750"/>
          <p14:tracePt t="20615" x="4110038" y="5035550"/>
          <p14:tracePt t="20617" x="4078288" y="4997450"/>
          <p14:tracePt t="20619" x="4027488" y="4953000"/>
          <p14:tracePt t="20620" x="3989388" y="4919663"/>
          <p14:tracePt t="20621" x="3976688" y="4900613"/>
          <p14:tracePt t="20622" x="3925888" y="4849813"/>
          <p14:tracePt t="20624" x="3879850" y="4811713"/>
          <p14:tracePt t="20626" x="3848100" y="4767263"/>
          <p14:tracePt t="20628" x="3797300" y="4716463"/>
          <p14:tracePt t="20630" x="3752850" y="4652963"/>
          <p14:tracePt t="20633" x="3638550" y="4532313"/>
          <p14:tracePt t="20636" x="3581400" y="4441825"/>
          <p14:tracePt t="20637" x="3536950" y="4371975"/>
          <p14:tracePt t="20638" x="3511550" y="4333875"/>
          <p14:tracePt t="20639" x="3492500" y="4308475"/>
          <p14:tracePt t="20640" x="3421063" y="4213225"/>
          <p14:tracePt t="20642" x="3402013" y="4175125"/>
          <p14:tracePt t="20643" x="3395663" y="4162425"/>
          <p14:tracePt t="20644" x="3376613" y="4124325"/>
          <p14:tracePt t="20648" x="3294063" y="3976688"/>
          <p14:tracePt t="20649" x="3255963" y="3906838"/>
          <p14:tracePt t="20653" x="3186113" y="3741738"/>
          <p14:tracePt t="20656" x="3148013" y="3652838"/>
          <p14:tracePt t="20657" x="3128963" y="3600450"/>
          <p14:tracePt t="20658" x="3103563" y="3536950"/>
          <p14:tracePt t="20660" x="3078163" y="3454400"/>
          <p14:tracePt t="20661" x="3052763" y="3378200"/>
          <p14:tracePt t="20664" x="3027363" y="3289300"/>
          <p14:tracePt t="20666" x="3008313" y="3179763"/>
          <p14:tracePt t="20667" x="2989263" y="3065463"/>
          <p14:tracePt t="20671" x="2968625" y="2925763"/>
          <p14:tracePt t="20673" x="2968625" y="2881313"/>
          <p14:tracePt t="20674" x="2955925" y="2830513"/>
          <p14:tracePt t="20675" x="2955925" y="2759075"/>
          <p14:tracePt t="20676" x="2955925" y="2708275"/>
          <p14:tracePt t="20678" x="2955925" y="2676525"/>
          <p14:tracePt t="20681" x="2955925" y="2498725"/>
          <p14:tracePt t="20683" x="2962275" y="2403475"/>
          <p14:tracePt t="20685" x="2968625" y="2293938"/>
          <p14:tracePt t="20689" x="2995613" y="2154238"/>
          <p14:tracePt t="20690" x="3008313" y="2103438"/>
          <p14:tracePt t="20691" x="3027363" y="2039938"/>
          <p14:tracePt t="20693" x="3059113" y="1924050"/>
          <p14:tracePt t="20694" x="3071813" y="1866900"/>
          <p14:tracePt t="20697" x="3103563" y="1771650"/>
          <p14:tracePt t="20699" x="3148013" y="1663700"/>
          <p14:tracePt t="20701" x="3186113" y="1574800"/>
          <p14:tracePt t="20705" x="3230563" y="1458913"/>
          <p14:tracePt t="20706" x="3300413" y="1338263"/>
          <p14:tracePt t="20709" x="3363913" y="1217613"/>
          <p14:tracePt t="20710" x="3395663" y="1166813"/>
          <p14:tracePt t="20711" x="3414713" y="1128713"/>
          <p14:tracePt t="20714" x="3505200" y="1000125"/>
          <p14:tracePt t="20716" x="3530600" y="962025"/>
          <p14:tracePt t="20719" x="3632200" y="847725"/>
          <p14:tracePt t="20721" x="3714750" y="739775"/>
          <p14:tracePt t="20723" x="3784600" y="669925"/>
          <p14:tracePt t="20724" x="3810000" y="630238"/>
          <p14:tracePt t="20725" x="3867150" y="579438"/>
          <p14:tracePt t="20728" x="3944938" y="496888"/>
          <p14:tracePt t="20732" x="4097338" y="357188"/>
          <p14:tracePt t="20734" x="4160838" y="293688"/>
          <p14:tracePt t="20736" x="4268788" y="203200"/>
          <p14:tracePt t="20739" x="4371975" y="120650"/>
          <p14:tracePt t="20741" x="4479925" y="44450"/>
          <p14:tracePt t="20841" x="7448550" y="57150"/>
          <p14:tracePt t="20843" x="7564438" y="120650"/>
          <p14:tracePt t="20844" x="7583488" y="133350"/>
          <p14:tracePt t="20848" x="7767638" y="274638"/>
          <p14:tracePt t="20850" x="7881938" y="357188"/>
          <p14:tracePt t="20851" x="7932738" y="395288"/>
          <p14:tracePt t="20852" x="8016875" y="452438"/>
          <p14:tracePt t="20854" x="8137525" y="541338"/>
          <p14:tracePt t="20855" x="8188325" y="585788"/>
          <p14:tracePt t="20858" x="8378825" y="746125"/>
          <p14:tracePt t="20859" x="8448675" y="790575"/>
          <p14:tracePt t="20860" x="8539163" y="873125"/>
          <p14:tracePt t="20864" x="8691563" y="993775"/>
          <p14:tracePt t="20866" x="8824913" y="1122363"/>
          <p14:tracePt t="20867" x="8869363" y="1154113"/>
          <p14:tracePt t="20868" x="8934450" y="1211263"/>
          <p14:tracePt t="20870" x="9017000" y="1268413"/>
          <p14:tracePt t="20871" x="9112250" y="1357313"/>
          <p14:tracePt t="20872" x="9124950" y="13700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itchFamily="34" charset="0"/>
                <a:cs typeface="Arial" pitchFamily="34" charset="0"/>
              </a:rPr>
              <a:t>시계열 분석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05880" y="1880269"/>
            <a:ext cx="8342584" cy="292372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Multiple Linear Regression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Prophet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LSTM(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다변수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단변수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GRU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XGBoost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Regression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ADE20EE-D7B9-4F41-B77F-16CB914987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423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28"/>
    </mc:Choice>
    <mc:Fallback>
      <p:transition spd="slow" advTm="23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2" x="3733800" y="3244850"/>
          <p14:tracePt t="273" x="3727450" y="3251200"/>
          <p14:tracePt t="535" x="2784475" y="3225800"/>
          <p14:tracePt t="536" x="2778125" y="3225800"/>
          <p14:tracePt t="682" x="2778125" y="3219450"/>
          <p14:tracePt t="703" x="2784475" y="3211513"/>
          <p14:tracePt t="706" x="2784475" y="3205163"/>
          <p14:tracePt t="713" x="2790825" y="3205163"/>
          <p14:tracePt t="720" x="2790825" y="3198813"/>
          <p14:tracePt t="722" x="2797175" y="3198813"/>
          <p14:tracePt t="724" x="2797175" y="3192463"/>
          <p14:tracePt t="737" x="2803525" y="3186113"/>
          <p14:tracePt t="939" x="2797175" y="3186113"/>
          <p14:tracePt t="949" x="2790825" y="3186113"/>
          <p14:tracePt t="958" x="2784475" y="3186113"/>
          <p14:tracePt t="969" x="2771775" y="3186113"/>
          <p14:tracePt t="977" x="2765425" y="3186113"/>
          <p14:tracePt t="985" x="2752725" y="3186113"/>
          <p14:tracePt t="995" x="2740025" y="3186113"/>
          <p14:tracePt t="1002" x="2727325" y="3186113"/>
          <p14:tracePt t="1006" x="2720975" y="3186113"/>
          <p14:tracePt t="1013" x="2714625" y="3179763"/>
          <p14:tracePt t="1019" x="2701925" y="3179763"/>
          <p14:tracePt t="1024" x="2695575" y="3173413"/>
          <p14:tracePt t="1027" x="2689225" y="3173413"/>
          <p14:tracePt t="1037" x="2682875" y="3167063"/>
          <p14:tracePt t="1040" x="2676525" y="3167063"/>
          <p14:tracePt t="1046" x="2670175" y="3160713"/>
          <p14:tracePt t="1052" x="2663825" y="3160713"/>
          <p14:tracePt t="1060" x="2657475" y="3154363"/>
          <p14:tracePt t="1070" x="2651125" y="3148013"/>
          <p14:tracePt t="1076" x="2644775" y="3148013"/>
          <p14:tracePt t="1086" x="2632075" y="3141663"/>
          <p14:tracePt t="1092" x="2625725" y="3135313"/>
          <p14:tracePt t="1095" x="2619375" y="3135313"/>
          <p14:tracePt t="1102" x="2606675" y="3128963"/>
          <p14:tracePt t="1107" x="2600325" y="3122613"/>
          <p14:tracePt t="1110" x="2593975" y="3122613"/>
          <p14:tracePt t="1115" x="2587625" y="3116263"/>
          <p14:tracePt t="1118" x="2581275" y="3109913"/>
          <p14:tracePt t="1122" x="2574925" y="3109913"/>
          <p14:tracePt t="1124" x="2574925" y="3103563"/>
          <p14:tracePt t="1127" x="2568575" y="3103563"/>
          <p14:tracePt t="1131" x="2568575" y="3097213"/>
          <p14:tracePt t="1133" x="2562225" y="3097213"/>
          <p14:tracePt t="1134" x="2562225" y="3090863"/>
          <p14:tracePt t="1139" x="2555875" y="3084513"/>
          <p14:tracePt t="1144" x="2555875" y="3078163"/>
          <p14:tracePt t="1149" x="2549525" y="3071813"/>
          <p14:tracePt t="1155" x="2549525" y="3065463"/>
          <p14:tracePt t="1160" x="2549525" y="3059113"/>
          <p14:tracePt t="1163" x="2543175" y="3059113"/>
          <p14:tracePt t="1169" x="2543175" y="3046413"/>
          <p14:tracePt t="1173" x="2543175" y="3040063"/>
          <p14:tracePt t="1181" x="2536825" y="3027363"/>
          <p14:tracePt t="1186" x="2530475" y="3021013"/>
          <p14:tracePt t="1190" x="2530475" y="3008313"/>
          <p14:tracePt t="1199" x="2524125" y="3001963"/>
          <p14:tracePt t="1204" x="2524125" y="2995613"/>
          <p14:tracePt t="1207" x="2524125" y="2989263"/>
          <p14:tracePt t="1212" x="2517775" y="2982913"/>
          <p14:tracePt t="1219" x="2517775" y="2976563"/>
          <p14:tracePt t="1226" x="2509838" y="2970213"/>
          <p14:tracePt t="1230" x="2509838" y="2963863"/>
          <p14:tracePt t="1235" x="2509838" y="2957513"/>
          <p14:tracePt t="1240" x="2503488" y="2951163"/>
          <p14:tracePt t="1246" x="2503488" y="2944813"/>
          <p14:tracePt t="1256" x="2497138" y="2925763"/>
          <p14:tracePt t="1259" x="2497138" y="2919413"/>
          <p14:tracePt t="1263" x="2497138" y="2913063"/>
          <p14:tracePt t="1266" x="2490788" y="2900363"/>
          <p14:tracePt t="1272" x="2490788" y="2887663"/>
          <p14:tracePt t="1279" x="2484438" y="2868613"/>
          <p14:tracePt t="1286" x="2478088" y="2836863"/>
          <p14:tracePt t="1292" x="2478088" y="2811463"/>
          <p14:tracePt t="1297" x="2471738" y="2798763"/>
          <p14:tracePt t="1303" x="2471738" y="2771775"/>
          <p14:tracePt t="1307" x="2465388" y="2752725"/>
          <p14:tracePt t="1313" x="2465388" y="2733675"/>
          <p14:tracePt t="1319" x="2459038" y="2708275"/>
          <p14:tracePt t="1323" x="2459038" y="2689225"/>
          <p14:tracePt t="1327" x="2452688" y="2676525"/>
          <p14:tracePt t="1337" x="2446338" y="2644775"/>
          <p14:tracePt t="1342" x="2446338" y="2638425"/>
          <p14:tracePt t="1346" x="2446338" y="2632075"/>
          <p14:tracePt t="1350" x="2446338" y="2625725"/>
          <p14:tracePt t="1353" x="2439988" y="2625725"/>
          <p14:tracePt t="1356" x="2439988" y="2619375"/>
          <p14:tracePt t="1393" x="2439988" y="2613025"/>
          <p14:tracePt t="1404" x="2439988" y="2606675"/>
          <p14:tracePt t="1408" x="2433638" y="2606675"/>
          <p14:tracePt t="1415" x="2433638" y="2600325"/>
          <p14:tracePt t="1417" x="2433638" y="2593975"/>
          <p14:tracePt t="1420" x="2427288" y="2593975"/>
          <p14:tracePt t="1422" x="2427288" y="2587625"/>
          <p14:tracePt t="1425" x="2427288" y="2581275"/>
          <p14:tracePt t="1428" x="2427288" y="2574925"/>
          <p14:tracePt t="1431" x="2420938" y="2568575"/>
          <p14:tracePt t="1436" x="2420938" y="2562225"/>
          <p14:tracePt t="1439" x="2420938" y="2555875"/>
          <p14:tracePt t="1441" x="2420938" y="2549525"/>
          <p14:tracePt t="1443" x="2414588" y="2549525"/>
          <p14:tracePt t="1448" x="2414588" y="2536825"/>
          <p14:tracePt t="1452" x="2408238" y="2530475"/>
          <p14:tracePt t="1455" x="2408238" y="2524125"/>
          <p14:tracePt t="1457" x="2408238" y="2517775"/>
          <p14:tracePt t="1460" x="2408238" y="2511425"/>
          <p14:tracePt t="1465" x="2401888" y="2505075"/>
          <p14:tracePt t="1469" x="2401888" y="2498725"/>
          <p14:tracePt t="1475" x="2401888" y="2492375"/>
          <p14:tracePt t="1483" x="2395538" y="2486025"/>
          <p14:tracePt t="1486" x="2395538" y="2479675"/>
          <p14:tracePt t="1498" x="2395538" y="2473325"/>
          <p14:tracePt t="1502" x="2389188" y="2466975"/>
          <p14:tracePt t="1510" x="2389188" y="2460625"/>
          <p14:tracePt t="1515" x="2382838" y="2460625"/>
          <p14:tracePt t="1523" x="2382838" y="2454275"/>
          <p14:tracePt t="1531" x="2376488" y="2447925"/>
          <p14:tracePt t="1533" x="2376488" y="2441575"/>
          <p14:tracePt t="1538" x="2376488" y="2435225"/>
          <p14:tracePt t="1540" x="2376488" y="2428875"/>
          <p14:tracePt t="1542" x="2370138" y="2428875"/>
          <p14:tracePt t="1544" x="2370138" y="2422525"/>
          <p14:tracePt t="1548" x="2370138" y="2416175"/>
          <p14:tracePt t="1551" x="2370138" y="2409825"/>
          <p14:tracePt t="1553" x="2370138" y="2403475"/>
          <p14:tracePt t="1557" x="2370138" y="2397125"/>
          <p14:tracePt t="1559" x="2370138" y="2390775"/>
          <p14:tracePt t="1565" x="2363788" y="2384425"/>
          <p14:tracePt t="1569" x="2363788" y="2378075"/>
          <p14:tracePt t="1573" x="2363788" y="2371725"/>
          <p14:tracePt t="1582" x="2363788" y="2365375"/>
          <p14:tracePt t="1584" x="2357438" y="2365375"/>
          <p14:tracePt t="1588" x="2357438" y="2359025"/>
          <p14:tracePt t="1633" x="2351088" y="2359025"/>
          <p14:tracePt t="1641" x="2351088" y="2351088"/>
          <p14:tracePt t="1759" x="2344738" y="2351088"/>
          <p14:tracePt t="2054" x="2344738" y="2344738"/>
          <p14:tracePt t="2073" x="2344738" y="2338388"/>
          <p14:tracePt t="2079" x="2344738" y="2332038"/>
          <p14:tracePt t="2083" x="2351088" y="2332038"/>
          <p14:tracePt t="2085" x="2351088" y="2325688"/>
          <p14:tracePt t="2088" x="2351088" y="2319338"/>
          <p14:tracePt t="2094" x="2357438" y="2312988"/>
          <p14:tracePt t="2100" x="2363788" y="2306638"/>
          <p14:tracePt t="2103" x="2363788" y="2300288"/>
          <p14:tracePt t="2108" x="2370138" y="2293938"/>
          <p14:tracePt t="2111" x="2370138" y="2287588"/>
          <p14:tracePt t="2115" x="2370138" y="2281238"/>
          <p14:tracePt t="2121" x="2376488" y="2274888"/>
          <p14:tracePt t="2124" x="2376488" y="2268538"/>
          <p14:tracePt t="2127" x="2382838" y="2262188"/>
          <p14:tracePt t="2134" x="2382838" y="2249488"/>
          <p14:tracePt t="2137" x="2389188" y="2249488"/>
          <p14:tracePt t="2144" x="2389188" y="2236788"/>
          <p14:tracePt t="2151" x="2395538" y="2224088"/>
          <p14:tracePt t="2155" x="2395538" y="2217738"/>
          <p14:tracePt t="2160" x="2401888" y="2205038"/>
          <p14:tracePt t="2163" x="2401888" y="2198688"/>
          <p14:tracePt t="2169" x="2414588" y="2179638"/>
          <p14:tracePt t="2172" x="2414588" y="2173288"/>
          <p14:tracePt t="2176" x="2420938" y="2160588"/>
          <p14:tracePt t="2179" x="2420938" y="2154238"/>
          <p14:tracePt t="2184" x="2420938" y="2128838"/>
          <p14:tracePt t="2187" x="2427288" y="2122488"/>
          <p14:tracePt t="2192" x="2427288" y="2103438"/>
          <p14:tracePt t="2195" x="2427288" y="2097088"/>
          <p14:tracePt t="2201" x="2427288" y="2078038"/>
          <p14:tracePt t="2204" x="2427288" y="2065338"/>
          <p14:tracePt t="2209" x="2427288" y="2052638"/>
          <p14:tracePt t="2214" x="2427288" y="2046288"/>
          <p14:tracePt t="2217" x="2427288" y="2033588"/>
          <p14:tracePt t="2220" x="2427288" y="2027238"/>
          <p14:tracePt t="2223" x="2427288" y="2020888"/>
          <p14:tracePt t="2227" x="2427288" y="2014538"/>
          <p14:tracePt t="2235" x="2427288" y="1995488"/>
          <p14:tracePt t="2241" x="2427288" y="1989138"/>
          <p14:tracePt t="2246" x="2427288" y="1982788"/>
          <p14:tracePt t="2252" x="2427288" y="1970088"/>
          <p14:tracePt t="2261" x="2427288" y="1957388"/>
          <p14:tracePt t="2268" x="2427288" y="1938338"/>
          <p14:tracePt t="2275" x="2427288" y="1917700"/>
          <p14:tracePt t="2278" x="2427288" y="1911350"/>
          <p14:tracePt t="2284" x="2427288" y="1892300"/>
          <p14:tracePt t="2287" x="2427288" y="1879600"/>
          <p14:tracePt t="2293" x="2427288" y="1866900"/>
          <p14:tracePt t="2296" x="2427288" y="1860550"/>
          <p14:tracePt t="2300" x="2427288" y="1835150"/>
          <p14:tracePt t="2303" x="2427288" y="1828800"/>
          <p14:tracePt t="2307" x="2427288" y="1816100"/>
          <p14:tracePt t="2309" x="2427288" y="1803400"/>
          <p14:tracePt t="2312" x="2427288" y="1797050"/>
          <p14:tracePt t="2315" x="2427288" y="1790700"/>
          <p14:tracePt t="2318" x="2427288" y="1778000"/>
          <p14:tracePt t="2320" x="2427288" y="1771650"/>
          <p14:tracePt t="2322" x="2427288" y="1765300"/>
          <p14:tracePt t="2324" x="2427288" y="1758950"/>
          <p14:tracePt t="2326" x="2427288" y="1752600"/>
          <p14:tracePt t="2330" x="2420938" y="1746250"/>
          <p14:tracePt t="2333" x="2420938" y="1739900"/>
          <p14:tracePt t="2335" x="2420938" y="1733550"/>
          <p14:tracePt t="2337" x="2420938" y="1727200"/>
          <p14:tracePt t="2340" x="2420938" y="1720850"/>
          <p14:tracePt t="2345" x="2420938" y="1714500"/>
          <p14:tracePt t="2349" x="2420938" y="1708150"/>
          <p14:tracePt t="2354" x="2420938" y="1701800"/>
          <p14:tracePt t="2358" x="2420938" y="1695450"/>
          <p14:tracePt t="2366" x="2420938" y="1689100"/>
          <p14:tracePt t="2370" x="2420938" y="1682750"/>
          <p14:tracePt t="2374" x="2420938" y="1676400"/>
          <p14:tracePt t="2377" x="2420938" y="1670050"/>
          <p14:tracePt t="2383" x="2420938" y="1663700"/>
          <p14:tracePt t="2386" x="2420938" y="1657350"/>
          <p14:tracePt t="2389" x="2420938" y="1651000"/>
          <p14:tracePt t="2392" x="2420938" y="1644650"/>
          <p14:tracePt t="2397" x="2420938" y="1638300"/>
          <p14:tracePt t="2400" x="2420938" y="1631950"/>
          <p14:tracePt t="2401" x="2427288" y="1625600"/>
          <p14:tracePt t="2405" x="2427288" y="1619250"/>
          <p14:tracePt t="2409" x="2427288" y="1612900"/>
          <p14:tracePt t="2412" x="2433638" y="1606550"/>
          <p14:tracePt t="2414" x="2433638" y="1600200"/>
          <p14:tracePt t="2418" x="2433638" y="1593850"/>
          <p14:tracePt t="2422" x="2439988" y="1587500"/>
          <p14:tracePt t="2425" x="2439988" y="1581150"/>
          <p14:tracePt t="2427" x="2439988" y="1574800"/>
          <p14:tracePt t="2432" x="2446338" y="1568450"/>
          <p14:tracePt t="2435" x="2452688" y="1562100"/>
          <p14:tracePt t="2438" x="2452688" y="1555750"/>
          <p14:tracePt t="2441" x="2452688" y="1549400"/>
          <p14:tracePt t="2444" x="2452688" y="1543050"/>
          <p14:tracePt t="2448" x="2459038" y="1536700"/>
          <p14:tracePt t="2452" x="2465388" y="1530350"/>
          <p14:tracePt t="2456" x="2465388" y="1524000"/>
          <p14:tracePt t="2459" x="2471738" y="1524000"/>
          <p14:tracePt t="2461" x="2471738" y="1517650"/>
          <p14:tracePt t="2466" x="2471738" y="1511300"/>
          <p14:tracePt t="2467" x="2478088" y="1511300"/>
          <p14:tracePt t="2471" x="2478088" y="1504950"/>
          <p14:tracePt t="2473" x="2484438" y="1504950"/>
          <p14:tracePt t="2475" x="2484438" y="1497013"/>
          <p14:tracePt t="2481" x="2484438" y="1490663"/>
          <p14:tracePt t="2484" x="2490788" y="1490663"/>
          <p14:tracePt t="2486" x="2490788" y="1484313"/>
          <p14:tracePt t="2490" x="2497138" y="1477963"/>
          <p14:tracePt t="2494" x="2503488" y="1477963"/>
          <p14:tracePt t="2500" x="2509838" y="1465263"/>
          <p14:tracePt t="2503" x="2517775" y="1458913"/>
          <p14:tracePt t="2505" x="2524125" y="1452563"/>
          <p14:tracePt t="2507" x="2524125" y="1446213"/>
          <p14:tracePt t="2509" x="2530475" y="1446213"/>
          <p14:tracePt t="2511" x="2530475" y="1439863"/>
          <p14:tracePt t="2515" x="2536825" y="1433513"/>
          <p14:tracePt t="2518" x="2543175" y="1427163"/>
          <p14:tracePt t="2522" x="2549525" y="1420813"/>
          <p14:tracePt t="2524" x="2549525" y="1414463"/>
          <p14:tracePt t="2527" x="2555875" y="1408113"/>
          <p14:tracePt t="2533" x="2562225" y="1395413"/>
          <p14:tracePt t="2537" x="2568575" y="1389063"/>
          <p14:tracePt t="2540" x="2568575" y="1382713"/>
          <p14:tracePt t="2543" x="2574925" y="1376363"/>
          <p14:tracePt t="2548" x="2581275" y="1363663"/>
          <p14:tracePt t="2552" x="2587625" y="1363663"/>
          <p14:tracePt t="2554" x="2587625" y="1357313"/>
          <p14:tracePt t="2557" x="2593975" y="1350963"/>
          <p14:tracePt t="2560" x="2600325" y="1344613"/>
          <p14:tracePt t="2564" x="2600325" y="1338263"/>
          <p14:tracePt t="2568" x="2606675" y="1331913"/>
          <p14:tracePt t="2572" x="2613025" y="1331913"/>
          <p14:tracePt t="2574" x="2613025" y="1325563"/>
          <p14:tracePt t="2577" x="2619375" y="1319213"/>
          <p14:tracePt t="2584" x="2625725" y="1312863"/>
          <p14:tracePt t="2588" x="2632075" y="1312863"/>
          <p14:tracePt t="2590" x="2632075" y="1306513"/>
          <p14:tracePt t="2594" x="2638425" y="1300163"/>
          <p14:tracePt t="2598" x="2644775" y="1293813"/>
          <p14:tracePt t="2604" x="2651125" y="1287463"/>
          <p14:tracePt t="2608" x="2657475" y="1281113"/>
          <p14:tracePt t="2612" x="2663825" y="1281113"/>
          <p14:tracePt t="2616" x="2670175" y="1268413"/>
          <p14:tracePt t="2620" x="2682875" y="1262063"/>
          <p14:tracePt t="2623" x="2689225" y="1255713"/>
          <p14:tracePt t="2625" x="2689225" y="1249363"/>
          <p14:tracePt t="2626" x="2695575" y="1249363"/>
          <p14:tracePt t="2628" x="2701925" y="1243013"/>
          <p14:tracePt t="2632" x="2708275" y="1236663"/>
          <p14:tracePt t="2636" x="2720975" y="1230313"/>
          <p14:tracePt t="2640" x="2733675" y="1217613"/>
          <p14:tracePt t="2641" x="2733675" y="1211263"/>
          <p14:tracePt t="2644" x="2740025" y="1204913"/>
          <p14:tracePt t="2648" x="2759075" y="1192213"/>
          <p14:tracePt t="2651" x="2765425" y="1185863"/>
          <p14:tracePt t="2654" x="2771775" y="1179513"/>
          <p14:tracePt t="2659" x="2784475" y="1166813"/>
          <p14:tracePt t="2660" x="2790825" y="1160463"/>
          <p14:tracePt t="2663" x="2797175" y="1160463"/>
          <p14:tracePt t="2666" x="2809875" y="1147763"/>
          <p14:tracePt t="2667" x="2816225" y="1141413"/>
          <p14:tracePt t="2669" x="2822575" y="1141413"/>
          <p14:tracePt t="2672" x="2828925" y="1135063"/>
          <p14:tracePt t="2674" x="2835275" y="1128713"/>
          <p14:tracePt t="2676" x="2841625" y="1122363"/>
          <p14:tracePt t="2681" x="2847975" y="1116013"/>
          <p14:tracePt t="2683" x="2854325" y="1116013"/>
          <p14:tracePt t="2685" x="2854325" y="1109663"/>
          <p14:tracePt t="2686" x="2860675" y="1109663"/>
          <p14:tracePt t="2688" x="2860675" y="1103313"/>
          <p14:tracePt t="2689" x="2867025" y="1103313"/>
          <p14:tracePt t="2692" x="2873375" y="1103313"/>
          <p14:tracePt t="2693" x="2873375" y="1096963"/>
          <p14:tracePt t="2698" x="2879725" y="1096963"/>
          <p14:tracePt t="2700" x="2886075" y="1090613"/>
          <p14:tracePt t="2704" x="2892425" y="1084263"/>
          <p14:tracePt t="2708" x="2898775" y="1077913"/>
          <p14:tracePt t="2714" x="2905125" y="1077913"/>
          <p14:tracePt t="2716" x="2905125" y="1069975"/>
          <p14:tracePt t="2718" x="2911475" y="1069975"/>
          <p14:tracePt t="2723" x="2917825" y="1063625"/>
          <p14:tracePt t="2728" x="2924175" y="1057275"/>
          <p14:tracePt t="2732" x="2930525" y="1050925"/>
          <p14:tracePt t="2736" x="2936875" y="1050925"/>
          <p14:tracePt t="2737" x="2936875" y="1044575"/>
          <p14:tracePt t="2740" x="2943225" y="1038225"/>
          <p14:tracePt t="2744" x="2949575" y="1038225"/>
          <p14:tracePt t="2748" x="2955925" y="1031875"/>
          <p14:tracePt t="2753" x="2962275" y="1025525"/>
          <p14:tracePt t="2757" x="2968625" y="1019175"/>
          <p14:tracePt t="2762" x="2976563" y="1012825"/>
          <p14:tracePt t="2767" x="2982913" y="1006475"/>
          <p14:tracePt t="2771" x="2982913" y="1000125"/>
          <p14:tracePt t="2773" x="2989263" y="1000125"/>
          <p14:tracePt t="2776" x="2989263" y="993775"/>
          <p14:tracePt t="2781" x="2995613" y="987425"/>
          <p14:tracePt t="2785" x="3001963" y="981075"/>
          <p14:tracePt t="2790" x="3001963" y="974725"/>
          <p14:tracePt t="2791" x="3008313" y="974725"/>
          <p14:tracePt t="2796" x="3008313" y="968375"/>
          <p14:tracePt t="2802" x="3014663" y="968375"/>
          <p14:tracePt t="2807" x="3014663" y="962025"/>
          <p14:tracePt t="2822" x="3021013" y="962025"/>
          <p14:tracePt t="2829" x="3021013" y="955675"/>
          <p14:tracePt t="2861" x="3021013" y="949325"/>
          <p14:tracePt t="2867" x="3027363" y="949325"/>
          <p14:tracePt t="2877" x="3027363" y="942975"/>
          <p14:tracePt t="2886" x="3033713" y="942975"/>
          <p14:tracePt t="2889" x="3033713" y="936625"/>
          <p14:tracePt t="2904" x="3040063" y="923925"/>
          <p14:tracePt t="2911" x="3040063" y="917575"/>
          <p14:tracePt t="2918" x="3046413" y="911225"/>
          <p14:tracePt t="2925" x="3052763" y="904875"/>
          <p14:tracePt t="2934" x="3052763" y="898525"/>
          <p14:tracePt t="2939" x="3059113" y="898525"/>
          <p14:tracePt t="2947" x="3059113" y="892175"/>
          <p14:tracePt t="2953" x="3065463" y="885825"/>
          <p14:tracePt t="2960" x="3065463" y="879475"/>
          <p14:tracePt t="2968" x="3065463" y="873125"/>
          <p14:tracePt t="2972" x="3071813" y="873125"/>
          <p14:tracePt t="2977" x="3071813" y="866775"/>
          <p14:tracePt t="2985" x="3078163" y="860425"/>
          <p14:tracePt t="2990" x="3084513" y="854075"/>
          <p14:tracePt t="2994" x="3084513" y="847725"/>
          <p14:tracePt t="2999" x="3090863" y="841375"/>
          <p14:tracePt t="3009" x="3097213" y="835025"/>
          <p14:tracePt t="3019" x="3103563" y="828675"/>
          <p14:tracePt t="3026" x="3103563" y="822325"/>
          <p14:tracePt t="3540" x="3109913" y="822325"/>
          <p14:tracePt t="3545" x="3109913" y="815975"/>
          <p14:tracePt t="3549" x="3116263" y="809625"/>
          <p14:tracePt t="3553" x="3122613" y="803275"/>
          <p14:tracePt t="3557" x="3128963" y="796925"/>
          <p14:tracePt t="3562" x="3135313" y="790575"/>
          <p14:tracePt t="3567" x="3148013" y="777875"/>
          <p14:tracePt t="3572" x="3154363" y="771525"/>
          <p14:tracePt t="3574" x="3160713" y="765175"/>
          <p14:tracePt t="3578" x="3167063" y="758825"/>
          <p14:tracePt t="3583" x="3173413" y="758825"/>
          <p14:tracePt t="3588" x="3186113" y="746125"/>
          <p14:tracePt t="3593" x="3192463" y="739775"/>
          <p14:tracePt t="3600" x="3205163" y="733425"/>
          <p14:tracePt t="3605" x="3211513" y="720725"/>
          <p14:tracePt t="3608" x="3224213" y="714375"/>
          <p14:tracePt t="3614" x="3230563" y="714375"/>
          <p14:tracePt t="3617" x="3243263" y="701675"/>
          <p14:tracePt t="3620" x="3255963" y="701675"/>
          <p14:tracePt t="3624" x="3268663" y="695325"/>
          <p14:tracePt t="3629" x="3275013" y="695325"/>
          <p14:tracePt t="3632" x="3281363" y="695325"/>
          <p14:tracePt t="3637" x="3287713" y="695325"/>
          <p14:tracePt t="3640" x="3294063" y="695325"/>
          <p14:tracePt t="3646" x="3300413" y="695325"/>
          <p14:tracePt t="3650" x="3313113" y="695325"/>
          <p14:tracePt t="3654" x="3319463" y="695325"/>
          <p14:tracePt t="3658" x="3325813" y="695325"/>
          <p14:tracePt t="3662" x="3332163" y="695325"/>
          <p14:tracePt t="3666" x="3344863" y="695325"/>
          <p14:tracePt t="3669" x="3351213" y="701675"/>
          <p14:tracePt t="3674" x="3357563" y="701675"/>
          <p14:tracePt t="3677" x="3370263" y="708025"/>
          <p14:tracePt t="3684" x="3382963" y="714375"/>
          <p14:tracePt t="3687" x="3389313" y="714375"/>
          <p14:tracePt t="3690" x="3402013" y="714375"/>
          <p14:tracePt t="3694" x="3408363" y="720725"/>
          <p14:tracePt t="3697" x="3414713" y="720725"/>
          <p14:tracePt t="3702" x="3441700" y="720725"/>
          <p14:tracePt t="3706" x="3454400" y="720725"/>
          <p14:tracePt t="3709" x="3473450" y="720725"/>
          <p14:tracePt t="3713" x="3479800" y="720725"/>
          <p14:tracePt t="3720" x="3511550" y="720725"/>
          <p14:tracePt t="3723" x="3517900" y="720725"/>
          <p14:tracePt t="3726" x="3536950" y="720725"/>
          <p14:tracePt t="3734" x="3549650" y="714375"/>
          <p14:tracePt t="3736" x="3556000" y="714375"/>
          <p14:tracePt t="3743" x="3568700" y="708025"/>
          <p14:tracePt t="3746" x="3575050" y="708025"/>
          <p14:tracePt t="3753" x="3600450" y="708025"/>
          <p14:tracePt t="3761" x="3625850" y="733425"/>
          <p14:tracePt t="3773" x="3670300" y="815975"/>
          <p14:tracePt t="3777" x="3670300" y="822325"/>
          <p14:tracePt t="4204" x="3683000" y="822325"/>
          <p14:tracePt t="4209" x="3689350" y="815975"/>
          <p14:tracePt t="4214" x="3702050" y="809625"/>
          <p14:tracePt t="4217" x="3714750" y="803275"/>
          <p14:tracePt t="4221" x="3721100" y="796925"/>
          <p14:tracePt t="4226" x="3727450" y="790575"/>
          <p14:tracePt t="4232" x="3733800" y="790575"/>
          <p14:tracePt t="4235" x="3733800" y="784225"/>
          <p14:tracePt t="4243" x="3740150" y="777875"/>
          <p14:tracePt t="4262" x="3733800" y="777875"/>
          <p14:tracePt t="4269" x="3727450" y="771525"/>
          <p14:tracePt t="4279" x="3721100" y="771525"/>
          <p14:tracePt t="4289" x="3721100" y="765175"/>
          <p14:tracePt t="4295" x="3714750" y="758825"/>
          <p14:tracePt t="4301" x="3714750" y="746125"/>
          <p14:tracePt t="4306" x="3714750" y="739775"/>
          <p14:tracePt t="4310" x="3714750" y="733425"/>
          <p14:tracePt t="4320" x="3714750" y="727075"/>
          <p14:tracePt t="4333" x="3714750" y="720725"/>
          <p14:tracePt t="4403" x="3714750" y="714375"/>
          <p14:tracePt t="4415" x="3714750" y="708025"/>
          <p14:tracePt t="4423" x="3714750" y="701675"/>
          <p14:tracePt t="4429" x="3714750" y="695325"/>
          <p14:tracePt t="4437" x="3714750" y="688975"/>
          <p14:tracePt t="4442" x="3714750" y="682625"/>
          <p14:tracePt t="4450" x="3714750" y="676275"/>
          <p14:tracePt t="4455" x="3714750" y="669925"/>
          <p14:tracePt t="4458" x="3714750" y="663575"/>
          <p14:tracePt t="4463" x="3714750" y="657225"/>
          <p14:tracePt t="4468" x="3714750" y="644525"/>
          <p14:tracePt t="4473" x="3714750" y="636588"/>
          <p14:tracePt t="4476" x="3708400" y="630238"/>
          <p14:tracePt t="4484" x="3708400" y="617538"/>
          <p14:tracePt t="4489" x="3708400" y="611188"/>
          <p14:tracePt t="4493" x="3708400" y="604838"/>
          <p14:tracePt t="4496" x="3702050" y="598488"/>
          <p14:tracePt t="4502" x="3702050" y="585788"/>
          <p14:tracePt t="4507" x="3702050" y="579438"/>
          <p14:tracePt t="4511" x="3702050" y="573088"/>
          <p14:tracePt t="4523" x="3702050" y="566738"/>
          <p14:tracePt t="4528" x="3695700" y="560388"/>
          <p14:tracePt t="4542" x="3695700" y="554038"/>
          <p14:tracePt t="4631" x="3689350" y="554038"/>
          <p14:tracePt t="4764" x="3683000" y="554038"/>
          <p14:tracePt t="8238" x="3676650" y="554038"/>
          <p14:tracePt t="8246" x="3670300" y="554038"/>
          <p14:tracePt t="8251" x="3657600" y="554038"/>
          <p14:tracePt t="8256" x="3644900" y="554038"/>
          <p14:tracePt t="8262" x="3632200" y="554038"/>
          <p14:tracePt t="8275" x="3575050" y="566738"/>
          <p14:tracePt t="8283" x="3530600" y="579438"/>
          <p14:tracePt t="8292" x="3479800" y="598488"/>
          <p14:tracePt t="8300" x="3454400" y="611188"/>
          <p14:tracePt t="8308" x="3370263" y="636588"/>
          <p14:tracePt t="8317" x="3313113" y="657225"/>
          <p14:tracePt t="8327" x="3255963" y="676275"/>
          <p14:tracePt t="8335" x="3211513" y="695325"/>
          <p14:tracePt t="8343" x="3173413" y="708025"/>
          <p14:tracePt t="8350" x="3148013" y="720725"/>
          <p14:tracePt t="8355" x="3128963" y="727075"/>
          <p14:tracePt t="8360" x="3109913" y="733425"/>
          <p14:tracePt t="8371" x="3071813" y="746125"/>
          <p14:tracePt t="8375" x="3059113" y="752475"/>
          <p14:tracePt t="8378" x="3052763" y="758825"/>
          <p14:tracePt t="8382" x="3040063" y="758825"/>
          <p14:tracePt t="8388" x="3021013" y="771525"/>
          <p14:tracePt t="8393" x="3008313" y="777875"/>
          <p14:tracePt t="8401" x="2989263" y="784225"/>
          <p14:tracePt t="8405" x="2976563" y="790575"/>
          <p14:tracePt t="8413" x="2968625" y="790575"/>
          <p14:tracePt t="8417" x="2955925" y="796925"/>
          <p14:tracePt t="8423" x="2949575" y="796925"/>
          <p14:tracePt t="8428" x="2943225" y="796925"/>
          <p14:tracePt t="8432" x="2936875" y="796925"/>
          <p14:tracePt t="8437" x="2930525" y="803275"/>
          <p14:tracePt t="8450" x="2917825" y="803275"/>
          <p14:tracePt t="8454" x="2911475" y="803275"/>
          <p14:tracePt t="8459" x="2905125" y="803275"/>
          <p14:tracePt t="8465" x="2898775" y="803275"/>
          <p14:tracePt t="8470" x="2892425" y="803275"/>
          <p14:tracePt t="8473" x="2892425" y="809625"/>
          <p14:tracePt t="8474" x="2886075" y="809625"/>
          <p14:tracePt t="8486" x="2879725" y="809625"/>
          <p14:tracePt t="8573" x="2873375" y="809625"/>
          <p14:tracePt t="8579" x="2873375" y="815975"/>
          <p14:tracePt t="8581" x="2867025" y="815975"/>
          <p14:tracePt t="8585" x="2860675" y="815975"/>
          <p14:tracePt t="8589" x="2854325" y="822325"/>
          <p14:tracePt t="8597" x="2847975" y="828675"/>
          <p14:tracePt t="8600" x="2841625" y="828675"/>
          <p14:tracePt t="8603" x="2841625" y="835025"/>
          <p14:tracePt t="8612" x="2835275" y="835025"/>
          <p14:tracePt t="9035" x="2841625" y="835025"/>
          <p14:tracePt t="9042" x="2847975" y="835025"/>
          <p14:tracePt t="9045" x="2854325" y="835025"/>
          <p14:tracePt t="9049" x="2860675" y="835025"/>
          <p14:tracePt t="9053" x="2867025" y="835025"/>
          <p14:tracePt t="9059" x="2873375" y="835025"/>
          <p14:tracePt t="9067" x="2886075" y="835025"/>
          <p14:tracePt t="9077" x="2898775" y="835025"/>
          <p14:tracePt t="9084" x="2911475" y="841375"/>
          <p14:tracePt t="9088" x="2924175" y="841375"/>
          <p14:tracePt t="9095" x="2943225" y="847725"/>
          <p14:tracePt t="9102" x="2989263" y="860425"/>
          <p14:tracePt t="9108" x="3027363" y="879475"/>
          <p14:tracePt t="9112" x="3040063" y="879475"/>
          <p14:tracePt t="9116" x="3090863" y="892175"/>
          <p14:tracePt t="9121" x="3128963" y="904875"/>
          <p14:tracePt t="9126" x="3160713" y="917575"/>
          <p14:tracePt t="9136" x="3230563" y="936625"/>
          <p14:tracePt t="9141" x="3281363" y="942975"/>
          <p14:tracePt t="9146" x="3306763" y="949325"/>
          <p14:tracePt t="9153" x="3370263" y="968375"/>
          <p14:tracePt t="9158" x="3414713" y="981075"/>
          <p14:tracePt t="9164" x="3479800" y="1000125"/>
          <p14:tracePt t="9169" x="3543300" y="1019175"/>
          <p14:tracePt t="9172" x="3587750" y="1025525"/>
          <p14:tracePt t="9174" x="3606800" y="1038225"/>
          <p14:tracePt t="9176" x="3632200" y="1044575"/>
          <p14:tracePt t="9182" x="3695700" y="1069975"/>
          <p14:tracePt t="9185" x="3714750" y="1077913"/>
          <p14:tracePt t="9188" x="3765550" y="1096963"/>
          <p14:tracePt t="9191" x="3797300" y="1103313"/>
          <p14:tracePt t="9194" x="3829050" y="1116013"/>
          <p14:tracePt t="9199" x="3879850" y="1135063"/>
          <p14:tracePt t="9201" x="3925888" y="1154113"/>
          <p14:tracePt t="9204" x="3957638" y="1166813"/>
          <p14:tracePt t="9207" x="3983038" y="1179513"/>
          <p14:tracePt t="9211" x="4014788" y="1192213"/>
          <p14:tracePt t="9214" x="4046538" y="1204913"/>
          <p14:tracePt t="9216" x="4052888" y="1217613"/>
          <p14:tracePt t="9218" x="4065588" y="1223963"/>
          <p14:tracePt t="9219" x="4071938" y="1223963"/>
          <p14:tracePt t="9222" x="4090988" y="1236663"/>
          <p14:tracePt t="9224" x="4103688" y="1249363"/>
          <p14:tracePt t="9226" x="4110038" y="1255713"/>
          <p14:tracePt t="9229" x="4122738" y="1274763"/>
          <p14:tracePt t="9232" x="4135438" y="1281113"/>
          <p14:tracePt t="9233" x="4141788" y="1293813"/>
          <p14:tracePt t="9237" x="4154488" y="1306513"/>
          <p14:tracePt t="9238" x="4160838" y="1319213"/>
          <p14:tracePt t="9240" x="4160838" y="1331913"/>
          <p14:tracePt t="9242" x="4167188" y="1344613"/>
          <p14:tracePt t="9244" x="4173538" y="1344613"/>
          <p14:tracePt t="9248" x="4179888" y="1370013"/>
          <p14:tracePt t="9249" x="4186238" y="1382713"/>
          <p14:tracePt t="9253" x="4186238" y="1401763"/>
          <p14:tracePt t="9256" x="4192588" y="1414463"/>
          <p14:tracePt t="9261" x="4198938" y="1446213"/>
          <p14:tracePt t="9265" x="4198938" y="1471613"/>
          <p14:tracePt t="9269" x="4198938" y="1497013"/>
          <p14:tracePt t="9272" x="4198938" y="1517650"/>
          <p14:tracePt t="9275" x="4198938" y="1536700"/>
          <p14:tracePt t="9278" x="4198938" y="1549400"/>
          <p14:tracePt t="9282" x="4198938" y="1587500"/>
          <p14:tracePt t="9286" x="4198938" y="1612900"/>
          <p14:tracePt t="9290" x="4192588" y="1638300"/>
          <p14:tracePt t="9291" x="4186238" y="1651000"/>
          <p14:tracePt t="9293" x="4186238" y="1663700"/>
          <p14:tracePt t="9297" x="4173538" y="1701800"/>
          <p14:tracePt t="9300" x="4167188" y="1727200"/>
          <p14:tracePt t="9305" x="4154488" y="1758950"/>
          <p14:tracePt t="9307" x="4148138" y="1790700"/>
          <p14:tracePt t="9309" x="4141788" y="1803400"/>
          <p14:tracePt t="9311" x="4129088" y="1816100"/>
          <p14:tracePt t="9315" x="4110038" y="1873250"/>
          <p14:tracePt t="9317" x="4103688" y="1892300"/>
          <p14:tracePt t="9321" x="4090988" y="1938338"/>
          <p14:tracePt t="9323" x="4078288" y="1957388"/>
          <p14:tracePt t="9325" x="4071938" y="1976438"/>
          <p14:tracePt t="9327" x="4065588" y="1989138"/>
          <p14:tracePt t="9331" x="4046538" y="2033588"/>
          <p14:tracePt t="9334" x="4027488" y="2065338"/>
          <p14:tracePt t="9338" x="4002088" y="2103438"/>
          <p14:tracePt t="9340" x="3989388" y="2122488"/>
          <p14:tracePt t="9342" x="3976688" y="2135188"/>
          <p14:tracePt t="9344" x="3976688" y="2141538"/>
          <p14:tracePt t="9348" x="3951288" y="2173288"/>
          <p14:tracePt t="9351" x="3919538" y="2211388"/>
          <p14:tracePt t="9353" x="3913188" y="2224088"/>
          <p14:tracePt t="9357" x="3887788" y="2249488"/>
          <p14:tracePt t="9359" x="3860800" y="2262188"/>
          <p14:tracePt t="9361" x="3854450" y="2281238"/>
          <p14:tracePt t="9365" x="3829050" y="2300288"/>
          <p14:tracePt t="9366" x="3810000" y="2312988"/>
          <p14:tracePt t="9368" x="3797300" y="2325688"/>
          <p14:tracePt t="9371" x="3771900" y="2338388"/>
          <p14:tracePt t="9373" x="3759200" y="2351088"/>
          <p14:tracePt t="9375" x="3740150" y="2365375"/>
          <p14:tracePt t="9378" x="3733800" y="2371725"/>
          <p14:tracePt t="9380" x="3689350" y="2384425"/>
          <p14:tracePt t="9384" x="3651250" y="2403475"/>
          <p14:tracePt t="9385" x="3644900" y="2409825"/>
          <p14:tracePt t="9387" x="3632200" y="2409825"/>
          <p14:tracePt t="9389" x="3619500" y="2416175"/>
          <p14:tracePt t="9390" x="3600450" y="2422525"/>
          <p14:tracePt t="9392" x="3575050" y="2435225"/>
          <p14:tracePt t="9394" x="3562350" y="2435225"/>
          <p14:tracePt t="9399" x="3498850" y="2460625"/>
          <p14:tracePt t="9401" x="3467100" y="2466975"/>
          <p14:tracePt t="9407" x="3395663" y="2486025"/>
          <p14:tracePt t="9408" x="3370263" y="2486025"/>
          <p14:tracePt t="9410" x="3332163" y="2492375"/>
          <p14:tracePt t="9414" x="3275013" y="2511425"/>
          <p14:tracePt t="9416" x="3243263" y="2511425"/>
          <p14:tracePt t="9418" x="3205163" y="2517775"/>
          <p14:tracePt t="9420" x="3198813" y="2517775"/>
          <p14:tracePt t="9421" x="3160713" y="2517775"/>
          <p14:tracePt t="9423" x="3122613" y="2524125"/>
          <p14:tracePt t="9425" x="3084513" y="2524125"/>
          <p14:tracePt t="9428" x="3071813" y="2524125"/>
          <p14:tracePt t="9431" x="2995613" y="2524125"/>
          <p14:tracePt t="9435" x="2886075" y="2524125"/>
          <p14:tracePt t="9437" x="2860675" y="2524125"/>
          <p14:tracePt t="9438" x="2816225" y="2524125"/>
          <p14:tracePt t="9440" x="2778125" y="2524125"/>
          <p14:tracePt t="9442" x="2746375" y="2524125"/>
          <p14:tracePt t="9444" x="2727325" y="2524125"/>
          <p14:tracePt t="9447" x="2632075" y="2524125"/>
          <p14:tracePt t="9451" x="2555875" y="2524125"/>
          <p14:tracePt t="9453" x="2517775" y="2524125"/>
          <p14:tracePt t="9457" x="2420938" y="2517775"/>
          <p14:tracePt t="9459" x="2382838" y="2517775"/>
          <p14:tracePt t="9460" x="2357438" y="2505075"/>
          <p14:tracePt t="9464" x="2281238" y="2498725"/>
          <p14:tracePt t="9467" x="2249488" y="2498725"/>
          <p14:tracePt t="9471" x="2173288" y="2492375"/>
          <p14:tracePt t="9473" x="2141538" y="2486025"/>
          <p14:tracePt t="9475" x="2109788" y="2486025"/>
          <p14:tracePt t="9476" x="2097088" y="2479675"/>
          <p14:tracePt t="9482" x="2012950" y="2466975"/>
          <p14:tracePt t="9484" x="1981200" y="2460625"/>
          <p14:tracePt t="9489" x="1911350" y="2447925"/>
          <p14:tracePt t="9491" x="1885950" y="2441575"/>
          <p14:tracePt t="9493" x="1866900" y="2441575"/>
          <p14:tracePt t="9498" x="1822450" y="2422525"/>
          <p14:tracePt t="9501" x="1790700" y="2416175"/>
          <p14:tracePt t="9507" x="1739900" y="2403475"/>
          <p14:tracePt t="9509" x="1727200" y="2403475"/>
          <p14:tracePt t="9511" x="1720850" y="2403475"/>
          <p14:tracePt t="9514" x="1695450" y="2397125"/>
          <p14:tracePt t="9516" x="1682750" y="2390775"/>
          <p14:tracePt t="9520" x="1663700" y="2390775"/>
          <p14:tracePt t="9522" x="1651000" y="2384425"/>
          <p14:tracePt t="9525" x="1625600" y="2384425"/>
          <p14:tracePt t="9526" x="1625600" y="2378075"/>
          <p14:tracePt t="9527" x="1619250" y="2378075"/>
          <p14:tracePt t="9530" x="1606550" y="2378075"/>
          <p14:tracePt t="9531" x="1592263" y="2378075"/>
          <p14:tracePt t="9534" x="1585913" y="2371725"/>
          <p14:tracePt t="9535" x="1579563" y="2371725"/>
          <p14:tracePt t="9536" x="1573213" y="2371725"/>
          <p14:tracePt t="9538" x="1566863" y="2371725"/>
          <p14:tracePt t="9539" x="1554163" y="2371725"/>
          <p14:tracePt t="9541" x="1554163" y="2365375"/>
          <p14:tracePt t="9542" x="1541463" y="2365375"/>
          <p14:tracePt t="9544" x="1535113" y="2365375"/>
          <p14:tracePt t="9546" x="1522413" y="2365375"/>
          <p14:tracePt t="9547" x="1516063" y="2365375"/>
          <p14:tracePt t="9548" x="1509713" y="2365375"/>
          <p14:tracePt t="9551" x="1503363" y="2365375"/>
          <p14:tracePt t="9552" x="1490663" y="2365375"/>
          <p14:tracePt t="9553" x="1484313" y="2365375"/>
          <p14:tracePt t="9555" x="1477963" y="2365375"/>
          <p14:tracePt t="9557" x="1471613" y="2365375"/>
          <p14:tracePt t="9558" x="1465263" y="2365375"/>
          <p14:tracePt t="9560" x="1452563" y="2359025"/>
          <p14:tracePt t="9563" x="1439863" y="2359025"/>
          <p14:tracePt t="9564" x="1433513" y="2359025"/>
          <p14:tracePt t="9565" x="1427163" y="2359025"/>
          <p14:tracePt t="9566" x="1420813" y="2359025"/>
          <p14:tracePt t="9567" x="1414463" y="2359025"/>
          <p14:tracePt t="9569" x="1408113" y="2359025"/>
          <p14:tracePt t="9571" x="1395413" y="2359025"/>
          <p14:tracePt t="9572" x="1395413" y="2351088"/>
          <p14:tracePt t="9573" x="1389063" y="2351088"/>
          <p14:tracePt t="9576" x="1376363" y="2351088"/>
          <p14:tracePt t="9580" x="1363663" y="2351088"/>
          <p14:tracePt t="9582" x="1350963" y="2351088"/>
          <p14:tracePt t="9585" x="1338263" y="2344738"/>
          <p14:tracePt t="9589" x="1325563" y="2344738"/>
          <p14:tracePt t="9591" x="1325563" y="2338388"/>
          <p14:tracePt t="9592" x="1319213" y="2338388"/>
          <p14:tracePt t="9596" x="1306513" y="2338388"/>
          <p14:tracePt t="9599" x="1300163" y="2332038"/>
          <p14:tracePt t="9603" x="1293813" y="2332038"/>
          <p14:tracePt t="9606" x="1287463" y="2332038"/>
          <p14:tracePt t="9607" x="1287463" y="2325688"/>
          <p14:tracePt t="9609" x="1281113" y="2325688"/>
          <p14:tracePt t="9613" x="1274763" y="2319338"/>
          <p14:tracePt t="9617" x="1268413" y="2319338"/>
          <p14:tracePt t="9620" x="1262063" y="2312988"/>
          <p14:tracePt t="9624" x="1255713" y="2312988"/>
          <p14:tracePt t="9630" x="1249363" y="2306638"/>
          <p14:tracePt t="9631" x="1243013" y="2300288"/>
          <p14:tracePt t="9635" x="1236663" y="2300288"/>
          <p14:tracePt t="9638" x="1230313" y="2293938"/>
          <p14:tracePt t="9640" x="1223963" y="2293938"/>
          <p14:tracePt t="9641" x="1223963" y="2287588"/>
          <p14:tracePt t="9643" x="1217613" y="2287588"/>
          <p14:tracePt t="9647" x="1204913" y="2281238"/>
          <p14:tracePt t="9650" x="1198563" y="2281238"/>
          <p14:tracePt t="9651" x="1192213" y="2274888"/>
          <p14:tracePt t="9654" x="1179513" y="2274888"/>
          <p14:tracePt t="9655" x="1173163" y="2268538"/>
          <p14:tracePt t="9657" x="1166813" y="2268538"/>
          <p14:tracePt t="9658" x="1160463" y="2268538"/>
          <p14:tracePt t="9659" x="1154113" y="2268538"/>
          <p14:tracePt t="9663" x="1147763" y="2262188"/>
          <p14:tracePt t="9664" x="1133475" y="2262188"/>
          <p14:tracePt t="9666" x="1133475" y="2255838"/>
          <p14:tracePt t="9669" x="1114425" y="2255838"/>
          <p14:tracePt t="9671" x="1108075" y="2255838"/>
          <p14:tracePt t="9673" x="1101725" y="2249488"/>
          <p14:tracePt t="9674" x="1095375" y="2249488"/>
          <p14:tracePt t="9675" x="1089025" y="2249488"/>
          <p14:tracePt t="9678" x="1082675" y="2249488"/>
          <p14:tracePt t="9680" x="1076325" y="2249488"/>
          <p14:tracePt t="9683" x="1063625" y="2243138"/>
          <p14:tracePt t="9686" x="1057275" y="2243138"/>
          <p14:tracePt t="9688" x="1050925" y="2243138"/>
          <p14:tracePt t="9689" x="1044575" y="2243138"/>
          <p14:tracePt t="9691" x="1038225" y="2243138"/>
          <p14:tracePt t="9693" x="1031875" y="2243138"/>
          <p14:tracePt t="9698" x="1019175" y="2243138"/>
          <p14:tracePt t="9702" x="1012825" y="2243138"/>
          <p14:tracePt t="9705" x="1006475" y="2243138"/>
          <p14:tracePt t="9707" x="1000125" y="2243138"/>
          <p14:tracePt t="9713" x="993775" y="2243138"/>
          <p14:tracePt t="9718" x="987425" y="2243138"/>
          <p14:tracePt t="9725" x="981075" y="2243138"/>
          <p14:tracePt t="9788" x="987425" y="2243138"/>
          <p14:tracePt t="9792" x="993775" y="2249488"/>
          <p14:tracePt t="9796" x="1000125" y="2249488"/>
          <p14:tracePt t="9799" x="1006475" y="2249488"/>
          <p14:tracePt t="9801" x="1012825" y="2255838"/>
          <p14:tracePt t="9803" x="1019175" y="2255838"/>
          <p14:tracePt t="9805" x="1025525" y="2255838"/>
          <p14:tracePt t="9807" x="1031875" y="2255838"/>
          <p14:tracePt t="9808" x="1038225" y="2262188"/>
          <p14:tracePt t="9810" x="1044575" y="2262188"/>
          <p14:tracePt t="9815" x="1069975" y="2268538"/>
          <p14:tracePt t="9818" x="1076325" y="2268538"/>
          <p14:tracePt t="9820" x="1089025" y="2274888"/>
          <p14:tracePt t="9821" x="1101725" y="2274888"/>
          <p14:tracePt t="9823" x="1108075" y="2281238"/>
          <p14:tracePt t="9824" x="1114425" y="2281238"/>
          <p14:tracePt t="9826" x="1120775" y="2281238"/>
          <p14:tracePt t="9827" x="1127125" y="2281238"/>
          <p14:tracePt t="9830" x="1139825" y="2287588"/>
          <p14:tracePt t="9831" x="1154113" y="2287588"/>
          <p14:tracePt t="9834" x="1166813" y="2293938"/>
          <p14:tracePt t="9837" x="1179513" y="2293938"/>
          <p14:tracePt t="9838" x="1185863" y="2293938"/>
          <p14:tracePt t="9839" x="1192213" y="2300288"/>
          <p14:tracePt t="9842" x="1198563" y="2300288"/>
          <p14:tracePt t="9847" x="1204913" y="2300288"/>
          <p14:tracePt t="9848" x="1211263" y="2300288"/>
          <p14:tracePt t="9852" x="1217613" y="2300288"/>
          <p14:tracePt t="9858" x="1223963" y="2300288"/>
          <p14:tracePt t="9887" x="1230313" y="2300288"/>
          <p14:tracePt t="9890" x="1236663" y="2300288"/>
          <p14:tracePt t="9896" x="1243013" y="2300288"/>
          <p14:tracePt t="9900" x="1249363" y="2300288"/>
          <p14:tracePt t="9903" x="1255713" y="2300288"/>
          <p14:tracePt t="9906" x="1262063" y="2300288"/>
          <p14:tracePt t="9909" x="1268413" y="2300288"/>
          <p14:tracePt t="9911" x="1274763" y="2300288"/>
          <p14:tracePt t="9913" x="1281113" y="2300288"/>
          <p14:tracePt t="9917" x="1293813" y="2300288"/>
          <p14:tracePt t="9930" x="1338263" y="2300288"/>
          <p14:tracePt t="9939" x="1382713" y="2300288"/>
          <p14:tracePt t="9941" x="1395413" y="2300288"/>
          <p14:tracePt t="9944" x="1401763" y="2300288"/>
          <p14:tracePt t="9948" x="1420813" y="2300288"/>
          <p14:tracePt t="9950" x="1427163" y="2300288"/>
          <p14:tracePt t="9952" x="1433513" y="2300288"/>
          <p14:tracePt t="9954" x="1439863" y="2300288"/>
          <p14:tracePt t="9957" x="1446213" y="2300288"/>
          <p14:tracePt t="9966" x="1452563" y="2300288"/>
          <p14:tracePt t="9972" x="1458913" y="2300288"/>
          <p14:tracePt t="10015" x="1465263" y="2300288"/>
          <p14:tracePt t="10021" x="1471613" y="2300288"/>
          <p14:tracePt t="10025" x="1477963" y="2300288"/>
          <p14:tracePt t="10033" x="1497013" y="2293938"/>
          <p14:tracePt t="10036" x="1503363" y="2293938"/>
          <p14:tracePt t="10039" x="1516063" y="2293938"/>
          <p14:tracePt t="10042" x="1528763" y="2293938"/>
          <p14:tracePt t="10046" x="1535113" y="2293938"/>
          <p14:tracePt t="10050" x="1560513" y="2293938"/>
          <p14:tracePt t="10058" x="1606550" y="2293938"/>
          <p14:tracePt t="10062" x="1619250" y="2293938"/>
          <p14:tracePt t="10068" x="1651000" y="2293938"/>
          <p14:tracePt t="10072" x="1663700" y="2293938"/>
          <p14:tracePt t="10079" x="1676400" y="2293938"/>
          <p14:tracePt t="10083" x="1689100" y="2293938"/>
          <p14:tracePt t="10086" x="1695450" y="2293938"/>
          <p14:tracePt t="10089" x="1701800" y="2293938"/>
          <p14:tracePt t="10100" x="1708150" y="2287588"/>
          <p14:tracePt t="10106" x="1714500" y="2287588"/>
          <p14:tracePt t="10116" x="1720850" y="2287588"/>
          <p14:tracePt t="10124" x="1727200" y="2287588"/>
          <p14:tracePt t="10128" x="1733550" y="2287588"/>
          <p14:tracePt t="10133" x="1739900" y="2287588"/>
          <p14:tracePt t="10138" x="1758950" y="2281238"/>
          <p14:tracePt t="10145" x="1778000" y="2281238"/>
          <p14:tracePt t="10151" x="1809750" y="2281238"/>
          <p14:tracePt t="10156" x="1841500" y="2281238"/>
          <p14:tracePt t="10162" x="1873250" y="2281238"/>
          <p14:tracePt t="10168" x="1917700" y="2281238"/>
          <p14:tracePt t="10175" x="1962150" y="2281238"/>
          <p14:tracePt t="10176" x="1974850" y="2281238"/>
          <p14:tracePt t="10182" x="2006600" y="2281238"/>
          <p14:tracePt t="10185" x="2032000" y="2281238"/>
          <p14:tracePt t="10190" x="2065338" y="2281238"/>
          <p14:tracePt t="10191" x="2078038" y="2281238"/>
          <p14:tracePt t="10193" x="2084388" y="2281238"/>
          <p14:tracePt t="10199" x="2109788" y="2281238"/>
          <p14:tracePt t="10201" x="2122488" y="2281238"/>
          <p14:tracePt t="10204" x="2128838" y="2281238"/>
          <p14:tracePt t="10205" x="2135188" y="2281238"/>
          <p14:tracePt t="10207" x="2141538" y="2281238"/>
          <p14:tracePt t="10209" x="2147888" y="2281238"/>
          <p14:tracePt t="10214" x="2160588" y="2281238"/>
          <p14:tracePt t="10219" x="2166938" y="2281238"/>
          <p14:tracePt t="10221" x="2173288" y="2281238"/>
          <p14:tracePt t="10224" x="2179638" y="2281238"/>
          <p14:tracePt t="10229" x="2185988" y="2281238"/>
          <p14:tracePt t="10231" x="2192338" y="2281238"/>
          <p14:tracePt t="10235" x="2198688" y="2281238"/>
          <p14:tracePt t="10238" x="2205038" y="2274888"/>
          <p14:tracePt t="10239" x="2211388" y="2274888"/>
          <p14:tracePt t="10242" x="2217738" y="2274888"/>
          <p14:tracePt t="10247" x="2230438" y="2274888"/>
          <p14:tracePt t="10251" x="2243138" y="2274888"/>
          <p14:tracePt t="10254" x="2249488" y="2274888"/>
          <p14:tracePt t="10256" x="2262188" y="2268538"/>
          <p14:tracePt t="10258" x="2268538" y="2268538"/>
          <p14:tracePt t="10259" x="2274888" y="2268538"/>
          <p14:tracePt t="10261" x="2281238" y="2268538"/>
          <p14:tracePt t="10263" x="2293938" y="2268538"/>
          <p14:tracePt t="10267" x="2319338" y="2262188"/>
          <p14:tracePt t="10268" x="2325688" y="2262188"/>
          <p14:tracePt t="10270" x="2338388" y="2262188"/>
          <p14:tracePt t="10272" x="2351088" y="2262188"/>
          <p14:tracePt t="10273" x="2351088" y="2255838"/>
          <p14:tracePt t="10274" x="2357438" y="2255838"/>
          <p14:tracePt t="10275" x="2363788" y="2255838"/>
          <p14:tracePt t="10276" x="2370138" y="2255838"/>
          <p14:tracePt t="10281" x="2408238" y="2249488"/>
          <p14:tracePt t="10284" x="2427288" y="2249488"/>
          <p14:tracePt t="10285" x="2433638" y="2249488"/>
          <p14:tracePt t="10287" x="2446338" y="2249488"/>
          <p14:tracePt t="10288" x="2452688" y="2249488"/>
          <p14:tracePt t="10289" x="2459038" y="2243138"/>
          <p14:tracePt t="10291" x="2471738" y="2243138"/>
          <p14:tracePt t="10292" x="2478088" y="2243138"/>
          <p14:tracePt t="10293" x="2484438" y="2243138"/>
          <p14:tracePt t="10297" x="2503488" y="2236788"/>
          <p14:tracePt t="10300" x="2517775" y="2236788"/>
          <p14:tracePt t="10302" x="2530475" y="2236788"/>
          <p14:tracePt t="10304" x="2549525" y="2230438"/>
          <p14:tracePt t="10306" x="2562225" y="2230438"/>
          <p14:tracePt t="10307" x="2568575" y="2230438"/>
          <p14:tracePt t="10308" x="2574925" y="2230438"/>
          <p14:tracePt t="10310" x="2581275" y="2230438"/>
          <p14:tracePt t="10314" x="2593975" y="2224088"/>
          <p14:tracePt t="10315" x="2606675" y="2224088"/>
          <p14:tracePt t="10318" x="2619375" y="2224088"/>
          <p14:tracePt t="10321" x="2625725" y="2224088"/>
          <p14:tracePt t="10322" x="2632075" y="2224088"/>
          <p14:tracePt t="10323" x="2638425" y="2224088"/>
          <p14:tracePt t="10324" x="2638425" y="2217738"/>
          <p14:tracePt t="10325" x="2644775" y="2217738"/>
          <p14:tracePt t="10327" x="2651125" y="2217738"/>
          <p14:tracePt t="10330" x="2657475" y="2217738"/>
          <p14:tracePt t="10333" x="2663825" y="2217738"/>
          <p14:tracePt t="10336" x="2670175" y="2217738"/>
          <p14:tracePt t="10337" x="2670175" y="2211388"/>
          <p14:tracePt t="10340" x="2676525" y="2211388"/>
          <p14:tracePt t="10345" x="2682875" y="2211388"/>
          <p14:tracePt t="10358" x="2689225" y="2211388"/>
          <p14:tracePt t="10367" x="2695575" y="2211388"/>
          <p14:tracePt t="10376" x="2701925" y="2211388"/>
          <p14:tracePt t="10386" x="2714625" y="2211388"/>
          <p14:tracePt t="10389" x="2727325" y="2211388"/>
          <p14:tracePt t="10393" x="2733675" y="2211388"/>
          <p14:tracePt t="10401" x="2752725" y="2205038"/>
          <p14:tracePt t="10407" x="2771775" y="2205038"/>
          <p14:tracePt t="10411" x="2778125" y="2205038"/>
          <p14:tracePt t="10417" x="2797175" y="2205038"/>
          <p14:tracePt t="10421" x="2803525" y="2205038"/>
          <p14:tracePt t="10425" x="2816225" y="2205038"/>
          <p14:tracePt t="10431" x="2822575" y="2205038"/>
          <p14:tracePt t="10435" x="2828925" y="2205038"/>
          <p14:tracePt t="10441" x="2835275" y="2205038"/>
          <p14:tracePt t="10452" x="2841625" y="2205038"/>
          <p14:tracePt t="10466" x="2847975" y="2205038"/>
          <p14:tracePt t="10472" x="2854325" y="2205038"/>
          <p14:tracePt t="10483" x="2867025" y="2205038"/>
          <p14:tracePt t="10491" x="2886075" y="2205038"/>
          <p14:tracePt t="10494" x="2898775" y="2205038"/>
          <p14:tracePt t="10502" x="2924175" y="2205038"/>
          <p14:tracePt t="10507" x="2949575" y="2205038"/>
          <p14:tracePt t="10512" x="2962275" y="2205038"/>
          <p14:tracePt t="10518" x="3008313" y="2205038"/>
          <p14:tracePt t="10526" x="3040063" y="2211388"/>
          <p14:tracePt t="10530" x="3052763" y="2217738"/>
          <p14:tracePt t="10534" x="3078163" y="2217738"/>
          <p14:tracePt t="10539" x="3103563" y="2217738"/>
          <p14:tracePt t="10542" x="3116263" y="2217738"/>
          <p14:tracePt t="10544" x="3122613" y="2217738"/>
          <p14:tracePt t="10548" x="3135313" y="2217738"/>
          <p14:tracePt t="10553" x="3154363" y="2224088"/>
          <p14:tracePt t="10556" x="3160713" y="2224088"/>
          <p14:tracePt t="10562" x="3167063" y="2224088"/>
          <p14:tracePt t="10566" x="3179763" y="2224088"/>
          <p14:tracePt t="10571" x="3186113" y="2224088"/>
          <p14:tracePt t="10574" x="3192463" y="2224088"/>
          <p14:tracePt t="10581" x="3198813" y="2224088"/>
          <p14:tracePt t="10584" x="3205163" y="2224088"/>
          <p14:tracePt t="10587" x="3211513" y="2224088"/>
          <p14:tracePt t="10591" x="3217863" y="2224088"/>
          <p14:tracePt t="10596" x="3224213" y="2224088"/>
          <p14:tracePt t="10599" x="3230563" y="2224088"/>
          <p14:tracePt t="10603" x="3236913" y="2224088"/>
          <p14:tracePt t="10604" x="3243263" y="2224088"/>
          <p14:tracePt t="10609" x="3249613" y="2224088"/>
          <p14:tracePt t="10618" x="3268663" y="2224088"/>
          <p14:tracePt t="10622" x="3281363" y="2224088"/>
          <p14:tracePt t="10626" x="3294063" y="2224088"/>
          <p14:tracePt t="10637" x="3319463" y="2224088"/>
          <p14:tracePt t="10641" x="3332163" y="2224088"/>
          <p14:tracePt t="10643" x="3338513" y="2224088"/>
          <p14:tracePt t="10649" x="3351213" y="2217738"/>
          <p14:tracePt t="10655" x="3363913" y="2217738"/>
          <p14:tracePt t="10659" x="3370263" y="2217738"/>
          <p14:tracePt t="10665" x="3376613" y="2217738"/>
          <p14:tracePt t="10670" x="3382963" y="2217738"/>
          <p14:tracePt t="10678" x="3389313" y="2217738"/>
          <p14:tracePt t="10684" x="3395663" y="2217738"/>
          <p14:tracePt t="10691" x="3402013" y="2217738"/>
          <p14:tracePt t="10695" x="3408363" y="2217738"/>
          <p14:tracePt t="10703" x="3421063" y="2211388"/>
          <p14:tracePt t="10706" x="3427413" y="2211388"/>
          <p14:tracePt t="10710" x="3441700" y="2211388"/>
          <p14:tracePt t="10716" x="3454400" y="2211388"/>
          <p14:tracePt t="10721" x="3467100" y="2211388"/>
          <p14:tracePt t="10724" x="3473450" y="2211388"/>
          <p14:tracePt t="10726" x="3479800" y="2211388"/>
          <p14:tracePt t="10735" x="3505200" y="2211388"/>
          <p14:tracePt t="10741" x="3517900" y="2211388"/>
          <p14:tracePt t="10746" x="3524250" y="2211388"/>
          <p14:tracePt t="10753" x="3543300" y="2211388"/>
          <p14:tracePt t="10761" x="3556000" y="2211388"/>
          <p14:tracePt t="10769" x="3568700" y="2211388"/>
          <p14:tracePt t="10774" x="3581400" y="2211388"/>
          <p14:tracePt t="10788" x="3594100" y="2217738"/>
          <p14:tracePt t="10790" x="3600450" y="2217738"/>
          <p14:tracePt t="10795" x="3606800" y="2217738"/>
          <p14:tracePt t="10799" x="3613150" y="2217738"/>
          <p14:tracePt t="10804" x="3619500" y="2217738"/>
          <p14:tracePt t="10807" x="3625850" y="2217738"/>
          <p14:tracePt t="10809" x="3632200" y="2217738"/>
          <p14:tracePt t="10817" x="3651250" y="2217738"/>
          <p14:tracePt t="10823" x="3670300" y="2217738"/>
          <p14:tracePt t="10826" x="3676650" y="2217738"/>
          <p14:tracePt t="10834" x="3702050" y="2217738"/>
          <p14:tracePt t="10837" x="3708400" y="2217738"/>
          <p14:tracePt t="10845" x="3721100" y="2224088"/>
          <p14:tracePt t="10849" x="3733800" y="2224088"/>
          <p14:tracePt t="10853" x="3740150" y="2224088"/>
          <p14:tracePt t="10856" x="3746500" y="2224088"/>
          <p14:tracePt t="10865" x="3752850" y="2224088"/>
          <p14:tracePt t="11271" x="3746500" y="2224088"/>
          <p14:tracePt t="11277" x="3727450" y="2230438"/>
          <p14:tracePt t="11280" x="3721100" y="2230438"/>
          <p14:tracePt t="11284" x="3695700" y="2236788"/>
          <p14:tracePt t="11290" x="3663950" y="2243138"/>
          <p14:tracePt t="11295" x="3638550" y="2243138"/>
          <p14:tracePt t="11299" x="3606800" y="2243138"/>
          <p14:tracePt t="11303" x="3562350" y="2249488"/>
          <p14:tracePt t="11309" x="3498850" y="2255838"/>
          <p14:tracePt t="11319" x="3357563" y="2268538"/>
          <p14:tracePt t="11323" x="3300413" y="2268538"/>
          <p14:tracePt t="11327" x="3236913" y="2268538"/>
          <p14:tracePt t="11331" x="3186113" y="2268538"/>
          <p14:tracePt t="11335" x="3103563" y="2268538"/>
          <p14:tracePt t="11342" x="2930525" y="2268538"/>
          <p14:tracePt t="11347" x="2917825" y="2268538"/>
          <p14:tracePt t="11351" x="2771775" y="2268538"/>
          <p14:tracePt t="11356" x="2651125" y="2268538"/>
          <p14:tracePt t="11362" x="2574925" y="2268538"/>
          <p14:tracePt t="11367" x="2420938" y="2262188"/>
          <p14:tracePt t="11372" x="2325688" y="2255838"/>
          <p14:tracePt t="11377" x="2236788" y="2255838"/>
          <p14:tracePt t="11381" x="2160588" y="2255838"/>
          <p14:tracePt t="11386" x="2051050" y="2255838"/>
          <p14:tracePt t="11390" x="1993900" y="2249488"/>
          <p14:tracePt t="11393" x="1943100" y="2249488"/>
          <p14:tracePt t="11397" x="1866900" y="2249488"/>
          <p14:tracePt t="11401" x="1809750" y="2249488"/>
          <p14:tracePt t="11405" x="1765300" y="2249488"/>
          <p14:tracePt t="11409" x="1701800" y="2249488"/>
          <p14:tracePt t="11414" x="1651000" y="2249488"/>
          <p14:tracePt t="11418" x="1592263" y="2249488"/>
          <p14:tracePt t="11423" x="1554163" y="2249488"/>
          <p14:tracePt t="11428" x="1509713" y="2249488"/>
          <p14:tracePt t="11432" x="1452563" y="2249488"/>
          <p14:tracePt t="11437" x="1420813" y="2249488"/>
          <p14:tracePt t="11444" x="1376363" y="2249488"/>
          <p14:tracePt t="11450" x="1350963" y="2255838"/>
          <p14:tracePt t="11455" x="1325563" y="2262188"/>
          <p14:tracePt t="11461" x="1312863" y="2268538"/>
          <p14:tracePt t="11465" x="1300163" y="2274888"/>
          <p14:tracePt t="11470" x="1287463" y="2281238"/>
          <p14:tracePt t="11474" x="1281113" y="2287588"/>
          <p14:tracePt t="11478" x="1274763" y="2293938"/>
          <p14:tracePt t="11481" x="1262063" y="2300288"/>
          <p14:tracePt t="11486" x="1249363" y="2312988"/>
          <p14:tracePt t="11491" x="1230313" y="2325688"/>
          <p14:tracePt t="11497" x="1211263" y="2338388"/>
          <p14:tracePt t="11501" x="1185863" y="2359025"/>
          <p14:tracePt t="11505" x="1173163" y="2365375"/>
          <p14:tracePt t="11509" x="1154113" y="2378075"/>
          <p14:tracePt t="11512" x="1147763" y="2378075"/>
          <p14:tracePt t="11516" x="1120775" y="2397125"/>
          <p14:tracePt t="11520" x="1095375" y="2409825"/>
          <p14:tracePt t="11523" x="1082675" y="2416175"/>
          <p14:tracePt t="11527" x="1063625" y="2428875"/>
          <p14:tracePt t="11532" x="1050925" y="2441575"/>
          <p14:tracePt t="11534" x="1038225" y="2447925"/>
          <p14:tracePt t="11537" x="1025525" y="2454275"/>
          <p14:tracePt t="11540" x="1012825" y="2466975"/>
          <p14:tracePt t="11543" x="1006475" y="2473325"/>
          <p14:tracePt t="11547" x="1000125" y="2479675"/>
          <p14:tracePt t="11550" x="993775" y="2486025"/>
          <p14:tracePt t="11552" x="987425" y="2486025"/>
          <p14:tracePt t="11559" x="974725" y="2498725"/>
          <p14:tracePt t="11563" x="968375" y="2511425"/>
          <p14:tracePt t="11568" x="968375" y="2517775"/>
          <p14:tracePt t="11569" x="962025" y="2517775"/>
          <p14:tracePt t="11571" x="962025" y="2524125"/>
          <p14:tracePt t="11574" x="955675" y="2530475"/>
          <p14:tracePt t="11580" x="949325" y="2536825"/>
          <p14:tracePt t="11582" x="949325" y="2543175"/>
          <p14:tracePt t="11585" x="942975" y="2549525"/>
          <p14:tracePt t="11591" x="936625" y="2555875"/>
          <p14:tracePt t="11593" x="936625" y="2562225"/>
          <p14:tracePt t="11594" x="936625" y="2568575"/>
          <p14:tracePt t="11598" x="923925" y="2574925"/>
          <p14:tracePt t="11601" x="923925" y="2581275"/>
          <p14:tracePt t="11604" x="917575" y="2587625"/>
          <p14:tracePt t="11606" x="911225" y="2593975"/>
          <p14:tracePt t="11609" x="904875" y="2600325"/>
          <p14:tracePt t="11611" x="898525" y="2606675"/>
          <p14:tracePt t="11614" x="885825" y="2613025"/>
          <p14:tracePt t="11617" x="879475" y="2619375"/>
          <p14:tracePt t="11619" x="873125" y="2625725"/>
          <p14:tracePt t="11623" x="860425" y="2632075"/>
          <p14:tracePt t="11627" x="854075" y="2638425"/>
          <p14:tracePt t="11630" x="841375" y="2638425"/>
          <p14:tracePt t="11635" x="835025" y="2651125"/>
          <p14:tracePt t="11636" x="828675" y="2651125"/>
          <p14:tracePt t="11638" x="822325" y="2657475"/>
          <p14:tracePt t="11644" x="809625" y="2663825"/>
          <p14:tracePt t="11646" x="809625" y="2670175"/>
          <p14:tracePt t="11649" x="803275" y="2670175"/>
          <p14:tracePt t="11651" x="803275" y="2676525"/>
          <p14:tracePt t="11653" x="796925" y="2676525"/>
          <p14:tracePt t="11656" x="796925" y="2682875"/>
          <p14:tracePt t="11898" x="803275" y="2682875"/>
          <p14:tracePt t="11903" x="809625" y="2682875"/>
          <p14:tracePt t="11908" x="815975" y="2682875"/>
          <p14:tracePt t="11915" x="822325" y="2682875"/>
          <p14:tracePt t="11918" x="828675" y="2682875"/>
          <p14:tracePt t="11921" x="835025" y="2682875"/>
          <p14:tracePt t="11926" x="841375" y="2682875"/>
          <p14:tracePt t="11943" x="854075" y="2682875"/>
          <p14:tracePt t="11949" x="860425" y="2682875"/>
          <p14:tracePt t="11957" x="866775" y="2682875"/>
          <p14:tracePt t="11972" x="873125" y="2682875"/>
          <p14:tracePt t="11984" x="879475" y="2682875"/>
          <p14:tracePt t="11990" x="885825" y="2682875"/>
          <p14:tracePt t="12003" x="904875" y="2682875"/>
          <p14:tracePt t="12007" x="911225" y="2682875"/>
          <p14:tracePt t="12010" x="917575" y="2682875"/>
          <p14:tracePt t="12020" x="942975" y="2682875"/>
          <p14:tracePt t="12023" x="949325" y="2682875"/>
          <p14:tracePt t="12027" x="962025" y="2682875"/>
          <p14:tracePt t="12033" x="974725" y="2682875"/>
          <p14:tracePt t="12041" x="987425" y="2682875"/>
          <p14:tracePt t="12045" x="993775" y="2682875"/>
          <p14:tracePt t="12090" x="1000125" y="2682875"/>
          <p14:tracePt t="12109" x="1006475" y="2682875"/>
          <p14:tracePt t="12116" x="1012825" y="2682875"/>
          <p14:tracePt t="12118" x="1019175" y="2682875"/>
          <p14:tracePt t="12121" x="1025525" y="2682875"/>
          <p14:tracePt t="12125" x="1038225" y="2682875"/>
          <p14:tracePt t="12127" x="1044575" y="2682875"/>
          <p14:tracePt t="12132" x="1057275" y="2682875"/>
          <p14:tracePt t="12135" x="1063625" y="2682875"/>
          <p14:tracePt t="12140" x="1076325" y="2682875"/>
          <p14:tracePt t="12145" x="1082675" y="2682875"/>
          <p14:tracePt t="12150" x="1089025" y="2682875"/>
          <p14:tracePt t="12244" x="1095375" y="2682875"/>
          <p14:tracePt t="12253" x="1101725" y="2682875"/>
          <p14:tracePt t="12337" x="1108075" y="2682875"/>
          <p14:tracePt t="12342" x="1114425" y="2682875"/>
          <p14:tracePt t="12347" x="1120775" y="2682875"/>
          <p14:tracePt t="12350" x="1127125" y="2682875"/>
          <p14:tracePt t="12358" x="1133475" y="2682875"/>
          <p14:tracePt t="12419" x="1139825" y="2689225"/>
          <p14:tracePt t="12427" x="1147763" y="2689225"/>
          <p14:tracePt t="12431" x="1154113" y="2689225"/>
          <p14:tracePt t="12435" x="1160463" y="2689225"/>
          <p14:tracePt t="12439" x="1173163" y="2689225"/>
          <p14:tracePt t="12447" x="1179513" y="2689225"/>
          <p14:tracePt t="12451" x="1198563" y="2695575"/>
          <p14:tracePt t="12456" x="1204913" y="2695575"/>
          <p14:tracePt t="12459" x="1211263" y="2695575"/>
          <p14:tracePt t="12464" x="1217613" y="2695575"/>
          <p14:tracePt t="12522" x="1223963" y="2695575"/>
          <p14:tracePt t="12531" x="1230313" y="2695575"/>
          <p14:tracePt t="12534" x="1236663" y="2695575"/>
          <p14:tracePt t="12537" x="1243013" y="2695575"/>
          <p14:tracePt t="12540" x="1249363" y="2695575"/>
          <p14:tracePt t="12544" x="1262063" y="2701925"/>
          <p14:tracePt t="12547" x="1268413" y="2701925"/>
          <p14:tracePt t="12551" x="1281113" y="2701925"/>
          <p14:tracePt t="12557" x="1300163" y="2701925"/>
          <p14:tracePt t="12559" x="1306513" y="2701925"/>
          <p14:tracePt t="12567" x="1325563" y="2701925"/>
          <p14:tracePt t="12571" x="1331913" y="2701925"/>
          <p14:tracePt t="12577" x="1338263" y="2701925"/>
          <p14:tracePt t="12583" x="1344613" y="2701925"/>
          <p14:tracePt t="12586" x="1350963" y="2701925"/>
          <p14:tracePt t="12593" x="1357313" y="2701925"/>
          <p14:tracePt t="12599" x="1370013" y="2701925"/>
          <p14:tracePt t="12603" x="1382713" y="2701925"/>
          <p14:tracePt t="12610" x="1401763" y="2701925"/>
          <p14:tracePt t="12616" x="1420813" y="2701925"/>
          <p14:tracePt t="12621" x="1446213" y="2701925"/>
          <p14:tracePt t="12625" x="1471613" y="2701925"/>
          <p14:tracePt t="12631" x="1503363" y="2701925"/>
          <p14:tracePt t="12636" x="1528763" y="2701925"/>
          <p14:tracePt t="12641" x="1560513" y="2701925"/>
          <p14:tracePt t="12644" x="1573213" y="2701925"/>
          <p14:tracePt t="12651" x="1619250" y="2701925"/>
          <p14:tracePt t="12659" x="1651000" y="2701925"/>
          <p14:tracePt t="12662" x="1657350" y="2701925"/>
          <p14:tracePt t="12668" x="1676400" y="2701925"/>
          <p14:tracePt t="12721" x="1682750" y="2701925"/>
          <p14:tracePt t="12752" x="1689100" y="2701925"/>
          <p14:tracePt t="12763" x="1701800" y="2701925"/>
          <p14:tracePt t="12768" x="1708150" y="2701925"/>
          <p14:tracePt t="12774" x="1714500" y="2701925"/>
          <p14:tracePt t="12779" x="1720850" y="2701925"/>
          <p14:tracePt t="13065" x="1720850" y="2708275"/>
          <p14:tracePt t="13068" x="1720850" y="2714625"/>
          <p14:tracePt t="13072" x="1720850" y="2720975"/>
          <p14:tracePt t="13075" x="1720850" y="2727325"/>
          <p14:tracePt t="13077" x="1720850" y="2733675"/>
          <p14:tracePt t="13081" x="1720850" y="2740025"/>
          <p14:tracePt t="13082" x="1720850" y="2746375"/>
          <p14:tracePt t="13084" x="1720850" y="2752725"/>
          <p14:tracePt t="13086" x="1720850" y="2759075"/>
          <p14:tracePt t="13089" x="1720850" y="2765425"/>
          <p14:tracePt t="13090" x="1720850" y="2771775"/>
          <p14:tracePt t="13091" x="1714500" y="2771775"/>
          <p14:tracePt t="13093" x="1714500" y="2778125"/>
          <p14:tracePt t="13096" x="1714500" y="2784475"/>
          <p14:tracePt t="13099" x="1708150" y="2792413"/>
          <p14:tracePt t="13102" x="1701800" y="2798763"/>
          <p14:tracePt t="13105" x="1695450" y="2805113"/>
          <p14:tracePt t="13107" x="1689100" y="2805113"/>
          <p14:tracePt t="13108" x="1689100" y="2811463"/>
          <p14:tracePt t="13113" x="1682750" y="2817813"/>
          <p14:tracePt t="13116" x="1676400" y="2817813"/>
          <p14:tracePt t="13118" x="1670050" y="2824163"/>
          <p14:tracePt t="13120" x="1663700" y="2830513"/>
          <p14:tracePt t="13122" x="1657350" y="2830513"/>
          <p14:tracePt t="13124" x="1651000" y="2836863"/>
          <p14:tracePt t="13129" x="1638300" y="2843213"/>
          <p14:tracePt t="13133" x="1631950" y="2849563"/>
          <p14:tracePt t="13134" x="1625600" y="2849563"/>
          <p14:tracePt t="13137" x="1619250" y="2855913"/>
          <p14:tracePt t="13138" x="1612900" y="2855913"/>
          <p14:tracePt t="13139" x="1606550" y="2855913"/>
          <p14:tracePt t="13140" x="1606550" y="2862263"/>
          <p14:tracePt t="13142" x="1598613" y="2862263"/>
          <p14:tracePt t="13143" x="1592263" y="2868613"/>
          <p14:tracePt t="13146" x="1579563" y="2868613"/>
          <p14:tracePt t="13150" x="1573213" y="2874963"/>
          <p14:tracePt t="13152" x="1560513" y="2881313"/>
          <p14:tracePt t="13155" x="1547813" y="2887663"/>
          <p14:tracePt t="13157" x="1541463" y="2887663"/>
          <p14:tracePt t="13159" x="1535113" y="2887663"/>
          <p14:tracePt t="13160" x="1535113" y="2894013"/>
          <p14:tracePt t="13162" x="1522413" y="2894013"/>
          <p14:tracePt t="13165" x="1509713" y="2900363"/>
          <p14:tracePt t="13167" x="1509713" y="2906713"/>
          <p14:tracePt t="13170" x="1497013" y="2906713"/>
          <p14:tracePt t="13171" x="1490663" y="2913063"/>
          <p14:tracePt t="13173" x="1484313" y="2913063"/>
          <p14:tracePt t="13174" x="1477963" y="2913063"/>
          <p14:tracePt t="13175" x="1477963" y="2919413"/>
          <p14:tracePt t="13180" x="1465263" y="2925763"/>
          <p14:tracePt t="13181" x="1458913" y="2925763"/>
          <p14:tracePt t="13184" x="1446213" y="2932113"/>
          <p14:tracePt t="13187" x="1439863" y="2932113"/>
          <p14:tracePt t="13188" x="1433513" y="2938463"/>
          <p14:tracePt t="13190" x="1427163" y="2938463"/>
          <p14:tracePt t="13191" x="1427163" y="2944813"/>
          <p14:tracePt t="13192" x="1420813" y="2944813"/>
          <p14:tracePt t="13196" x="1408113" y="2951163"/>
          <p14:tracePt t="13197" x="1401763" y="2951163"/>
          <p14:tracePt t="13200" x="1395413" y="2951163"/>
          <p14:tracePt t="13202" x="1389063" y="2957513"/>
          <p14:tracePt t="13204" x="1382713" y="2957513"/>
          <p14:tracePt t="13205" x="1376363" y="2957513"/>
          <p14:tracePt t="13206" x="1376363" y="2963863"/>
          <p14:tracePt t="13207" x="1370013" y="2963863"/>
          <p14:tracePt t="13209" x="1363663" y="2963863"/>
          <p14:tracePt t="13212" x="1357313" y="2970213"/>
          <p14:tracePt t="13213" x="1350963" y="2970213"/>
          <p14:tracePt t="13219" x="1344613" y="2970213"/>
          <p14:tracePt t="13221" x="1338263" y="2976563"/>
          <p14:tracePt t="13222" x="1331913" y="2976563"/>
          <p14:tracePt t="13223" x="1325563" y="2976563"/>
          <p14:tracePt t="13225" x="1319213" y="2976563"/>
          <p14:tracePt t="13229" x="1306513" y="2982913"/>
          <p14:tracePt t="13232" x="1293813" y="2982913"/>
          <p14:tracePt t="13236" x="1281113" y="2982913"/>
          <p14:tracePt t="13237" x="1274763" y="2982913"/>
          <p14:tracePt t="13239" x="1262063" y="2989263"/>
          <p14:tracePt t="13241" x="1255713" y="2989263"/>
          <p14:tracePt t="13243" x="1243013" y="2989263"/>
          <p14:tracePt t="13248" x="1223963" y="2989263"/>
          <p14:tracePt t="13253" x="1211263" y="2989263"/>
          <p14:tracePt t="13256" x="1198563" y="2989263"/>
          <p14:tracePt t="13258" x="1192213" y="2989263"/>
          <p14:tracePt t="13260" x="1185863" y="2989263"/>
          <p14:tracePt t="13263" x="1179513" y="2995613"/>
          <p14:tracePt t="13265" x="1166813" y="2995613"/>
          <p14:tracePt t="13268" x="1160463" y="2995613"/>
          <p14:tracePt t="13270" x="1154113" y="2995613"/>
          <p14:tracePt t="13272" x="1147763" y="2995613"/>
          <p14:tracePt t="13275" x="1139825" y="2995613"/>
          <p14:tracePt t="13279" x="1133475" y="2995613"/>
          <p14:tracePt t="13281" x="1127125" y="2995613"/>
          <p14:tracePt t="13284" x="1120775" y="2995613"/>
          <p14:tracePt t="13287" x="1114425" y="2995613"/>
          <p14:tracePt t="13289" x="1108075" y="2995613"/>
          <p14:tracePt t="13291" x="1101725" y="2995613"/>
          <p14:tracePt t="13295" x="1095375" y="2995613"/>
          <p14:tracePt t="13296" x="1089025" y="2995613"/>
          <p14:tracePt t="13299" x="1082675" y="2995613"/>
          <p14:tracePt t="13303" x="1076325" y="3001963"/>
          <p14:tracePt t="13304" x="1069975" y="3001963"/>
          <p14:tracePt t="13306" x="1063625" y="3001963"/>
          <p14:tracePt t="13309" x="1057275" y="3001963"/>
          <p14:tracePt t="13314" x="1044575" y="3001963"/>
          <p14:tracePt t="13316" x="1038225" y="3008313"/>
          <p14:tracePt t="13318" x="1031875" y="3008313"/>
          <p14:tracePt t="13320" x="1025525" y="3008313"/>
          <p14:tracePt t="13321" x="1019175" y="3008313"/>
          <p14:tracePt t="13322" x="1012825" y="3014663"/>
          <p14:tracePt t="13324" x="1006475" y="3014663"/>
          <p14:tracePt t="13326" x="1000125" y="3014663"/>
          <p14:tracePt t="13329" x="987425" y="3021013"/>
          <p14:tracePt t="13332" x="981075" y="3021013"/>
          <p14:tracePt t="13333" x="968375" y="3021013"/>
          <p14:tracePt t="13336" x="962025" y="3027363"/>
          <p14:tracePt t="13337" x="949325" y="3027363"/>
          <p14:tracePt t="13339" x="942975" y="3033713"/>
          <p14:tracePt t="13341" x="936625" y="3033713"/>
          <p14:tracePt t="13342" x="930275" y="3033713"/>
          <p14:tracePt t="13345" x="917575" y="3033713"/>
          <p14:tracePt t="13347" x="911225" y="3040063"/>
          <p14:tracePt t="13348" x="904875" y="3040063"/>
          <p14:tracePt t="13352" x="892175" y="3046413"/>
          <p14:tracePt t="13354" x="885825" y="3046413"/>
          <p14:tracePt t="13355" x="879475" y="3046413"/>
          <p14:tracePt t="13357" x="873125" y="3052763"/>
          <p14:tracePt t="13359" x="866775" y="3052763"/>
          <p14:tracePt t="13363" x="854075" y="3059113"/>
          <p14:tracePt t="13366" x="847725" y="3059113"/>
          <p14:tracePt t="13369" x="841375" y="3065463"/>
          <p14:tracePt t="13373" x="835025" y="3065463"/>
          <p14:tracePt t="13374" x="835025" y="3071813"/>
          <p14:tracePt t="13380" x="828675" y="3071813"/>
          <p14:tracePt t="13384" x="822325" y="3071813"/>
          <p14:tracePt t="13386" x="822325" y="3078163"/>
          <p14:tracePt t="13390" x="815975" y="3078163"/>
          <p14:tracePt t="13394" x="815975" y="3084513"/>
          <p14:tracePt t="13400" x="809625" y="3084513"/>
          <p14:tracePt t="13406" x="809625" y="3090863"/>
          <p14:tracePt t="13409" x="803275" y="3090863"/>
          <p14:tracePt t="13413" x="803275" y="3097213"/>
          <p14:tracePt t="13418" x="796925" y="3103563"/>
          <p14:tracePt t="13423" x="796925" y="3109913"/>
          <p14:tracePt t="13428" x="790575" y="3109913"/>
          <p14:tracePt t="13432" x="790575" y="3116263"/>
          <p14:tracePt t="13436" x="790575" y="3122613"/>
          <p14:tracePt t="13442" x="790575" y="3128963"/>
          <p14:tracePt t="13449" x="790575" y="3135313"/>
          <p14:tracePt t="13454" x="790575" y="3141663"/>
          <p14:tracePt t="13458" x="790575" y="3148013"/>
          <p14:tracePt t="13462" x="790575" y="3154363"/>
          <p14:tracePt t="13467" x="790575" y="3160713"/>
          <p14:tracePt t="13471" x="796925" y="3167063"/>
          <p14:tracePt t="13475" x="803275" y="3173413"/>
          <p14:tracePt t="13482" x="809625" y="3186113"/>
          <p14:tracePt t="13485" x="815975" y="3186113"/>
          <p14:tracePt t="13488" x="815975" y="3192463"/>
          <p14:tracePt t="13490" x="822325" y="3198813"/>
          <p14:tracePt t="13499" x="835025" y="3205163"/>
          <p14:tracePt t="13505" x="841375" y="3211513"/>
          <p14:tracePt t="13508" x="847725" y="3219450"/>
          <p14:tracePt t="13518" x="860425" y="3232150"/>
          <p14:tracePt t="13524" x="866775" y="3232150"/>
          <p14:tracePt t="13528" x="873125" y="3238500"/>
          <p14:tracePt t="13533" x="879475" y="3244850"/>
          <p14:tracePt t="13536" x="892175" y="3244850"/>
          <p14:tracePt t="13542" x="904875" y="3251200"/>
          <p14:tracePt t="13548" x="911225" y="3251200"/>
          <p14:tracePt t="13551" x="923925" y="3257550"/>
          <p14:tracePt t="13558" x="949325" y="3257550"/>
          <p14:tracePt t="13562" x="955675" y="3263900"/>
          <p14:tracePt t="13568" x="993775" y="3263900"/>
          <p14:tracePt t="13573" x="1019175" y="3263900"/>
          <p14:tracePt t="13577" x="1038225" y="3263900"/>
          <p14:tracePt t="13580" x="1057275" y="3263900"/>
          <p14:tracePt t="13587" x="1108075" y="3263900"/>
          <p14:tracePt t="13594" x="1133475" y="3263900"/>
          <p14:tracePt t="13601" x="1179513" y="3257550"/>
          <p14:tracePt t="13605" x="1198563" y="3257550"/>
          <p14:tracePt t="13608" x="1204913" y="3251200"/>
          <p14:tracePt t="13613" x="1211263" y="3251200"/>
          <p14:tracePt t="13616" x="1223963" y="3251200"/>
          <p14:tracePt t="13626" x="1230313" y="3251200"/>
          <p14:tracePt t="13999" x="1236663" y="3251200"/>
          <p14:tracePt t="14038" x="1243013" y="3251200"/>
          <p14:tracePt t="14048" x="1249363" y="3251200"/>
          <p14:tracePt t="14050" x="1255713" y="3251200"/>
          <p14:tracePt t="14053" x="1262063" y="3251200"/>
          <p14:tracePt t="14056" x="1274763" y="3257550"/>
          <p14:tracePt t="14061" x="1281113" y="3257550"/>
          <p14:tracePt t="14068" x="1312863" y="3263900"/>
          <p14:tracePt t="14072" x="1338263" y="3263900"/>
          <p14:tracePt t="14077" x="1357313" y="3263900"/>
          <p14:tracePt t="14082" x="1382713" y="3263900"/>
          <p14:tracePt t="14086" x="1401763" y="3263900"/>
          <p14:tracePt t="14088" x="1414463" y="3263900"/>
          <p14:tracePt t="14095" x="1433513" y="3263900"/>
          <p14:tracePt t="14100" x="1465263" y="3263900"/>
          <p14:tracePt t="14104" x="1484313" y="3263900"/>
          <p14:tracePt t="14108" x="1497013" y="3263900"/>
          <p14:tracePt t="14114" x="1503363" y="3263900"/>
          <p14:tracePt t="14116" x="1509713" y="3263900"/>
          <p14:tracePt t="14122" x="1522413" y="3263900"/>
          <p14:tracePt t="14125" x="1528763" y="3263900"/>
          <p14:tracePt t="14128" x="1535113" y="3257550"/>
          <p14:tracePt t="14134" x="1547813" y="3257550"/>
          <p14:tracePt t="14141" x="1560513" y="3257550"/>
          <p14:tracePt t="14144" x="1566863" y="3251200"/>
          <p14:tracePt t="14150" x="1579563" y="3251200"/>
          <p14:tracePt t="14154" x="1598613" y="3251200"/>
          <p14:tracePt t="14162" x="1619250" y="3244850"/>
          <p14:tracePt t="14167" x="1644650" y="3244850"/>
          <p14:tracePt t="14172" x="1670050" y="3244850"/>
          <p14:tracePt t="14176" x="1689100" y="3244850"/>
          <p14:tracePt t="14182" x="1714500" y="3244850"/>
          <p14:tracePt t="14191" x="1758950" y="3244850"/>
          <p14:tracePt t="14194" x="1765300" y="3244850"/>
          <p14:tracePt t="14200" x="1790700" y="3244850"/>
          <p14:tracePt t="14204" x="1803400" y="3244850"/>
          <p14:tracePt t="14207" x="1816100" y="3244850"/>
          <p14:tracePt t="14215" x="1822450" y="3244850"/>
          <p14:tracePt t="14217" x="1828800" y="3244850"/>
          <p14:tracePt t="14273" x="1835150" y="3244850"/>
          <p14:tracePt t="14279" x="1841500" y="3244850"/>
          <p14:tracePt t="14282" x="1847850" y="3244850"/>
          <p14:tracePt t="14285" x="1854200" y="3251200"/>
          <p14:tracePt t="14289" x="1860550" y="3257550"/>
          <p14:tracePt t="14293" x="1866900" y="3263900"/>
          <p14:tracePt t="14300" x="1885950" y="3276600"/>
          <p14:tracePt t="14308" x="1892300" y="3282950"/>
          <p14:tracePt t="14315" x="1892300" y="3289300"/>
          <p14:tracePt t="14319" x="1898650" y="3295650"/>
          <p14:tracePt t="14325" x="1898650" y="3302000"/>
          <p14:tracePt t="14332" x="1898650" y="3308350"/>
          <p14:tracePt t="14336" x="1898650" y="3314700"/>
          <p14:tracePt t="14344" x="1898650" y="3321050"/>
          <p14:tracePt t="14350" x="1898650" y="3333750"/>
          <p14:tracePt t="14354" x="1898650" y="3340100"/>
          <p14:tracePt t="14360" x="1898650" y="3346450"/>
          <p14:tracePt t="14366" x="1892300" y="3352800"/>
          <p14:tracePt t="14371" x="1885950" y="3359150"/>
          <p14:tracePt t="14375" x="1879600" y="3365500"/>
          <p14:tracePt t="14379" x="1873250" y="3365500"/>
          <p14:tracePt t="14387" x="1854200" y="3378200"/>
          <p14:tracePt t="14390" x="1835150" y="3384550"/>
          <p14:tracePt t="14397" x="1828800" y="3384550"/>
          <p14:tracePt t="14404" x="1771650" y="3390900"/>
          <p14:tracePt t="14409" x="1739900" y="3390900"/>
          <p14:tracePt t="14412" x="1733550" y="3390900"/>
          <p14:tracePt t="14417" x="1695450" y="3390900"/>
          <p14:tracePt t="14422" x="1651000" y="3390900"/>
          <p14:tracePt t="14429" x="1619250" y="3384550"/>
          <p14:tracePt t="14438" x="1547813" y="3352800"/>
          <p14:tracePt t="14442" x="1535113" y="3340100"/>
          <p14:tracePt t="14447" x="1522413" y="3340100"/>
          <p14:tracePt t="14450" x="1503363" y="3308350"/>
          <p14:tracePt t="14454" x="1490663" y="3295650"/>
          <p14:tracePt t="14458" x="1477963" y="3276600"/>
          <p14:tracePt t="14463" x="1471613" y="3244850"/>
          <p14:tracePt t="14466" x="1458913" y="3219450"/>
          <p14:tracePt t="14469" x="1458913" y="3192463"/>
          <p14:tracePt t="14471" x="1458913" y="3173413"/>
          <p14:tracePt t="14473" x="1452563" y="3154363"/>
          <p14:tracePt t="14475" x="1452563" y="3135313"/>
          <p14:tracePt t="14478" x="1452563" y="3097213"/>
          <p14:tracePt t="14481" x="1452563" y="3071813"/>
          <p14:tracePt t="14483" x="1452563" y="3052763"/>
          <p14:tracePt t="14484" x="1452563" y="3046413"/>
          <p14:tracePt t="14485" x="1452563" y="3027363"/>
          <p14:tracePt t="14486" x="1452563" y="3021013"/>
          <p14:tracePt t="14488" x="1452563" y="2995613"/>
          <p14:tracePt t="14489" x="1458913" y="2989263"/>
          <p14:tracePt t="14490" x="1458913" y="2976563"/>
          <p14:tracePt t="14491" x="1458913" y="2963863"/>
          <p14:tracePt t="14492" x="1465263" y="2944813"/>
          <p14:tracePt t="14493" x="1465263" y="2938463"/>
          <p14:tracePt t="14496" x="1484313" y="2906713"/>
          <p14:tracePt t="14498" x="1490663" y="2887663"/>
          <p14:tracePt t="14502" x="1503363" y="2843213"/>
          <p14:tracePt t="14504" x="1516063" y="2830513"/>
          <p14:tracePt t="14506" x="1522413" y="2811463"/>
          <p14:tracePt t="14508" x="1528763" y="2805113"/>
          <p14:tracePt t="14509" x="1541463" y="2784475"/>
          <p14:tracePt t="14513" x="1560513" y="2765425"/>
          <p14:tracePt t="14516" x="1573213" y="2746375"/>
          <p14:tracePt t="14518" x="1579563" y="2740025"/>
          <p14:tracePt t="14520" x="1592263" y="2727325"/>
          <p14:tracePt t="14521" x="1598613" y="2720975"/>
          <p14:tracePt t="14523" x="1606550" y="2714625"/>
          <p14:tracePt t="14523" x="1612900" y="2708275"/>
          <p14:tracePt t="14524" x="1619250" y="2708275"/>
          <p14:tracePt t="14525" x="1625600" y="2701925"/>
          <p14:tracePt t="14528" x="1638300" y="2695575"/>
          <p14:tracePt t="14530" x="1651000" y="2689225"/>
          <p14:tracePt t="14531" x="1657350" y="2689225"/>
          <p14:tracePt t="14533" x="1663700" y="2682875"/>
          <p14:tracePt t="14537" x="1689100" y="2676525"/>
          <p14:tracePt t="14538" x="1689100" y="2670175"/>
          <p14:tracePt t="14540" x="1695450" y="2670175"/>
          <p14:tracePt t="14541" x="1701800" y="2670175"/>
          <p14:tracePt t="14543" x="1714500" y="2670175"/>
          <p14:tracePt t="14545" x="1720850" y="2663825"/>
          <p14:tracePt t="14547" x="1727200" y="2663825"/>
          <p14:tracePt t="14548" x="1733550" y="2663825"/>
          <p14:tracePt t="14549" x="1746250" y="2663825"/>
          <p14:tracePt t="14551" x="1752600" y="2663825"/>
          <p14:tracePt t="14553" x="1758950" y="2663825"/>
          <p14:tracePt t="14554" x="1765300" y="2663825"/>
          <p14:tracePt t="14555" x="1771650" y="2663825"/>
          <p14:tracePt t="14558" x="1784350" y="2663825"/>
          <p14:tracePt t="14559" x="1790700" y="2663825"/>
          <p14:tracePt t="14562" x="1803400" y="2663825"/>
          <p14:tracePt t="14563" x="1809750" y="2663825"/>
          <p14:tracePt t="14565" x="1816100" y="2663825"/>
          <p14:tracePt t="14568" x="1822450" y="2663825"/>
          <p14:tracePt t="14570" x="1835150" y="2663825"/>
          <p14:tracePt t="14572" x="1841500" y="2663825"/>
          <p14:tracePt t="14574" x="1847850" y="2670175"/>
          <p14:tracePt t="14579" x="1854200" y="2676525"/>
          <p14:tracePt t="14580" x="1860550" y="2676525"/>
          <p14:tracePt t="14582" x="1866900" y="2682875"/>
          <p14:tracePt t="14585" x="1873250" y="2689225"/>
          <p14:tracePt t="14587" x="1879600" y="2689225"/>
          <p14:tracePt t="14588" x="1885950" y="2689225"/>
          <p14:tracePt t="14589" x="1885950" y="2695575"/>
          <p14:tracePt t="14590" x="1892300" y="2695575"/>
          <p14:tracePt t="14591" x="1892300" y="2701925"/>
          <p14:tracePt t="14593" x="1898650" y="2701925"/>
          <p14:tracePt t="14596" x="1905000" y="2708275"/>
          <p14:tracePt t="14599" x="1911350" y="2720975"/>
          <p14:tracePt t="14600" x="1924050" y="2727325"/>
          <p14:tracePt t="14603" x="1930400" y="2733675"/>
          <p14:tracePt t="14604" x="1936750" y="2740025"/>
          <p14:tracePt t="14605" x="1936750" y="2746375"/>
          <p14:tracePt t="14606" x="1943100" y="2752725"/>
          <p14:tracePt t="14607" x="1949450" y="2752725"/>
          <p14:tracePt t="14608" x="1949450" y="2759075"/>
          <p14:tracePt t="14609" x="1955800" y="2765425"/>
          <p14:tracePt t="14613" x="1968500" y="2778125"/>
          <p14:tracePt t="14614" x="1974850" y="2792413"/>
          <p14:tracePt t="14617" x="1987550" y="2805113"/>
          <p14:tracePt t="14619" x="2000250" y="2817813"/>
          <p14:tracePt t="14621" x="2006600" y="2830513"/>
          <p14:tracePt t="14622" x="2006600" y="2836863"/>
          <p14:tracePt t="14623" x="2012950" y="2843213"/>
          <p14:tracePt t="14624" x="2012950" y="2849563"/>
          <p14:tracePt t="14625" x="2019300" y="2855913"/>
          <p14:tracePt t="14626" x="2025650" y="2862263"/>
          <p14:tracePt t="14629" x="2032000" y="2881313"/>
          <p14:tracePt t="14631" x="2038350" y="2894013"/>
          <p14:tracePt t="14633" x="2044700" y="2894013"/>
          <p14:tracePt t="14636" x="2051050" y="2913063"/>
          <p14:tracePt t="14637" x="2058988" y="2925763"/>
          <p14:tracePt t="14639" x="2058988" y="2932113"/>
          <p14:tracePt t="14640" x="2065338" y="2938463"/>
          <p14:tracePt t="14642" x="2065338" y="2944813"/>
          <p14:tracePt t="14643" x="2065338" y="2951163"/>
          <p14:tracePt t="14645" x="2071688" y="2963863"/>
          <p14:tracePt t="14647" x="2071688" y="2976563"/>
          <p14:tracePt t="14649" x="2071688" y="2982913"/>
          <p14:tracePt t="14651" x="2071688" y="2989263"/>
          <p14:tracePt t="14652" x="2078038" y="2995613"/>
          <p14:tracePt t="14654" x="2078038" y="3001963"/>
          <p14:tracePt t="14655" x="2078038" y="3008313"/>
          <p14:tracePt t="14656" x="2078038" y="3014663"/>
          <p14:tracePt t="14658" x="2078038" y="3021013"/>
          <p14:tracePt t="14659" x="2078038" y="3027363"/>
          <p14:tracePt t="14662" x="2078038" y="3040063"/>
          <p14:tracePt t="14666" x="2071688" y="3059113"/>
          <p14:tracePt t="14669" x="2065338" y="3071813"/>
          <p14:tracePt t="14670" x="2058988" y="3071813"/>
          <p14:tracePt t="14671" x="2058988" y="3078163"/>
          <p14:tracePt t="14672" x="2051050" y="3084513"/>
          <p14:tracePt t="14674" x="2044700" y="3090863"/>
          <p14:tracePt t="14675" x="2044700" y="3097213"/>
          <p14:tracePt t="14676" x="2038350" y="3097213"/>
          <p14:tracePt t="14679" x="2038350" y="3103563"/>
          <p14:tracePt t="14680" x="2025650" y="3116263"/>
          <p14:tracePt t="14682" x="2019300" y="3122613"/>
          <p14:tracePt t="14684" x="2006600" y="3128963"/>
          <p14:tracePt t="14687" x="2000250" y="3135313"/>
          <p14:tracePt t="14688" x="1993900" y="3141663"/>
          <p14:tracePt t="14689" x="1987550" y="3141663"/>
          <p14:tracePt t="14690" x="1981200" y="3148013"/>
          <p14:tracePt t="14695" x="1968500" y="3160713"/>
          <p14:tracePt t="14698" x="1955800" y="3167063"/>
          <p14:tracePt t="14701" x="1943100" y="3173413"/>
          <p14:tracePt t="14703" x="1936750" y="3179763"/>
          <p14:tracePt t="14705" x="1924050" y="3179763"/>
          <p14:tracePt t="14707" x="1917700" y="3186113"/>
          <p14:tracePt t="14709" x="1911350" y="3186113"/>
          <p14:tracePt t="14713" x="1905000" y="3192463"/>
          <p14:tracePt t="14714" x="1898650" y="3192463"/>
          <p14:tracePt t="14715" x="1892300" y="3192463"/>
          <p14:tracePt t="14719" x="1885950" y="3198813"/>
          <p14:tracePt t="14721" x="1879600" y="3198813"/>
          <p14:tracePt t="14724" x="1873250" y="3198813"/>
          <p14:tracePt t="14726" x="1873250" y="3205163"/>
          <p14:tracePt t="14729" x="1866900" y="3205163"/>
          <p14:tracePt t="14768" x="1866900" y="3198813"/>
          <p14:tracePt t="14774" x="1892300" y="3179763"/>
          <p14:tracePt t="14778" x="1905000" y="3167063"/>
          <p14:tracePt t="14780" x="1924050" y="3148013"/>
          <p14:tracePt t="14785" x="1962150" y="3122613"/>
          <p14:tracePt t="14789" x="1993900" y="3097213"/>
          <p14:tracePt t="14794" x="2032000" y="3065463"/>
          <p14:tracePt t="14799" x="2097088" y="3040063"/>
          <p14:tracePt t="14803" x="2128838" y="3021013"/>
          <p14:tracePt t="14807" x="2160588" y="3001963"/>
          <p14:tracePt t="14811" x="2185988" y="2995613"/>
          <p14:tracePt t="14818" x="2243138" y="2970213"/>
          <p14:tracePt t="14822" x="2268538" y="2963863"/>
          <p14:tracePt t="14825" x="2306638" y="2957513"/>
          <p14:tracePt t="14830" x="2332038" y="2957513"/>
          <p14:tracePt t="14834" x="2370138" y="2957513"/>
          <p14:tracePt t="14836" x="2395538" y="2957513"/>
          <p14:tracePt t="14840" x="2420938" y="2957513"/>
          <p14:tracePt t="14845" x="2446338" y="2957513"/>
          <p14:tracePt t="14848" x="2517775" y="2976563"/>
          <p14:tracePt t="14852" x="2562225" y="2989263"/>
          <p14:tracePt t="14855" x="2587625" y="3008313"/>
          <p14:tracePt t="14859" x="2638425" y="3021013"/>
          <p14:tracePt t="14863" x="2695575" y="3052763"/>
          <p14:tracePt t="14867" x="2746375" y="3071813"/>
          <p14:tracePt t="14870" x="2784475" y="3090863"/>
          <p14:tracePt t="14874" x="2835275" y="3122613"/>
          <p14:tracePt t="14877" x="2867025" y="3141663"/>
          <p14:tracePt t="14881" x="2924175" y="3179763"/>
          <p14:tracePt t="14884" x="2943225" y="3198813"/>
          <p14:tracePt t="14888" x="2962275" y="3219450"/>
          <p14:tracePt t="14892" x="2989263" y="3238500"/>
          <p14:tracePt t="14895" x="2995613" y="3251200"/>
          <p14:tracePt t="14904" x="3033713" y="3302000"/>
          <p14:tracePt t="14907" x="3040063" y="3314700"/>
          <p14:tracePt t="14911" x="3046413" y="3327400"/>
          <p14:tracePt t="14913" x="3052763" y="3340100"/>
          <p14:tracePt t="14916" x="3052763" y="3346450"/>
          <p14:tracePt t="14919" x="3059113" y="3359150"/>
          <p14:tracePt t="14921" x="3059113" y="3365500"/>
          <p14:tracePt t="14924" x="3059113" y="3371850"/>
          <p14:tracePt t="14930" x="3059113" y="3390900"/>
          <p14:tracePt t="14934" x="3059113" y="3403600"/>
          <p14:tracePt t="14938" x="3059113" y="3416300"/>
          <p14:tracePt t="14944" x="3059113" y="3429000"/>
          <p14:tracePt t="14950" x="3059113" y="3454400"/>
          <p14:tracePt t="14954" x="3052763" y="3467100"/>
          <p14:tracePt t="14962" x="3046413" y="3486150"/>
          <p14:tracePt t="14967" x="3027363" y="3505200"/>
          <p14:tracePt t="14970" x="3021013" y="3517900"/>
          <p14:tracePt t="14973" x="3014663" y="3517900"/>
          <p14:tracePt t="14977" x="3008313" y="3530600"/>
          <p14:tracePt t="14982" x="2989263" y="3549650"/>
          <p14:tracePt t="14985" x="2982913" y="3562350"/>
          <p14:tracePt t="14987" x="2976563" y="3568700"/>
          <p14:tracePt t="14990" x="2962275" y="3581400"/>
          <p14:tracePt t="14992" x="2949575" y="3587750"/>
          <p14:tracePt t="14994" x="2949575" y="3594100"/>
          <p14:tracePt t="14997" x="2917825" y="3613150"/>
          <p14:tracePt t="15000" x="2905125" y="3619500"/>
          <p14:tracePt t="15002" x="2892425" y="3625850"/>
          <p14:tracePt t="15004" x="2879725" y="3638550"/>
          <p14:tracePt t="15007" x="2867025" y="3646488"/>
          <p14:tracePt t="15008" x="2860675" y="3652838"/>
          <p14:tracePt t="15010" x="2854325" y="3652838"/>
          <p14:tracePt t="15013" x="2835275" y="3665538"/>
          <p14:tracePt t="15016" x="2816225" y="3671888"/>
          <p14:tracePt t="15018" x="2809875" y="3678238"/>
          <p14:tracePt t="15019" x="2797175" y="3678238"/>
          <p14:tracePt t="15021" x="2784475" y="3684588"/>
          <p14:tracePt t="15023" x="2771775" y="3690938"/>
          <p14:tracePt t="15024" x="2765425" y="3690938"/>
          <p14:tracePt t="15025" x="2759075" y="3697288"/>
          <p14:tracePt t="15028" x="2740025" y="3697288"/>
          <p14:tracePt t="15030" x="2727325" y="3703638"/>
          <p14:tracePt t="15031" x="2720975" y="3703638"/>
          <p14:tracePt t="15034" x="2701925" y="3703638"/>
          <p14:tracePt t="15035" x="2695575" y="3703638"/>
          <p14:tracePt t="15037" x="2689225" y="3709988"/>
          <p14:tracePt t="15038" x="2682875" y="3709988"/>
          <p14:tracePt t="15039" x="2676525" y="3709988"/>
          <p14:tracePt t="15040" x="2670175" y="3709988"/>
          <p14:tracePt t="15042" x="2657475" y="3709988"/>
          <p14:tracePt t="15046" x="2632075" y="3709988"/>
          <p14:tracePt t="15048" x="2619375" y="3709988"/>
          <p14:tracePt t="15050" x="2613025" y="3703638"/>
          <p14:tracePt t="15052" x="2600325" y="3703638"/>
          <p14:tracePt t="15054" x="2587625" y="3690938"/>
          <p14:tracePt t="15056" x="2574925" y="3690938"/>
          <p14:tracePt t="15059" x="2562225" y="3678238"/>
          <p14:tracePt t="15063" x="2549525" y="3671888"/>
          <p14:tracePt t="15065" x="2543175" y="3659188"/>
          <p14:tracePt t="15067" x="2536825" y="3652838"/>
          <p14:tracePt t="15068" x="2530475" y="3646488"/>
          <p14:tracePt t="15070" x="2524125" y="3632200"/>
          <p14:tracePt t="15073" x="2517775" y="3619500"/>
          <p14:tracePt t="15074" x="2509838" y="3613150"/>
          <p14:tracePt t="15077" x="2503488" y="3606800"/>
          <p14:tracePt t="15079" x="2503488" y="3587750"/>
          <p14:tracePt t="15080" x="2497138" y="3581400"/>
          <p14:tracePt t="15082" x="2484438" y="3556000"/>
          <p14:tracePt t="15084" x="2484438" y="3543300"/>
          <p14:tracePt t="15086" x="2478088" y="3530600"/>
          <p14:tracePt t="15088" x="2478088" y="3524250"/>
          <p14:tracePt t="15089" x="2471738" y="3505200"/>
          <p14:tracePt t="15091" x="2471738" y="3492500"/>
          <p14:tracePt t="15093" x="2465388" y="3486150"/>
          <p14:tracePt t="15095" x="2465388" y="3460750"/>
          <p14:tracePt t="15097" x="2459038" y="3448050"/>
          <p14:tracePt t="15098" x="2459038" y="3435350"/>
          <p14:tracePt t="15100" x="2452688" y="3422650"/>
          <p14:tracePt t="15102" x="2452688" y="3416300"/>
          <p14:tracePt t="15104" x="2452688" y="3397250"/>
          <p14:tracePt t="15106" x="2452688" y="3390900"/>
          <p14:tracePt t="15107" x="2446338" y="3371850"/>
          <p14:tracePt t="15110" x="2446338" y="3359150"/>
          <p14:tracePt t="15113" x="2439988" y="3340100"/>
          <p14:tracePt t="15114" x="2439988" y="3327400"/>
          <p14:tracePt t="15116" x="2439988" y="3321050"/>
          <p14:tracePt t="15118" x="2439988" y="3314700"/>
          <p14:tracePt t="15119" x="2439988" y="3302000"/>
          <p14:tracePt t="15120" x="2439988" y="3295650"/>
          <p14:tracePt t="15121" x="2439988" y="3289300"/>
          <p14:tracePt t="15123" x="2439988" y="3282950"/>
          <p14:tracePt t="15124" x="2439988" y="3276600"/>
          <p14:tracePt t="15125" x="2439988" y="3270250"/>
          <p14:tracePt t="15129" x="2439988" y="3257550"/>
          <p14:tracePt t="15131" x="2439988" y="3244850"/>
          <p14:tracePt t="15133" x="2439988" y="3238500"/>
          <p14:tracePt t="15135" x="2439988" y="3232150"/>
          <p14:tracePt t="15137" x="2439988" y="3225800"/>
          <p14:tracePt t="15138" x="2439988" y="3219450"/>
          <p14:tracePt t="15140" x="2439988" y="3211513"/>
          <p14:tracePt t="15142" x="2439988" y="3205163"/>
          <p14:tracePt t="15145" x="2439988" y="3192463"/>
          <p14:tracePt t="15148" x="2446338" y="3186113"/>
          <p14:tracePt t="15151" x="2446338" y="3179763"/>
          <p14:tracePt t="15153" x="2452688" y="3173413"/>
          <p14:tracePt t="15154" x="2452688" y="3167063"/>
          <p14:tracePt t="15155" x="2459038" y="3167063"/>
          <p14:tracePt t="15156" x="2459038" y="3160713"/>
          <p14:tracePt t="15158" x="2459038" y="3154363"/>
          <p14:tracePt t="15159" x="2465388" y="3154363"/>
          <p14:tracePt t="15162" x="2465388" y="3141663"/>
          <p14:tracePt t="15164" x="2471738" y="3135313"/>
          <p14:tracePt t="15166" x="2478088" y="3122613"/>
          <p14:tracePt t="15168" x="2484438" y="3116263"/>
          <p14:tracePt t="15170" x="2490788" y="3109913"/>
          <p14:tracePt t="15171" x="2490788" y="3103563"/>
          <p14:tracePt t="15172" x="2497138" y="3103563"/>
          <p14:tracePt t="15173" x="2497138" y="3097213"/>
          <p14:tracePt t="15174" x="2497138" y="3090863"/>
          <p14:tracePt t="15175" x="2503488" y="3084513"/>
          <p14:tracePt t="15179" x="2509838" y="3071813"/>
          <p14:tracePt t="15182" x="2517775" y="3065463"/>
          <p14:tracePt t="15183" x="2524125" y="3052763"/>
          <p14:tracePt t="15186" x="2530475" y="3040063"/>
          <p14:tracePt t="15188" x="2536825" y="3033713"/>
          <p14:tracePt t="15189" x="2536825" y="3027363"/>
          <p14:tracePt t="15190" x="2543175" y="3027363"/>
          <p14:tracePt t="15191" x="2543175" y="3021013"/>
          <p14:tracePt t="15193" x="2549525" y="3021013"/>
          <p14:tracePt t="15196" x="2555875" y="3001963"/>
          <p14:tracePt t="15199" x="2562225" y="2989263"/>
          <p14:tracePt t="15201" x="2568575" y="2989263"/>
          <p14:tracePt t="15203" x="2574925" y="2976563"/>
          <p14:tracePt t="15204" x="2581275" y="2970213"/>
          <p14:tracePt t="15205" x="2581275" y="2963863"/>
          <p14:tracePt t="15207" x="2587625" y="2963863"/>
          <p14:tracePt t="15208" x="2587625" y="2957513"/>
          <p14:tracePt t="15208" x="2593975" y="2957513"/>
          <p14:tracePt t="15210" x="2593975" y="2951163"/>
          <p14:tracePt t="15212" x="2606675" y="2944813"/>
          <p14:tracePt t="15214" x="2613025" y="2938463"/>
          <p14:tracePt t="15216" x="2619375" y="2932113"/>
          <p14:tracePt t="15219" x="2632075" y="2925763"/>
          <p14:tracePt t="15220" x="2638425" y="2919413"/>
          <p14:tracePt t="15222" x="2638425" y="2913063"/>
          <p14:tracePt t="15223" x="2644775" y="2906713"/>
          <p14:tracePt t="15224" x="2651125" y="2906713"/>
          <p14:tracePt t="15225" x="2651125" y="2900363"/>
          <p14:tracePt t="15227" x="2657475" y="2900363"/>
          <p14:tracePt t="15229" x="2670175" y="2887663"/>
          <p14:tracePt t="15231" x="2676525" y="2881313"/>
          <p14:tracePt t="15233" x="2689225" y="2881313"/>
          <p14:tracePt t="15237" x="2695575" y="2868613"/>
          <p14:tracePt t="15238" x="2708275" y="2862263"/>
          <p14:tracePt t="15239" x="2708275" y="2855913"/>
          <p14:tracePt t="15240" x="2714625" y="2855913"/>
          <p14:tracePt t="15243" x="2720975" y="2849563"/>
          <p14:tracePt t="15249" x="2733675" y="2843213"/>
          <p14:tracePt t="15252" x="2746375" y="2836863"/>
          <p14:tracePt t="15255" x="2752725" y="2830513"/>
          <p14:tracePt t="15258" x="2759075" y="2830513"/>
          <p14:tracePt t="15258" x="2759075" y="2824163"/>
          <p14:tracePt t="15260" x="2765425" y="2824163"/>
          <p14:tracePt t="15264" x="2771775" y="2824163"/>
          <p14:tracePt t="15266" x="2778125" y="2824163"/>
          <p14:tracePt t="15267" x="2778125" y="2817813"/>
          <p14:tracePt t="15271" x="2784475" y="2817813"/>
          <p14:tracePt t="15273" x="2790825" y="2817813"/>
          <p14:tracePt t="15278" x="2797175" y="2817813"/>
          <p14:tracePt t="15280" x="2803525" y="2817813"/>
          <p14:tracePt t="15283" x="2809875" y="2811463"/>
          <p14:tracePt t="15286" x="2816225" y="2811463"/>
          <p14:tracePt t="15287" x="2822575" y="2811463"/>
          <p14:tracePt t="15289" x="2828925" y="2811463"/>
          <p14:tracePt t="15291" x="2835275" y="2811463"/>
          <p14:tracePt t="15295" x="2847975" y="2811463"/>
          <p14:tracePt t="15297" x="2854325" y="2811463"/>
          <p14:tracePt t="15299" x="2860675" y="2811463"/>
          <p14:tracePt t="15302" x="2873375" y="2811463"/>
          <p14:tracePt t="15303" x="2879725" y="2811463"/>
          <p14:tracePt t="15305" x="2886075" y="2811463"/>
          <p14:tracePt t="15306" x="2892425" y="2811463"/>
          <p14:tracePt t="15309" x="2898775" y="2811463"/>
          <p14:tracePt t="15312" x="2911475" y="2811463"/>
          <p14:tracePt t="15313" x="2917825" y="2817813"/>
          <p14:tracePt t="15316" x="2924175" y="2817813"/>
          <p14:tracePt t="15317" x="2936875" y="2824163"/>
          <p14:tracePt t="15319" x="2943225" y="2824163"/>
          <p14:tracePt t="15321" x="2955925" y="2830513"/>
          <p14:tracePt t="15323" x="2962275" y="2836863"/>
          <p14:tracePt t="15324" x="2968625" y="2836863"/>
          <p14:tracePt t="15326" x="2968625" y="2843213"/>
          <p14:tracePt t="15327" x="2976563" y="2843213"/>
          <p14:tracePt t="15329" x="2989263" y="2849563"/>
          <p14:tracePt t="15331" x="2995613" y="2855913"/>
          <p14:tracePt t="15333" x="3008313" y="2862263"/>
          <p14:tracePt t="15335" x="3014663" y="2868613"/>
          <p14:tracePt t="15338" x="3027363" y="2881313"/>
          <p14:tracePt t="15341" x="3033713" y="2894013"/>
          <p14:tracePt t="15342" x="3040063" y="2894013"/>
          <p14:tracePt t="15346" x="3046413" y="2906713"/>
          <p14:tracePt t="15348" x="3052763" y="2919413"/>
          <p14:tracePt t="15349" x="3059113" y="2919413"/>
          <p14:tracePt t="15351" x="3059113" y="2925763"/>
          <p14:tracePt t="15352" x="3065463" y="2932113"/>
          <p14:tracePt t="15354" x="3071813" y="2944813"/>
          <p14:tracePt t="15356" x="3078163" y="2957513"/>
          <p14:tracePt t="15358" x="3084513" y="2963863"/>
          <p14:tracePt t="15359" x="3084513" y="2970213"/>
          <p14:tracePt t="15364" x="3097213" y="2989263"/>
          <p14:tracePt t="15367" x="3103563" y="3001963"/>
          <p14:tracePt t="15369" x="3103563" y="3014663"/>
          <p14:tracePt t="15371" x="3109913" y="3021013"/>
          <p14:tracePt t="15373" x="3109913" y="3027363"/>
          <p14:tracePt t="15375" x="3116263" y="3040063"/>
          <p14:tracePt t="15379" x="3116263" y="3052763"/>
          <p14:tracePt t="15382" x="3116263" y="3065463"/>
          <p14:tracePt t="15386" x="3122613" y="3078163"/>
          <p14:tracePt t="15388" x="3122613" y="3084513"/>
          <p14:tracePt t="15389" x="3122613" y="3090863"/>
          <p14:tracePt t="15392" x="3122613" y="3097213"/>
          <p14:tracePt t="15395" x="3122613" y="3109913"/>
          <p14:tracePt t="15398" x="3122613" y="3122613"/>
          <p14:tracePt t="15403" x="3122613" y="3135313"/>
          <p14:tracePt t="15405" x="3122613" y="3141663"/>
          <p14:tracePt t="15407" x="3116263" y="3148013"/>
          <p14:tracePt t="15408" x="3116263" y="3154363"/>
          <p14:tracePt t="15411" x="3109913" y="3160713"/>
          <p14:tracePt t="15413" x="3109913" y="3167063"/>
          <p14:tracePt t="15417" x="3097213" y="3173413"/>
          <p14:tracePt t="15419" x="3097213" y="3179763"/>
          <p14:tracePt t="15420" x="3090863" y="3186113"/>
          <p14:tracePt t="15421" x="3084513" y="3186113"/>
          <p14:tracePt t="15423" x="3078163" y="3192463"/>
          <p14:tracePt t="15425" x="3071813" y="3198813"/>
          <p14:tracePt t="15426" x="3065463" y="3205163"/>
          <p14:tracePt t="15429" x="3052763" y="3211513"/>
          <p14:tracePt t="15432" x="3033713" y="3225800"/>
          <p14:tracePt t="15433" x="3027363" y="3225800"/>
          <p14:tracePt t="15436" x="3014663" y="3232150"/>
          <p14:tracePt t="15438" x="3001963" y="3238500"/>
          <p14:tracePt t="15440" x="2982913" y="3244850"/>
          <p14:tracePt t="15441" x="2976563" y="3244850"/>
          <p14:tracePt t="15442" x="2968625" y="3251200"/>
          <p14:tracePt t="15446" x="2943225" y="3263900"/>
          <p14:tracePt t="15448" x="2930525" y="3263900"/>
          <p14:tracePt t="15451" x="2911475" y="3276600"/>
          <p14:tracePt t="15453" x="2905125" y="3276600"/>
          <p14:tracePt t="15454" x="2892425" y="3282950"/>
          <p14:tracePt t="15456" x="2879725" y="3282950"/>
          <p14:tracePt t="15458" x="2860675" y="3289300"/>
          <p14:tracePt t="15461" x="2847975" y="3295650"/>
          <p14:tracePt t="15463" x="2835275" y="3295650"/>
          <p14:tracePt t="15467" x="2809875" y="3302000"/>
          <p14:tracePt t="15469" x="2797175" y="3308350"/>
          <p14:tracePt t="15472" x="2784475" y="3308350"/>
          <p14:tracePt t="15473" x="2778125" y="3308350"/>
          <p14:tracePt t="15474" x="2771775" y="3308350"/>
          <p14:tracePt t="15477" x="2765425" y="3308350"/>
          <p14:tracePt t="15480" x="2746375" y="3314700"/>
          <p14:tracePt t="15482" x="2740025" y="3314700"/>
          <p14:tracePt t="15485" x="2727325" y="3314700"/>
          <p14:tracePt t="15487" x="2714625" y="3314700"/>
          <p14:tracePt t="15491" x="2708275" y="3314700"/>
          <p14:tracePt t="15493" x="2701925" y="3314700"/>
          <p14:tracePt t="15496" x="2689225" y="3314700"/>
          <p14:tracePt t="15501" x="2682875" y="3314700"/>
          <p14:tracePt t="15504" x="2676525" y="3314700"/>
          <p14:tracePt t="15510" x="2670175" y="3314700"/>
          <p14:tracePt t="15726" x="2663825" y="3314700"/>
          <p14:tracePt t="15733" x="2657475" y="3314700"/>
          <p14:tracePt t="15739" x="2651125" y="3314700"/>
          <p14:tracePt t="15744" x="2644775" y="3314700"/>
          <p14:tracePt t="15753" x="2632075" y="3314700"/>
          <p14:tracePt t="15758" x="2625725" y="3314700"/>
          <p14:tracePt t="15763" x="2619375" y="3314700"/>
          <p14:tracePt t="15769" x="2606675" y="3314700"/>
          <p14:tracePt t="15780" x="2593975" y="3314700"/>
          <p14:tracePt t="15786" x="2587625" y="3314700"/>
          <p14:tracePt t="15790" x="2581275" y="3314700"/>
          <p14:tracePt t="15801" x="2574925" y="3314700"/>
          <p14:tracePt t="15807" x="2568575" y="3314700"/>
          <p14:tracePt t="15819" x="2555875" y="3314700"/>
          <p14:tracePt t="15826" x="2549525" y="3314700"/>
          <p14:tracePt t="15832" x="2536825" y="3314700"/>
          <p14:tracePt t="15837" x="2524125" y="3314700"/>
          <p14:tracePt t="15842" x="2503488" y="3314700"/>
          <p14:tracePt t="15849" x="2478088" y="3314700"/>
          <p14:tracePt t="15853" x="2459038" y="3314700"/>
          <p14:tracePt t="15860" x="2427288" y="3321050"/>
          <p14:tracePt t="15866" x="2389188" y="3321050"/>
          <p14:tracePt t="15871" x="2363788" y="3321050"/>
          <p14:tracePt t="15874" x="2351088" y="3321050"/>
          <p14:tracePt t="15877" x="2332038" y="3321050"/>
          <p14:tracePt t="15880" x="2319338" y="3321050"/>
          <p14:tracePt t="15884" x="2300288" y="3321050"/>
          <p14:tracePt t="15890" x="2274888" y="3321050"/>
          <p14:tracePt t="15893" x="2268538" y="3321050"/>
          <p14:tracePt t="15899" x="2249488" y="3321050"/>
          <p14:tracePt t="15903" x="2243138" y="3321050"/>
          <p14:tracePt t="15909" x="2230438" y="3321050"/>
          <p14:tracePt t="15916" x="2224088" y="3314700"/>
          <p14:tracePt t="15918" x="2217738" y="3314700"/>
          <p14:tracePt t="15929" x="2211388" y="3314700"/>
          <p14:tracePt t="15932" x="2198688" y="3314700"/>
          <p14:tracePt t="15936" x="2192338" y="3314700"/>
          <p14:tracePt t="15938" x="2185988" y="3314700"/>
          <p14:tracePt t="15941" x="2179638" y="3314700"/>
          <p14:tracePt t="15947" x="2166938" y="3314700"/>
          <p14:tracePt t="15949" x="2160588" y="3314700"/>
          <p14:tracePt t="15951" x="2154238" y="3314700"/>
          <p14:tracePt t="15953" x="2147888" y="3314700"/>
          <p14:tracePt t="15955" x="2141538" y="3314700"/>
          <p14:tracePt t="15958" x="2128838" y="3314700"/>
          <p14:tracePt t="15963" x="2116138" y="3314700"/>
          <p14:tracePt t="15967" x="2103438" y="3314700"/>
          <p14:tracePt t="15968" x="2097088" y="3314700"/>
          <p14:tracePt t="15970" x="2084388" y="3314700"/>
          <p14:tracePt t="15972" x="2078038" y="3314700"/>
          <p14:tracePt t="15974" x="2065338" y="3314700"/>
          <p14:tracePt t="15977" x="2058988" y="3314700"/>
          <p14:tracePt t="15981" x="2038350" y="3314700"/>
          <p14:tracePt t="15982" x="2025650" y="3314700"/>
          <p14:tracePt t="15984" x="2019300" y="3314700"/>
          <p14:tracePt t="15986" x="2006600" y="3314700"/>
          <p14:tracePt t="15988" x="2000250" y="3314700"/>
          <p14:tracePt t="15990" x="1987550" y="3314700"/>
          <p14:tracePt t="15992" x="1981200" y="3314700"/>
          <p14:tracePt t="15995" x="1968500" y="3314700"/>
          <p14:tracePt t="15999" x="1949450" y="3314700"/>
          <p14:tracePt t="16000" x="1943100" y="3314700"/>
          <p14:tracePt t="16003" x="1930400" y="3314700"/>
          <p14:tracePt t="16005" x="1924050" y="3314700"/>
          <p14:tracePt t="16006" x="1917700" y="3314700"/>
          <p14:tracePt t="16008" x="1911350" y="3314700"/>
          <p14:tracePt t="16009" x="1905000" y="3314700"/>
          <p14:tracePt t="16014" x="1885950" y="3321050"/>
          <p14:tracePt t="16016" x="1879600" y="3321050"/>
          <p14:tracePt t="16017" x="1873250" y="3321050"/>
          <p14:tracePt t="16019" x="1866900" y="3321050"/>
          <p14:tracePt t="16021" x="1860550" y="3321050"/>
          <p14:tracePt t="16023" x="1854200" y="3321050"/>
          <p14:tracePt t="16026" x="1847850" y="3321050"/>
          <p14:tracePt t="16028" x="1841500" y="3321050"/>
          <p14:tracePt t="16032" x="1835150" y="3321050"/>
          <p14:tracePt t="16034" x="1828800" y="3321050"/>
          <p14:tracePt t="16038" x="1822450" y="3321050"/>
          <p14:tracePt t="16042" x="1816100" y="3321050"/>
          <p14:tracePt t="16048" x="1809750" y="3321050"/>
          <p14:tracePt t="16052" x="1803400" y="3321050"/>
          <p14:tracePt t="16056" x="1797050" y="3321050"/>
          <p14:tracePt t="16061" x="1790700" y="3321050"/>
          <p14:tracePt t="16064" x="1784350" y="3321050"/>
          <p14:tracePt t="16068" x="1778000" y="3321050"/>
          <p14:tracePt t="16071" x="1771650" y="3321050"/>
          <p14:tracePt t="16074" x="1765300" y="3321050"/>
          <p14:tracePt t="16079" x="1758950" y="3321050"/>
          <p14:tracePt t="16081" x="1752600" y="3321050"/>
          <p14:tracePt t="16084" x="1746250" y="3321050"/>
          <p14:tracePt t="16088" x="1739900" y="3321050"/>
          <p14:tracePt t="16091" x="1733550" y="3321050"/>
          <p14:tracePt t="16093" x="1727200" y="3321050"/>
          <p14:tracePt t="16096" x="1720850" y="3321050"/>
          <p14:tracePt t="16099" x="1714500" y="3321050"/>
          <p14:tracePt t="16101" x="1708150" y="3321050"/>
          <p14:tracePt t="16106" x="1695450" y="3321050"/>
          <p14:tracePt t="16109" x="1689100" y="3321050"/>
          <p14:tracePt t="16113" x="1676400" y="3321050"/>
          <p14:tracePt t="16117" x="1670050" y="3321050"/>
          <p14:tracePt t="16119" x="1663700" y="3321050"/>
          <p14:tracePt t="16123" x="1657350" y="3321050"/>
          <p14:tracePt t="16126" x="1651000" y="3321050"/>
          <p14:tracePt t="16131" x="1638300" y="3321050"/>
          <p14:tracePt t="16134" x="1631950" y="3321050"/>
          <p14:tracePt t="16138" x="1625600" y="3321050"/>
          <p14:tracePt t="16141" x="1619250" y="3321050"/>
          <p14:tracePt t="16147" x="1612900" y="3321050"/>
          <p14:tracePt t="16149" x="1606550" y="3321050"/>
          <p14:tracePt t="16153" x="1598613" y="3321050"/>
          <p14:tracePt t="16158" x="1592263" y="3321050"/>
          <p14:tracePt t="16163" x="1585913" y="3327400"/>
          <p14:tracePt t="16168" x="1579563" y="3327400"/>
          <p14:tracePt t="16171" x="1573213" y="3327400"/>
          <p14:tracePt t="16174" x="1566863" y="3327400"/>
          <p14:tracePt t="16177" x="1560513" y="3327400"/>
          <p14:tracePt t="16181" x="1554163" y="3327400"/>
          <p14:tracePt t="16184" x="1547813" y="3327400"/>
          <p14:tracePt t="16186" x="1541463" y="3327400"/>
          <p14:tracePt t="16188" x="1535113" y="3327400"/>
          <p14:tracePt t="16191" x="1528763" y="3327400"/>
          <p14:tracePt t="16197" x="1516063" y="3327400"/>
          <p14:tracePt t="16201" x="1503363" y="3327400"/>
          <p14:tracePt t="16203" x="1490663" y="3327400"/>
          <p14:tracePt t="16207" x="1484313" y="3327400"/>
          <p14:tracePt t="16209" x="1477963" y="3327400"/>
          <p14:tracePt t="16216" x="1452563" y="3327400"/>
          <p14:tracePt t="16218" x="1446213" y="3327400"/>
          <p14:tracePt t="16221" x="1433513" y="3327400"/>
          <p14:tracePt t="16223" x="1427163" y="3327400"/>
          <p14:tracePt t="16226" x="1420813" y="3327400"/>
          <p14:tracePt t="16228" x="1414463" y="3327400"/>
          <p14:tracePt t="16231" x="1395413" y="3327400"/>
          <p14:tracePt t="16236" x="1370013" y="3327400"/>
          <p14:tracePt t="16238" x="1350963" y="3327400"/>
          <p14:tracePt t="16240" x="1338263" y="3321050"/>
          <p14:tracePt t="16243" x="1331913" y="3321050"/>
          <p14:tracePt t="16249" x="1300163" y="3314700"/>
          <p14:tracePt t="16257" x="1262063" y="3308350"/>
          <p14:tracePt t="16261" x="1249363" y="3302000"/>
          <p14:tracePt t="16264" x="1230313" y="3302000"/>
          <p14:tracePt t="16269" x="1198563" y="3302000"/>
          <p14:tracePt t="16273" x="1179513" y="3295650"/>
          <p14:tracePt t="16277" x="1166813" y="3295650"/>
          <p14:tracePt t="16281" x="1147763" y="3289300"/>
          <p14:tracePt t="16284" x="1133475" y="3289300"/>
          <p14:tracePt t="16288" x="1114425" y="3289300"/>
          <p14:tracePt t="16291" x="1101725" y="3289300"/>
          <p14:tracePt t="16293" x="1095375" y="3282950"/>
          <p14:tracePt t="16298" x="1076325" y="3282950"/>
          <p14:tracePt t="16299" x="1069975" y="3282950"/>
          <p14:tracePt t="16302" x="1063625" y="3282950"/>
          <p14:tracePt t="16303" x="1057275" y="3282950"/>
          <p14:tracePt t="16306" x="1050925" y="3282950"/>
          <p14:tracePt t="16308" x="1044575" y="3282950"/>
          <p14:tracePt t="16312" x="1038225" y="3282950"/>
          <p14:tracePt t="16314" x="1031875" y="3282950"/>
          <p14:tracePt t="16317" x="1025525" y="3282950"/>
          <p14:tracePt t="16319" x="1019175" y="3282950"/>
          <p14:tracePt t="16321" x="1012825" y="3282950"/>
          <p14:tracePt t="16325" x="1006475" y="3282950"/>
          <p14:tracePt t="16329" x="1000125" y="3282950"/>
          <p14:tracePt t="16332" x="993775" y="3282950"/>
          <p14:tracePt t="16335" x="987425" y="3282950"/>
          <p14:tracePt t="16337" x="981075" y="3282950"/>
          <p14:tracePt t="16339" x="974725" y="3282950"/>
          <p14:tracePt t="16342" x="968375" y="3282950"/>
          <p14:tracePt t="16346" x="962025" y="3282950"/>
          <p14:tracePt t="16348" x="955675" y="3282950"/>
          <p14:tracePt t="16350" x="949325" y="3282950"/>
          <p14:tracePt t="16351" x="942975" y="3289300"/>
          <p14:tracePt t="16353" x="936625" y="3289300"/>
          <p14:tracePt t="16354" x="930275" y="3289300"/>
          <p14:tracePt t="16356" x="923925" y="3295650"/>
          <p14:tracePt t="16358" x="917575" y="3295650"/>
          <p14:tracePt t="16359" x="911225" y="3302000"/>
          <p14:tracePt t="16362" x="904875" y="3302000"/>
          <p14:tracePt t="16365" x="892175" y="3308350"/>
          <p14:tracePt t="16366" x="892175" y="3314700"/>
          <p14:tracePt t="16368" x="885825" y="3314700"/>
          <p14:tracePt t="16371" x="873125" y="3327400"/>
          <p14:tracePt t="16373" x="866775" y="3327400"/>
          <p14:tracePt t="16375" x="866775" y="3333750"/>
          <p14:tracePt t="16376" x="860425" y="3340100"/>
          <p14:tracePt t="16380" x="854075" y="3346450"/>
          <p14:tracePt t="16383" x="841375" y="3352800"/>
          <p14:tracePt t="16385" x="841375" y="3359150"/>
          <p14:tracePt t="16387" x="835025" y="3365500"/>
          <p14:tracePt t="16388" x="828675" y="3371850"/>
          <p14:tracePt t="16390" x="828675" y="3378200"/>
          <p14:tracePt t="16392" x="822325" y="3384550"/>
          <p14:tracePt t="16396" x="815975" y="3390900"/>
          <p14:tracePt t="16399" x="815975" y="3397250"/>
          <p14:tracePt t="16400" x="809625" y="3403600"/>
          <p14:tracePt t="16403" x="809625" y="3409950"/>
          <p14:tracePt t="16406" x="803275" y="3416300"/>
          <p14:tracePt t="16407" x="803275" y="3422650"/>
          <p14:tracePt t="16410" x="803275" y="3429000"/>
          <p14:tracePt t="16413" x="796925" y="3435350"/>
          <p14:tracePt t="16415" x="796925" y="3441700"/>
          <p14:tracePt t="16419" x="790575" y="3448050"/>
          <p14:tracePt t="16421" x="790575" y="3454400"/>
          <p14:tracePt t="16422" x="790575" y="3460750"/>
          <p14:tracePt t="16427" x="790575" y="3467100"/>
          <p14:tracePt t="16429" x="784225" y="3473450"/>
          <p14:tracePt t="16433" x="784225" y="3479800"/>
          <p14:tracePt t="16434" x="784225" y="3486150"/>
          <p14:tracePt t="16437" x="784225" y="3492500"/>
          <p14:tracePt t="16439" x="784225" y="3498850"/>
          <p14:tracePt t="16443" x="784225" y="3505200"/>
          <p14:tracePt t="16446" x="784225" y="3511550"/>
          <p14:tracePt t="16447" x="777875" y="3511550"/>
          <p14:tracePt t="16450" x="777875" y="3517900"/>
          <p14:tracePt t="16453" x="777875" y="3524250"/>
          <p14:tracePt t="16455" x="777875" y="3530600"/>
          <p14:tracePt t="16459" x="777875" y="3536950"/>
          <p14:tracePt t="16462" x="777875" y="3543300"/>
          <p14:tracePt t="16468" x="777875" y="3549650"/>
          <p14:tracePt t="16472" x="777875" y="3556000"/>
          <p14:tracePt t="16475" x="777875" y="3562350"/>
          <p14:tracePt t="16480" x="777875" y="3568700"/>
          <p14:tracePt t="16484" x="777875" y="3575050"/>
          <p14:tracePt t="16487" x="777875" y="3581400"/>
          <p14:tracePt t="16490" x="777875" y="3587750"/>
          <p14:tracePt t="16497" x="777875" y="3600450"/>
          <p14:tracePt t="16502" x="777875" y="3606800"/>
          <p14:tracePt t="16504" x="777875" y="3613150"/>
          <p14:tracePt t="16509" x="777875" y="3619500"/>
          <p14:tracePt t="16514" x="777875" y="3625850"/>
          <p14:tracePt t="16518" x="777875" y="3632200"/>
          <p14:tracePt t="16519" x="777875" y="3638550"/>
          <p14:tracePt t="16525" x="777875" y="3646488"/>
          <p14:tracePt t="16529" x="777875" y="3652838"/>
          <p14:tracePt t="16534" x="777875" y="3659188"/>
          <p14:tracePt t="16537" x="777875" y="3665538"/>
          <p14:tracePt t="16542" x="777875" y="3671888"/>
          <p14:tracePt t="16546" x="777875" y="3678238"/>
          <p14:tracePt t="16553" x="777875" y="3684588"/>
          <p14:tracePt t="16559" x="777875" y="3690938"/>
          <p14:tracePt t="16568" x="777875" y="3697288"/>
          <p14:tracePt t="16575" x="784225" y="3697288"/>
          <p14:tracePt t="16578" x="784225" y="3703638"/>
          <p14:tracePt t="16582" x="790575" y="3703638"/>
          <p14:tracePt t="16587" x="796925" y="3709988"/>
          <p14:tracePt t="16591" x="809625" y="3716338"/>
          <p14:tracePt t="16596" x="815975" y="3716338"/>
          <p14:tracePt t="16601" x="841375" y="3729038"/>
          <p14:tracePt t="16608" x="873125" y="3741738"/>
          <p14:tracePt t="16616" x="911225" y="3748088"/>
          <p14:tracePt t="16621" x="949325" y="3760788"/>
          <p14:tracePt t="16627" x="981075" y="3760788"/>
          <p14:tracePt t="16633" x="1025525" y="3773488"/>
          <p14:tracePt t="16638" x="1057275" y="3773488"/>
          <p14:tracePt t="16644" x="1082675" y="3779838"/>
          <p14:tracePt t="16654" x="1147763" y="3779838"/>
          <p14:tracePt t="16659" x="1179513" y="3779838"/>
          <p14:tracePt t="16666" x="1223963" y="3779838"/>
          <p14:tracePt t="16670" x="1243013" y="3779838"/>
          <p14:tracePt t="16674" x="1268413" y="3779838"/>
          <p14:tracePt t="16681" x="1300163" y="3779838"/>
          <p14:tracePt t="16685" x="1312863" y="3779838"/>
          <p14:tracePt t="16691" x="1325563" y="3779838"/>
          <p14:tracePt t="16952" x="1319213" y="3779838"/>
          <p14:tracePt t="16960" x="1312863" y="3779838"/>
          <p14:tracePt t="16968" x="1306513" y="3779838"/>
          <p14:tracePt t="16974" x="1300163" y="3779838"/>
          <p14:tracePt t="16983" x="1293813" y="3779838"/>
          <p14:tracePt t="16986" x="1287463" y="3773488"/>
          <p14:tracePt t="16995" x="1281113" y="3767138"/>
          <p14:tracePt t="17001" x="1274763" y="3767138"/>
          <p14:tracePt t="17005" x="1268413" y="3767138"/>
          <p14:tracePt t="17018" x="1262063" y="3760788"/>
          <p14:tracePt t="17021" x="1255713" y="3760788"/>
          <p14:tracePt t="17033" x="1249363" y="3760788"/>
          <p14:tracePt t="17039" x="1243013" y="3754438"/>
          <p14:tracePt t="17043" x="1236663" y="3754438"/>
          <p14:tracePt t="17050" x="1230313" y="3754438"/>
          <p14:tracePt t="17053" x="1223963" y="3754438"/>
          <p14:tracePt t="17062" x="1217613" y="3754438"/>
          <p14:tracePt t="17067" x="1211263" y="3754438"/>
          <p14:tracePt t="17072" x="1204913" y="3754438"/>
          <p14:tracePt t="17078" x="1198563" y="3754438"/>
          <p14:tracePt t="17087" x="1192213" y="3748088"/>
          <p14:tracePt t="17091" x="1185863" y="3748088"/>
          <p14:tracePt t="17099" x="1179513" y="3748088"/>
          <p14:tracePt t="17102" x="1173163" y="3741738"/>
          <p14:tracePt t="17110" x="1160463" y="3741738"/>
          <p14:tracePt t="17117" x="1154113" y="3741738"/>
          <p14:tracePt t="17119" x="1147763" y="3741738"/>
          <p14:tracePt t="17123" x="1139825" y="3741738"/>
          <p14:tracePt t="17126" x="1133475" y="3735388"/>
          <p14:tracePt t="17132" x="1127125" y="3735388"/>
          <p14:tracePt t="17139" x="1114425" y="3735388"/>
          <p14:tracePt t="17144" x="1108075" y="3735388"/>
          <p14:tracePt t="17154" x="1089025" y="3735388"/>
          <p14:tracePt t="17159" x="1082675" y="3735388"/>
          <p14:tracePt t="17165" x="1063625" y="3735388"/>
          <p14:tracePt t="17167" x="1057275" y="3735388"/>
          <p14:tracePt t="17171" x="1050925" y="3735388"/>
          <p14:tracePt t="17173" x="1044575" y="3735388"/>
          <p14:tracePt t="17175" x="1038225" y="3735388"/>
          <p14:tracePt t="17177" x="1031875" y="3735388"/>
          <p14:tracePt t="17180" x="1019175" y="3735388"/>
          <p14:tracePt t="17184" x="1012825" y="3735388"/>
          <p14:tracePt t="17186" x="1006475" y="3735388"/>
          <p14:tracePt t="17187" x="1000125" y="3735388"/>
          <p14:tracePt t="17189" x="993775" y="3735388"/>
          <p14:tracePt t="17191" x="987425" y="3735388"/>
          <p14:tracePt t="17195" x="974725" y="3735388"/>
          <p14:tracePt t="17198" x="968375" y="3735388"/>
          <p14:tracePt t="17200" x="962025" y="3735388"/>
          <p14:tracePt t="17202" x="955675" y="3735388"/>
          <p14:tracePt t="17204" x="949325" y="3735388"/>
          <p14:tracePt t="17206" x="942975" y="3735388"/>
          <p14:tracePt t="17209" x="936625" y="3735388"/>
          <p14:tracePt t="17214" x="930275" y="3735388"/>
          <p14:tracePt t="17216" x="923925" y="3741738"/>
          <p14:tracePt t="17220" x="917575" y="3741738"/>
          <p14:tracePt t="17224" x="911225" y="3741738"/>
          <p14:tracePt t="17225" x="911225" y="3748088"/>
          <p14:tracePt t="17230" x="904875" y="3748088"/>
          <p14:tracePt t="17234" x="898525" y="3754438"/>
          <p14:tracePt t="17242" x="892175" y="3754438"/>
          <p14:tracePt t="17255" x="879475" y="3767138"/>
          <p14:tracePt t="17260" x="873125" y="3767138"/>
          <p14:tracePt t="17266" x="866775" y="3773488"/>
          <p14:tracePt t="17273" x="854075" y="3779838"/>
          <p14:tracePt t="17283" x="835025" y="3792538"/>
          <p14:tracePt t="17286" x="828675" y="3792538"/>
          <p14:tracePt t="17292" x="815975" y="3805238"/>
          <p14:tracePt t="17302" x="803275" y="3811588"/>
          <p14:tracePt t="17306" x="796925" y="3817938"/>
          <p14:tracePt t="17312" x="790575" y="3824288"/>
          <p14:tracePt t="17319" x="777875" y="3830638"/>
          <p14:tracePt t="17322" x="777875" y="3836988"/>
          <p14:tracePt t="17329" x="771525" y="3836988"/>
          <p14:tracePt t="17332" x="771525" y="3843338"/>
          <p14:tracePt t="17338" x="765175" y="3849688"/>
          <p14:tracePt t="17346" x="765175" y="3856038"/>
          <p14:tracePt t="17350" x="758825" y="3862388"/>
          <p14:tracePt t="17360" x="758825" y="3868738"/>
          <p14:tracePt t="17363" x="752475" y="3868738"/>
          <p14:tracePt t="17369" x="752475" y="3875088"/>
          <p14:tracePt t="17371" x="746125" y="3875088"/>
          <p14:tracePt t="17380" x="739775" y="3881438"/>
          <p14:tracePt t="17386" x="733425" y="3887788"/>
          <p14:tracePt t="17391" x="727075" y="3887788"/>
          <p14:tracePt t="17393" x="727075" y="3894138"/>
          <p14:tracePt t="17397" x="720725" y="3894138"/>
          <p14:tracePt t="17401" x="720725" y="3900488"/>
          <p14:tracePt t="17403" x="714375" y="3900488"/>
          <p14:tracePt t="17406" x="714375" y="3906838"/>
          <p14:tracePt t="17410" x="708025" y="3906838"/>
          <p14:tracePt t="17414" x="708025" y="3913188"/>
          <p14:tracePt t="17417" x="708025" y="3919538"/>
          <p14:tracePt t="17421" x="701675" y="3919538"/>
          <p14:tracePt t="17426" x="701675" y="3925888"/>
          <p14:tracePt t="17430" x="701675" y="3932238"/>
          <p14:tracePt t="17435" x="701675" y="3938588"/>
          <p14:tracePt t="17439" x="701675" y="3944938"/>
          <p14:tracePt t="17442" x="695325" y="3951288"/>
          <p14:tracePt t="17447" x="695325" y="3957638"/>
          <p14:tracePt t="17452" x="695325" y="3963988"/>
          <p14:tracePt t="17456" x="688975" y="3970338"/>
          <p14:tracePt t="17459" x="688975" y="3976688"/>
          <p14:tracePt t="17464" x="688975" y="3989388"/>
          <p14:tracePt t="17467" x="681038" y="3989388"/>
          <p14:tracePt t="17472" x="681038" y="4002088"/>
          <p14:tracePt t="17474" x="681038" y="4008438"/>
          <p14:tracePt t="17477" x="674688" y="4008438"/>
          <p14:tracePt t="17482" x="674688" y="4021138"/>
          <p14:tracePt t="17486" x="668338" y="4027488"/>
          <p14:tracePt t="17489" x="668338" y="4033838"/>
          <p14:tracePt t="17491" x="661988" y="4040188"/>
          <p14:tracePt t="17497" x="661988" y="4052888"/>
          <p14:tracePt t="17502" x="655638" y="4059238"/>
          <p14:tracePt t="17504" x="655638" y="4065588"/>
          <p14:tracePt t="17508" x="655638" y="4073525"/>
          <p14:tracePt t="17514" x="655638" y="4079875"/>
          <p14:tracePt t="17516" x="655638" y="4086225"/>
          <p14:tracePt t="17522" x="655638" y="4092575"/>
          <p14:tracePt t="17524" x="655638" y="4098925"/>
          <p14:tracePt t="17532" x="655638" y="4111625"/>
          <p14:tracePt t="17539" x="655638" y="4117975"/>
          <p14:tracePt t="17541" x="655638" y="4124325"/>
          <p14:tracePt t="17547" x="661988" y="4130675"/>
          <p14:tracePt t="17552" x="668338" y="4137025"/>
          <p14:tracePt t="17556" x="674688" y="4143375"/>
          <p14:tracePt t="17559" x="681038" y="4143375"/>
          <p14:tracePt t="17564" x="688975" y="4149725"/>
          <p14:tracePt t="17568" x="695325" y="4156075"/>
          <p14:tracePt t="17573" x="701675" y="4162425"/>
          <p14:tracePt t="17577" x="708025" y="4168775"/>
          <p14:tracePt t="17581" x="714375" y="4168775"/>
          <p14:tracePt t="17583" x="714375" y="4175125"/>
          <p14:tracePt t="17588" x="727075" y="4181475"/>
          <p14:tracePt t="17590" x="733425" y="4181475"/>
          <p14:tracePt t="17592" x="739775" y="4181475"/>
          <p14:tracePt t="17598" x="752475" y="4194175"/>
          <p14:tracePt t="17601" x="758825" y="4194175"/>
          <p14:tracePt t="17605" x="771525" y="4200525"/>
          <p14:tracePt t="17607" x="777875" y="4206875"/>
          <p14:tracePt t="17610" x="784225" y="4206875"/>
          <p14:tracePt t="17616" x="809625" y="4213225"/>
          <p14:tracePt t="17618" x="815975" y="4219575"/>
          <p14:tracePt t="17623" x="835025" y="4219575"/>
          <p14:tracePt t="17625" x="841375" y="4225925"/>
          <p14:tracePt t="17631" x="860425" y="4232275"/>
          <p14:tracePt t="17633" x="873125" y="4232275"/>
          <p14:tracePt t="17635" x="879475" y="4238625"/>
          <p14:tracePt t="17639" x="885825" y="4238625"/>
          <p14:tracePt t="17642" x="892175" y="4238625"/>
          <p14:tracePt t="17647" x="898525" y="4244975"/>
          <p14:tracePt t="17655" x="904875" y="4244975"/>
          <p14:tracePt t="17905" x="911225" y="4244975"/>
          <p14:tracePt t="18003" x="917575" y="4244975"/>
          <p14:tracePt t="18009" x="923925" y="4244975"/>
          <p14:tracePt t="18013" x="923925" y="4251325"/>
          <p14:tracePt t="18015" x="930275" y="4251325"/>
          <p14:tracePt t="18024" x="936625" y="4251325"/>
          <p14:tracePt t="18031" x="942975" y="4251325"/>
          <p14:tracePt t="18047" x="942975" y="4257675"/>
          <p14:tracePt t="18058" x="949325" y="4257675"/>
          <p14:tracePt t="18068" x="955675" y="4257675"/>
          <p14:tracePt t="18076" x="962025" y="4264025"/>
          <p14:tracePt t="18082" x="968375" y="4264025"/>
          <p14:tracePt t="18087" x="974725" y="4270375"/>
          <p14:tracePt t="18090" x="981075" y="4270375"/>
          <p14:tracePt t="18094" x="993775" y="4270375"/>
          <p14:tracePt t="18100" x="1019175" y="4276725"/>
          <p14:tracePt t="18106" x="1044575" y="4283075"/>
          <p14:tracePt t="18112" x="1063625" y="4283075"/>
          <p14:tracePt t="18117" x="1101725" y="4289425"/>
          <p14:tracePt t="18122" x="1127125" y="4295775"/>
          <p14:tracePt t="18126" x="1147763" y="4295775"/>
          <p14:tracePt t="18131" x="1166813" y="4295775"/>
          <p14:tracePt t="18137" x="1192213" y="4302125"/>
          <p14:tracePt t="18143" x="1211263" y="4302125"/>
          <p14:tracePt t="18150" x="1217613" y="4302125"/>
          <p14:tracePt t="18152" x="1223963" y="4302125"/>
          <p14:tracePt t="18155" x="1230313" y="4302125"/>
          <p14:tracePt t="18170" x="1243013" y="4302125"/>
          <p14:tracePt t="18177" x="1249363" y="4302125"/>
          <p14:tracePt t="18181" x="1255713" y="4302125"/>
          <p14:tracePt t="18185" x="1262063" y="4302125"/>
          <p14:tracePt t="18188" x="1268413" y="4302125"/>
          <p14:tracePt t="18191" x="1274763" y="4302125"/>
          <p14:tracePt t="18193" x="1281113" y="4302125"/>
          <p14:tracePt t="18197" x="1293813" y="4302125"/>
          <p14:tracePt t="18200" x="1300163" y="4302125"/>
          <p14:tracePt t="18206" x="1325563" y="4302125"/>
          <p14:tracePt t="18210" x="1344613" y="4302125"/>
          <p14:tracePt t="18217" x="1376363" y="4302125"/>
          <p14:tracePt t="18225" x="1414463" y="4302125"/>
          <p14:tracePt t="18228" x="1420813" y="4302125"/>
          <p14:tracePt t="18234" x="1452563" y="4308475"/>
          <p14:tracePt t="18238" x="1465263" y="4308475"/>
          <p14:tracePt t="18244" x="1484313" y="4308475"/>
          <p14:tracePt t="18252" x="1503363" y="4308475"/>
          <p14:tracePt t="18257" x="1516063" y="4308475"/>
          <p14:tracePt t="18271" x="1528763" y="4308475"/>
          <p14:tracePt t="18286" x="1541463" y="4308475"/>
          <p14:tracePt t="18289" x="1547813" y="4308475"/>
          <p14:tracePt t="18292" x="1554163" y="4308475"/>
          <p14:tracePt t="18301" x="1579563" y="4308475"/>
          <p14:tracePt t="18304" x="1585913" y="4308475"/>
          <p14:tracePt t="18307" x="1598613" y="4308475"/>
          <p14:tracePt t="18311" x="1606550" y="4308475"/>
          <p14:tracePt t="18316" x="1644650" y="4308475"/>
          <p14:tracePt t="18326" x="1682750" y="4308475"/>
          <p14:tracePt t="18329" x="1689100" y="4308475"/>
          <p14:tracePt t="18334" x="1727200" y="4308475"/>
          <p14:tracePt t="18338" x="1752600" y="4302125"/>
          <p14:tracePt t="18345" x="1765300" y="4302125"/>
          <p14:tracePt t="18350" x="1790700" y="4302125"/>
          <p14:tracePt t="18353" x="1797050" y="4295775"/>
          <p14:tracePt t="18356" x="1803400" y="4295775"/>
          <p14:tracePt t="18363" x="1809750" y="4295775"/>
          <p14:tracePt t="18376" x="1816100" y="4295775"/>
          <p14:tracePt t="18391" x="1822450" y="4289425"/>
          <p14:tracePt t="18400" x="1835150" y="4289425"/>
          <p14:tracePt t="18405" x="1841500" y="4289425"/>
          <p14:tracePt t="18407" x="1847850" y="4289425"/>
          <p14:tracePt t="18410" x="1854200" y="4289425"/>
          <p14:tracePt t="18416" x="1873250" y="4289425"/>
          <p14:tracePt t="18423" x="1905000" y="4289425"/>
          <p14:tracePt t="18426" x="1917700" y="4289425"/>
          <p14:tracePt t="18432" x="1943100" y="4289425"/>
          <p14:tracePt t="18437" x="1962150" y="4289425"/>
          <p14:tracePt t="18443" x="1987550" y="4289425"/>
          <p14:tracePt t="18451" x="2019300" y="4289425"/>
          <p14:tracePt t="18453" x="2025650" y="4289425"/>
          <p14:tracePt t="18456" x="2038350" y="4289425"/>
          <p14:tracePt t="18459" x="2044700" y="4289425"/>
          <p14:tracePt t="18467" x="2058988" y="4289425"/>
          <p14:tracePt t="18470" x="2065338" y="4289425"/>
          <p14:tracePt t="18474" x="2071688" y="4289425"/>
          <p14:tracePt t="18481" x="2078038" y="4289425"/>
          <p14:tracePt t="18486" x="2090738" y="4289425"/>
          <p14:tracePt t="18489" x="2097088" y="4289425"/>
          <p14:tracePt t="18494" x="2109788" y="4289425"/>
          <p14:tracePt t="18500" x="2128838" y="4289425"/>
          <p14:tracePt t="18506" x="2154238" y="4289425"/>
          <p14:tracePt t="18509" x="2160588" y="4289425"/>
          <p14:tracePt t="18517" x="2205038" y="4295775"/>
          <p14:tracePt t="18524" x="2230438" y="4302125"/>
          <p14:tracePt t="18527" x="2249488" y="4302125"/>
          <p14:tracePt t="18534" x="2293938" y="4302125"/>
          <p14:tracePt t="18538" x="2312988" y="4302125"/>
          <p14:tracePt t="18542" x="2344738" y="4302125"/>
          <p14:tracePt t="18544" x="2351088" y="4308475"/>
          <p14:tracePt t="18547" x="2370138" y="4308475"/>
          <p14:tracePt t="18551" x="2389188" y="4308475"/>
          <p14:tracePt t="18555" x="2408238" y="4308475"/>
          <p14:tracePt t="18561" x="2427288" y="4308475"/>
          <p14:tracePt t="18565" x="2446338" y="4308475"/>
          <p14:tracePt t="18567" x="2452688" y="4308475"/>
          <p14:tracePt t="18571" x="2471738" y="4308475"/>
          <p14:tracePt t="18575" x="2484438" y="4308475"/>
          <p14:tracePt t="18578" x="2490788" y="4308475"/>
          <p14:tracePt t="18583" x="2517775" y="4308475"/>
          <p14:tracePt t="18590" x="2543175" y="4308475"/>
          <p14:tracePt t="18593" x="2555875" y="4308475"/>
          <p14:tracePt t="18600" x="2593975" y="4308475"/>
          <p14:tracePt t="18605" x="2625725" y="4308475"/>
          <p14:tracePt t="18611" x="2651125" y="4308475"/>
          <p14:tracePt t="18616" x="2695575" y="4308475"/>
          <p14:tracePt t="18620" x="2714625" y="4308475"/>
          <p14:tracePt t="18624" x="2740025" y="4308475"/>
          <p14:tracePt t="18629" x="2759075" y="4308475"/>
          <p14:tracePt t="18634" x="2803525" y="4308475"/>
          <p14:tracePt t="18636" x="2809875" y="4308475"/>
          <p14:tracePt t="18639" x="2828925" y="4308475"/>
          <p14:tracePt t="18642" x="2835275" y="4308475"/>
          <p14:tracePt t="18644" x="2841625" y="4308475"/>
          <p14:tracePt t="18647" x="2854325" y="4308475"/>
          <p14:tracePt t="18652" x="2867025" y="4308475"/>
          <p14:tracePt t="18655" x="2873375" y="4302125"/>
          <p14:tracePt t="18658" x="2879725" y="4302125"/>
          <p14:tracePt t="18668" x="2886075" y="4302125"/>
          <p14:tracePt t="18716" x="2892425" y="4302125"/>
          <p14:tracePt t="18732" x="2898775" y="4302125"/>
          <p14:tracePt t="18738" x="2905125" y="4302125"/>
          <p14:tracePt t="18740" x="2905125" y="4295775"/>
          <p14:tracePt t="18748" x="2911475" y="4295775"/>
          <p14:tracePt t="18756" x="2917825" y="4295775"/>
          <p14:tracePt t="19247" x="2924175" y="4295775"/>
          <p14:tracePt t="19259" x="2930525" y="4295775"/>
          <p14:tracePt t="19270" x="2936875" y="4295775"/>
          <p14:tracePt t="19277" x="2943225" y="4295775"/>
          <p14:tracePt t="19282" x="2949575" y="4295775"/>
          <p14:tracePt t="19293" x="2955925" y="4295775"/>
          <p14:tracePt t="19302" x="2962275" y="4295775"/>
          <p14:tracePt t="19309" x="2968625" y="4295775"/>
          <p14:tracePt t="19318" x="2976563" y="4295775"/>
          <p14:tracePt t="19324" x="2982913" y="4302125"/>
          <p14:tracePt t="19335" x="2995613" y="4302125"/>
          <p14:tracePt t="19342" x="3001963" y="4308475"/>
          <p14:tracePt t="19349" x="3008313" y="4308475"/>
          <p14:tracePt t="19355" x="3021013" y="4314825"/>
          <p14:tracePt t="19366" x="3027363" y="4314825"/>
          <p14:tracePt t="19371" x="3033713" y="4321175"/>
          <p14:tracePt t="19377" x="3040063" y="4321175"/>
          <p14:tracePt t="19399" x="3046413" y="4321175"/>
          <p14:tracePt t="19527" x="3046413" y="4327525"/>
          <p14:tracePt t="19532" x="3052763" y="4327525"/>
          <p14:tracePt t="19548" x="3059113" y="4327525"/>
          <p14:tracePt t="19556" x="3065463" y="4327525"/>
          <p14:tracePt t="19566" x="3071813" y="4327525"/>
          <p14:tracePt t="19570" x="3078163" y="4333875"/>
          <p14:tracePt t="19574" x="3084513" y="4333875"/>
          <p14:tracePt t="19587" x="3097213" y="4333875"/>
          <p14:tracePt t="19592" x="3103563" y="4333875"/>
          <p14:tracePt t="19600" x="3109913" y="4340225"/>
          <p14:tracePt t="19607" x="3116263" y="4340225"/>
          <p14:tracePt t="19611" x="3122613" y="4340225"/>
          <p14:tracePt t="19617" x="3128963" y="4340225"/>
          <p14:tracePt t="19620" x="3135313" y="4340225"/>
          <p14:tracePt t="19627" x="3148013" y="4340225"/>
          <p14:tracePt t="19633" x="3173413" y="4340225"/>
          <p14:tracePt t="19636" x="3186113" y="4340225"/>
          <p14:tracePt t="19640" x="3198813" y="4340225"/>
          <p14:tracePt t="19643" x="3211513" y="4340225"/>
          <p14:tracePt t="19650" x="3243263" y="4340225"/>
          <p14:tracePt t="19660" x="3294063" y="4346575"/>
          <p14:tracePt t="19668" x="3325813" y="4346575"/>
          <p14:tracePt t="19672" x="3344863" y="4346575"/>
          <p14:tracePt t="19675" x="3357563" y="4346575"/>
          <p14:tracePt t="19683" x="3382963" y="4352925"/>
          <p14:tracePt t="19691" x="3408363" y="4352925"/>
          <p14:tracePt t="19700" x="3427413" y="4352925"/>
          <p14:tracePt t="19704" x="3441700" y="4359275"/>
          <p14:tracePt t="19710" x="3454400" y="4359275"/>
          <p14:tracePt t="19713" x="3467100" y="4359275"/>
          <p14:tracePt t="19717" x="3473450" y="4359275"/>
          <p14:tracePt t="19719" x="3479800" y="4365625"/>
          <p14:tracePt t="19721" x="3486150" y="4365625"/>
          <p14:tracePt t="19723" x="3492500" y="4365625"/>
          <p14:tracePt t="19726" x="3505200" y="4365625"/>
          <p14:tracePt t="19729" x="3517900" y="4371975"/>
          <p14:tracePt t="19734" x="3536950" y="4371975"/>
          <p14:tracePt t="19735" x="3543300" y="4371975"/>
          <p14:tracePt t="19738" x="3549650" y="4371975"/>
          <p14:tracePt t="19739" x="3556000" y="4378325"/>
          <p14:tracePt t="19741" x="3562350" y="4378325"/>
          <p14:tracePt t="19742" x="3575050" y="4378325"/>
          <p14:tracePt t="19746" x="3594100" y="4378325"/>
          <p14:tracePt t="19749" x="3606800" y="4384675"/>
          <p14:tracePt t="19751" x="3619500" y="4384675"/>
          <p14:tracePt t="19753" x="3632200" y="4384675"/>
          <p14:tracePt t="19756" x="3651250" y="4391025"/>
          <p14:tracePt t="19758" x="3663950" y="4391025"/>
          <p14:tracePt t="19763" x="3689350" y="4397375"/>
          <p14:tracePt t="19766" x="3695700" y="4397375"/>
          <p14:tracePt t="19771" x="3727450" y="4403725"/>
          <p14:tracePt t="19773" x="3733800" y="4403725"/>
          <p14:tracePt t="19774" x="3740150" y="4403725"/>
          <p14:tracePt t="19779" x="3746500" y="4410075"/>
          <p14:tracePt t="19781" x="3759200" y="4410075"/>
          <p14:tracePt t="19785" x="3765550" y="4410075"/>
          <p14:tracePt t="19789" x="3771900" y="4410075"/>
          <p14:tracePt t="19804" x="3778250" y="4410075"/>
          <p14:tracePt t="19820" x="3778250" y="4416425"/>
          <p14:tracePt t="19834" x="3784600" y="4416425"/>
          <p14:tracePt t="19840" x="3790950" y="4416425"/>
          <p14:tracePt t="19849" x="3797300" y="4416425"/>
          <p14:tracePt t="19852" x="3797300" y="4422775"/>
          <p14:tracePt t="19853" x="3803650" y="4422775"/>
          <p14:tracePt t="19858" x="3810000" y="4422775"/>
          <p14:tracePt t="19863" x="3816350" y="4422775"/>
          <p14:tracePt t="19869" x="3822700" y="4422775"/>
          <p14:tracePt t="19878" x="3829050" y="4422775"/>
          <p14:tracePt t="19946" x="3835400" y="4422775"/>
          <p14:tracePt t="19953" x="3841750" y="4429125"/>
          <p14:tracePt t="19958" x="3848100" y="4429125"/>
          <p14:tracePt t="19966" x="3867150" y="4435475"/>
          <p14:tracePt t="19971" x="3873500" y="4435475"/>
          <p14:tracePt t="19975" x="3879850" y="4441825"/>
          <p14:tracePt t="19978" x="3887788" y="4441825"/>
          <p14:tracePt t="19981" x="3894138" y="4441825"/>
          <p14:tracePt t="19987" x="3900488" y="4448175"/>
          <p14:tracePt t="19990" x="3906838" y="4448175"/>
          <p14:tracePt t="19994" x="3913188" y="4448175"/>
          <p14:tracePt t="19999" x="3919538" y="4454525"/>
          <p14:tracePt t="20006" x="3925888" y="4454525"/>
          <p14:tracePt t="20017" x="3938588" y="4460875"/>
          <p14:tracePt t="20021" x="3944938" y="4460875"/>
          <p14:tracePt t="20027" x="3951288" y="4460875"/>
          <p14:tracePt t="20032" x="3963988" y="4467225"/>
          <p14:tracePt t="20037" x="3976688" y="4467225"/>
          <p14:tracePt t="20040" x="3983038" y="4473575"/>
          <p14:tracePt t="20043" x="3989388" y="4473575"/>
          <p14:tracePt t="20049" x="4014788" y="4473575"/>
          <p14:tracePt t="20056" x="4033838" y="4479925"/>
          <p14:tracePt t="20060" x="4046538" y="4479925"/>
          <p14:tracePt t="20067" x="4071938" y="4479925"/>
          <p14:tracePt t="20073" x="4084638" y="4486275"/>
          <p14:tracePt t="20079" x="4097338" y="4486275"/>
          <p14:tracePt t="20081" x="4116388" y="4486275"/>
          <p14:tracePt t="20084" x="4122738" y="4486275"/>
          <p14:tracePt t="20087" x="4129088" y="4486275"/>
          <p14:tracePt t="20089" x="4141788" y="4486275"/>
          <p14:tracePt t="20091" x="4148138" y="4486275"/>
          <p14:tracePt t="20094" x="4154488" y="4486275"/>
          <p14:tracePt t="20098" x="4179888" y="4486275"/>
          <p14:tracePt t="20101" x="4186238" y="4486275"/>
          <p14:tracePt t="20102" x="4192588" y="4486275"/>
          <p14:tracePt t="20104" x="4198938" y="4486275"/>
          <p14:tracePt t="20105" x="4205288" y="4486275"/>
          <p14:tracePt t="20106" x="4211638" y="4486275"/>
          <p14:tracePt t="20108" x="4224338" y="4486275"/>
          <p14:tracePt t="20113" x="4243388" y="4486275"/>
          <p14:tracePt t="20114" x="4249738" y="4486275"/>
          <p14:tracePt t="20119" x="4275138" y="4473575"/>
          <p14:tracePt t="20121" x="4287838" y="4473575"/>
          <p14:tracePt t="20122" x="4294188" y="4473575"/>
          <p14:tracePt t="20124" x="4294188" y="4467225"/>
          <p14:tracePt t="20125" x="4313238" y="4467225"/>
          <p14:tracePt t="20129" x="4338638" y="4460875"/>
          <p14:tracePt t="20133" x="4359275" y="4448175"/>
          <p14:tracePt t="20135" x="4378325" y="4441825"/>
          <p14:tracePt t="20137" x="4403725" y="4435475"/>
          <p14:tracePt t="20139" x="4422775" y="4435475"/>
          <p14:tracePt t="20140" x="4429125" y="4429125"/>
          <p14:tracePt t="20142" x="4448175" y="4422775"/>
          <p14:tracePt t="20146" x="4486275" y="4416425"/>
          <p14:tracePt t="20150" x="4524375" y="4403725"/>
          <p14:tracePt t="20152" x="4537075" y="4403725"/>
          <p14:tracePt t="20154" x="4556125" y="4397375"/>
          <p14:tracePt t="20155" x="4587875" y="4384675"/>
          <p14:tracePt t="20157" x="4606925" y="4378325"/>
          <p14:tracePt t="20159" x="4625975" y="4378325"/>
          <p14:tracePt t="20163" x="4676775" y="4365625"/>
          <p14:tracePt t="20167" x="4714875" y="4359275"/>
          <p14:tracePt t="20168" x="4740275" y="4352925"/>
          <p14:tracePt t="20171" x="4772025" y="4346575"/>
          <p14:tracePt t="20173" x="4805363" y="4340225"/>
          <p14:tracePt t="20175" x="4824413" y="4327525"/>
          <p14:tracePt t="20179" x="4875213" y="4314825"/>
          <p14:tracePt t="20182" x="4900613" y="4308475"/>
          <p14:tracePt t="20186" x="4945063" y="4295775"/>
          <p14:tracePt t="20188" x="4951413" y="4295775"/>
          <p14:tracePt t="20190" x="4970463" y="4289425"/>
          <p14:tracePt t="20192" x="4976813" y="4289425"/>
          <p14:tracePt t="20194" x="4989513" y="4283075"/>
          <p14:tracePt t="20197" x="5021263" y="4270375"/>
          <p14:tracePt t="20198" x="5033963" y="4264025"/>
          <p14:tracePt t="20200" x="5046663" y="4264025"/>
          <p14:tracePt t="20203" x="5059363" y="4257675"/>
          <p14:tracePt t="20204" x="5072063" y="4251325"/>
          <p14:tracePt t="20208" x="5097463" y="4238625"/>
          <p14:tracePt t="20212" x="5116513" y="4225925"/>
          <p14:tracePt t="20214" x="5129213" y="4219575"/>
          <p14:tracePt t="20216" x="5141913" y="4213225"/>
          <p14:tracePt t="20218" x="5154613" y="4206875"/>
          <p14:tracePt t="20220" x="5160963" y="4206875"/>
          <p14:tracePt t="20221" x="5173663" y="4194175"/>
          <p14:tracePt t="20223" x="5186363" y="4194175"/>
          <p14:tracePt t="20226" x="5192713" y="4187825"/>
          <p14:tracePt t="20230" x="5230813" y="4168775"/>
          <p14:tracePt t="20231" x="5237163" y="4162425"/>
          <p14:tracePt t="20233" x="5256213" y="4156075"/>
          <p14:tracePt t="20234" x="5264150" y="4149725"/>
          <p14:tracePt t="20235" x="5270500" y="4149725"/>
          <p14:tracePt t="20237" x="5289550" y="4143375"/>
          <p14:tracePt t="20238" x="5295900" y="4137025"/>
          <p14:tracePt t="20240" x="5302250" y="4130675"/>
          <p14:tracePt t="20241" x="5321300" y="4124325"/>
          <p14:tracePt t="20243" x="5327650" y="4117975"/>
          <p14:tracePt t="20248" x="5378450" y="4098925"/>
          <p14:tracePt t="20252" x="5422900" y="4073525"/>
          <p14:tracePt t="20255" x="5448300" y="4059238"/>
          <p14:tracePt t="20261" x="5486400" y="4040188"/>
          <p14:tracePt t="20263" x="5524500" y="4021138"/>
          <p14:tracePt t="20267" x="5549900" y="4002088"/>
          <p14:tracePt t="20270" x="5568950" y="3989388"/>
          <p14:tracePt t="20273" x="5594350" y="3976688"/>
          <p14:tracePt t="20276" x="5613400" y="3963988"/>
          <p14:tracePt t="20280" x="5638800" y="3951288"/>
          <p14:tracePt t="20282" x="5657850" y="3938588"/>
          <p14:tracePt t="20285" x="5664200" y="3932238"/>
          <p14:tracePt t="20287" x="5676900" y="3925888"/>
          <p14:tracePt t="20289" x="5683250" y="3925888"/>
          <p14:tracePt t="20290" x="5689600" y="3913188"/>
          <p14:tracePt t="20291" x="5695950" y="3913188"/>
          <p14:tracePt t="20293" x="5695950" y="3906838"/>
          <p14:tracePt t="20296" x="5716588" y="3894138"/>
          <p14:tracePt t="20298" x="5722938" y="3887788"/>
          <p14:tracePt t="20301" x="5729288" y="3881438"/>
          <p14:tracePt t="20303" x="5735638" y="3875088"/>
          <p14:tracePt t="20304" x="5741988" y="3875088"/>
          <p14:tracePt t="20306" x="5748338" y="3862388"/>
          <p14:tracePt t="20308" x="5754688" y="3856038"/>
          <p14:tracePt t="20313" x="5773738" y="3836988"/>
          <p14:tracePt t="20314" x="5780088" y="3830638"/>
          <p14:tracePt t="20316" x="5786438" y="3824288"/>
          <p14:tracePt t="20317" x="5792788" y="3817938"/>
          <p14:tracePt t="20319" x="5799138" y="3811588"/>
          <p14:tracePt t="20321" x="5805488" y="3805238"/>
          <p14:tracePt t="20322" x="5805488" y="3798888"/>
          <p14:tracePt t="20324" x="5818188" y="3786188"/>
          <p14:tracePt t="20326" x="5824538" y="3786188"/>
          <p14:tracePt t="20329" x="5843588" y="3760788"/>
          <p14:tracePt t="20333" x="5868988" y="3735388"/>
          <p14:tracePt t="20335" x="5881688" y="3722688"/>
          <p14:tracePt t="20338" x="5888038" y="3709988"/>
          <p14:tracePt t="20339" x="5900738" y="3697288"/>
          <p14:tracePt t="20341" x="5907088" y="3684588"/>
          <p14:tracePt t="20342" x="5913438" y="3678238"/>
          <p14:tracePt t="20347" x="5938838" y="3646488"/>
          <p14:tracePt t="20348" x="5957888" y="3632200"/>
          <p14:tracePt t="20350" x="5970588" y="3619500"/>
          <p14:tracePt t="20355" x="6002338" y="3581400"/>
          <p14:tracePt t="20356" x="6015038" y="3568700"/>
          <p14:tracePt t="20358" x="6021388" y="3562350"/>
          <p14:tracePt t="20360" x="6034088" y="3549650"/>
          <p14:tracePt t="20362" x="6053138" y="3530600"/>
          <p14:tracePt t="20365" x="6065838" y="3517900"/>
          <p14:tracePt t="20366" x="6078538" y="3505200"/>
          <p14:tracePt t="20368" x="6103938" y="3486150"/>
          <p14:tracePt t="20369" x="6103938" y="3479800"/>
          <p14:tracePt t="20371" x="6122988" y="3467100"/>
          <p14:tracePt t="20373" x="6129338" y="3454400"/>
          <p14:tracePt t="20376" x="6142038" y="3441700"/>
          <p14:tracePt t="20378" x="6161088" y="3422650"/>
          <p14:tracePt t="20382" x="6181725" y="3403600"/>
          <p14:tracePt t="20384" x="6188075" y="3397250"/>
          <p14:tracePt t="20386" x="6200775" y="3384550"/>
          <p14:tracePt t="20387" x="6200775" y="3378200"/>
          <p14:tracePt t="20389" x="6207125" y="3371850"/>
          <p14:tracePt t="20391" x="6213475" y="3365500"/>
          <p14:tracePt t="20393" x="6219825" y="3359150"/>
          <p14:tracePt t="20395" x="6226175" y="3346450"/>
          <p14:tracePt t="20397" x="6232525" y="3340100"/>
          <p14:tracePt t="20399" x="6238875" y="3333750"/>
          <p14:tracePt t="20401" x="6238875" y="3327400"/>
          <p14:tracePt t="20402" x="6245225" y="3321050"/>
          <p14:tracePt t="20404" x="6251575" y="3308350"/>
          <p14:tracePt t="20408" x="6257925" y="3295650"/>
          <p14:tracePt t="20413" x="6264275" y="3282950"/>
          <p14:tracePt t="20416" x="6270625" y="3270250"/>
          <p14:tracePt t="20419" x="6276975" y="3263900"/>
          <p14:tracePt t="20420" x="6276975" y="3257550"/>
          <p14:tracePt t="20423" x="6283325" y="3251200"/>
          <p14:tracePt t="20426" x="6289675" y="3244850"/>
          <p14:tracePt t="20428" x="6296025" y="3232150"/>
          <p14:tracePt t="20430" x="6302375" y="3225800"/>
          <p14:tracePt t="20434" x="6308725" y="3211513"/>
          <p14:tracePt t="20435" x="6315075" y="3205163"/>
          <p14:tracePt t="20437" x="6321425" y="3198813"/>
          <p14:tracePt t="20439" x="6327775" y="3186113"/>
          <p14:tracePt t="20440" x="6334125" y="3186113"/>
          <p14:tracePt t="20442" x="6340475" y="3179763"/>
          <p14:tracePt t="20444" x="6340475" y="3173413"/>
          <p14:tracePt t="20446" x="6359525" y="3160713"/>
          <p14:tracePt t="20449" x="6372225" y="3141663"/>
          <p14:tracePt t="20452" x="6378575" y="3141663"/>
          <p14:tracePt t="20455" x="6397625" y="3122613"/>
          <p14:tracePt t="20457" x="6403975" y="3116263"/>
          <p14:tracePt t="20459" x="6403975" y="3109913"/>
          <p14:tracePt t="20462" x="6416675" y="3097213"/>
          <p14:tracePt t="20463" x="6423025" y="3090863"/>
          <p14:tracePt t="20465" x="6429375" y="3084513"/>
          <p14:tracePt t="20467" x="6435725" y="3084513"/>
          <p14:tracePt t="20468" x="6435725" y="3078163"/>
          <p14:tracePt t="20470" x="6442075" y="3071813"/>
          <p14:tracePt t="20472" x="6448425" y="3071813"/>
          <p14:tracePt t="20474" x="6448425" y="3065463"/>
          <p14:tracePt t="20476" x="6454775" y="3059113"/>
          <p14:tracePt t="20479" x="6461125" y="3052763"/>
          <p14:tracePt t="20484" x="6467475" y="3046413"/>
          <p14:tracePt t="20516" x="6473825" y="3046413"/>
          <p14:tracePt t="20524" x="6480175" y="3046413"/>
          <p14:tracePt t="20527" x="6480175" y="3040063"/>
          <p14:tracePt t="20533" x="6505575" y="3040063"/>
          <p14:tracePt t="20537" x="6524625" y="3040063"/>
          <p14:tracePt t="20543" x="6556375" y="3040063"/>
          <p14:tracePt t="20549" x="6588125" y="3040063"/>
          <p14:tracePt t="20553" x="6613525" y="3040063"/>
          <p14:tracePt t="20559" x="6653213" y="3040063"/>
          <p14:tracePt t="20564" x="6672263" y="3040063"/>
          <p14:tracePt t="20569" x="6691313" y="3040063"/>
          <p14:tracePt t="20576" x="6697663" y="3046413"/>
          <p14:tracePt t="20582" x="6697663" y="3052763"/>
          <p14:tracePt t="20585" x="6697663" y="3059113"/>
          <p14:tracePt t="20594" x="6684963" y="3090863"/>
          <p14:tracePt t="20600" x="6619875" y="3154363"/>
          <p14:tracePt t="20604" x="6569075" y="3205163"/>
          <p14:tracePt t="20609" x="6467475" y="3295650"/>
          <p14:tracePt t="20616" x="6276975" y="3441700"/>
          <p14:tracePt t="20623" x="5995988" y="3625850"/>
          <p14:tracePt t="20626" x="5888038" y="3684588"/>
          <p14:tracePt t="20633" x="5505450" y="3875088"/>
          <p14:tracePt t="20637" x="5283200" y="3963988"/>
          <p14:tracePt t="20640" x="5141913" y="4014788"/>
          <p14:tracePt t="20645" x="4989513" y="4065588"/>
          <p14:tracePt t="20651" x="4657725" y="4149725"/>
          <p14:tracePt t="20654" x="4543425" y="4175125"/>
          <p14:tracePt t="20661" x="4359275" y="4213225"/>
          <p14:tracePt t="20666" x="4065588" y="4264025"/>
          <p14:tracePt t="20670" x="3995738" y="4270375"/>
          <p14:tracePt t="20674" x="3873500" y="4295775"/>
          <p14:tracePt t="20677" x="3848100" y="4295775"/>
          <p14:tracePt t="20680" x="3771900" y="4321175"/>
          <p14:tracePt t="20682" x="3727450" y="4327525"/>
          <p14:tracePt t="20685" x="3683000" y="4340225"/>
          <p14:tracePt t="20687" x="3663950" y="4346575"/>
          <p14:tracePt t="20690" x="3638550" y="4352925"/>
          <p14:tracePt t="20692" x="3613150" y="4365625"/>
          <p14:tracePt t="20696" x="3587750" y="4378325"/>
          <p14:tracePt t="20698" x="3568700" y="4384675"/>
          <p14:tracePt t="20701" x="3562350" y="4391025"/>
          <p14:tracePt t="20703" x="3549650" y="4391025"/>
          <p14:tracePt t="20705" x="3530600" y="4403725"/>
          <p14:tracePt t="20708" x="3517900" y="4410075"/>
          <p14:tracePt t="20710" x="3511550" y="4410075"/>
          <p14:tracePt t="20712" x="3505200" y="4416425"/>
          <p14:tracePt t="20715" x="3479800" y="4422775"/>
          <p14:tracePt t="20717" x="3473450" y="4429125"/>
          <p14:tracePt t="20718" x="3460750" y="4435475"/>
          <p14:tracePt t="20720" x="3454400" y="4435475"/>
          <p14:tracePt t="20722" x="3441700" y="4441825"/>
          <p14:tracePt t="20723" x="3427413" y="4448175"/>
          <p14:tracePt t="20725" x="3408363" y="4454525"/>
          <p14:tracePt t="20728" x="3402013" y="4454525"/>
          <p14:tracePt t="20730" x="3357563" y="4467225"/>
          <p14:tracePt t="20732" x="3332163" y="4467225"/>
          <p14:tracePt t="20734" x="3294063" y="4473575"/>
          <p14:tracePt t="20737" x="3268663" y="4473575"/>
          <p14:tracePt t="20739" x="3236913" y="4479925"/>
          <p14:tracePt t="20743" x="3179763" y="4479925"/>
          <p14:tracePt t="20747" x="3084513" y="4492625"/>
          <p14:tracePt t="20750" x="3027363" y="4492625"/>
          <p14:tracePt t="20753" x="2930525" y="4492625"/>
          <p14:tracePt t="20756" x="2867025" y="4492625"/>
          <p14:tracePt t="20759" x="2828925" y="4492625"/>
          <p14:tracePt t="20763" x="2746375" y="4492625"/>
          <p14:tracePt t="20765" x="2670175" y="4492625"/>
          <p14:tracePt t="20770" x="2581275" y="4492625"/>
          <p14:tracePt t="20772" x="2568575" y="4486275"/>
          <p14:tracePt t="20774" x="2517775" y="4486275"/>
          <p14:tracePt t="20777" x="2497138" y="4486275"/>
          <p14:tracePt t="20780" x="2446338" y="4479925"/>
          <p14:tracePt t="20783" x="2408238" y="4467225"/>
          <p14:tracePt t="20787" x="2376488" y="4454525"/>
          <p14:tracePt t="20789" x="2363788" y="4448175"/>
          <p14:tracePt t="20791" x="2351088" y="4435475"/>
          <p14:tracePt t="20792" x="2344738" y="4422775"/>
          <p14:tracePt t="20796" x="2319338" y="4378325"/>
          <p14:tracePt t="20798" x="2312988" y="4359275"/>
          <p14:tracePt t="20802" x="2287588" y="4302125"/>
          <p14:tracePt t="20804" x="2287588" y="4276725"/>
          <p14:tracePt t="20805" x="2281238" y="4264025"/>
          <p14:tracePt t="20806" x="2274888" y="4238625"/>
          <p14:tracePt t="20808" x="2274888" y="4225925"/>
          <p14:tracePt t="20809" x="2255838" y="4143375"/>
          <p14:tracePt t="20812" x="2249488" y="4086225"/>
          <p14:tracePt t="20813" x="2243138" y="4059238"/>
          <p14:tracePt t="20816" x="2217738" y="3963988"/>
          <p14:tracePt t="20818" x="2205038" y="3932238"/>
          <p14:tracePt t="20820" x="2179638" y="3824288"/>
          <p14:tracePt t="20821" x="2160588" y="3748088"/>
          <p14:tracePt t="20822" x="2147888" y="3716338"/>
          <p14:tracePt t="20824" x="2135188" y="3659188"/>
          <p14:tracePt t="20825" x="2116138" y="3619500"/>
          <p14:tracePt t="20828" x="2065338" y="3473450"/>
          <p14:tracePt t="20831" x="2019300" y="3359150"/>
          <p14:tracePt t="20833" x="1987550" y="3276600"/>
          <p14:tracePt t="20837" x="1936750" y="3154363"/>
          <p14:tracePt t="20838" x="1917700" y="3116263"/>
          <p14:tracePt t="20840" x="1885950" y="3040063"/>
          <p14:tracePt t="20841" x="1860550" y="2989263"/>
          <p14:tracePt t="20843" x="1854200" y="2970213"/>
          <p14:tracePt t="20845" x="1790700" y="2843213"/>
          <p14:tracePt t="20847" x="1765300" y="2798763"/>
          <p14:tracePt t="20849" x="1720850" y="2720975"/>
          <p14:tracePt t="20852" x="1695450" y="2670175"/>
          <p14:tracePt t="20854" x="1644650" y="2555875"/>
          <p14:tracePt t="20857" x="1612900" y="2511425"/>
          <p14:tracePt t="20858" x="1547813" y="2403475"/>
          <p14:tracePt t="20861" x="1497013" y="2312988"/>
          <p14:tracePt t="20864" x="1439863" y="2230438"/>
          <p14:tracePt t="20865" x="1420813" y="2205038"/>
          <p14:tracePt t="20866" x="1408113" y="2166938"/>
          <p14:tracePt t="20868" x="1401763" y="2160588"/>
          <p14:tracePt t="20869" x="1370013" y="2116138"/>
          <p14:tracePt t="20870" x="1357313" y="2090738"/>
          <p14:tracePt t="20872" x="1300163" y="2008188"/>
          <p14:tracePt t="20874" x="1268413" y="1957388"/>
          <p14:tracePt t="20876" x="1262063" y="1944688"/>
          <p14:tracePt t="20879" x="1204913" y="1847850"/>
          <p14:tracePt t="20880" x="1185863" y="1828800"/>
          <p14:tracePt t="20881" x="1166813" y="1790700"/>
          <p14:tracePt t="20883" x="1154113" y="1765300"/>
          <p14:tracePt t="20884" x="1108075" y="1701800"/>
          <p14:tracePt t="20886" x="1063625" y="1644650"/>
          <p14:tracePt t="20887" x="1031875" y="1593850"/>
          <p14:tracePt t="20890" x="1000125" y="1543050"/>
          <p14:tracePt t="20891" x="968375" y="1490663"/>
          <p14:tracePt t="20892" x="949325" y="1458913"/>
          <p14:tracePt t="20895" x="904875" y="1408113"/>
          <p14:tracePt t="20896" x="879475" y="1357313"/>
          <p14:tracePt t="20897" x="866775" y="1331913"/>
          <p14:tracePt t="20898" x="847725" y="1306513"/>
          <p14:tracePt t="20900" x="835025" y="1281113"/>
          <p14:tracePt t="20902" x="815975" y="1255713"/>
          <p14:tracePt t="20904" x="758825" y="1173163"/>
          <p14:tracePt t="20905" x="752475" y="1160463"/>
          <p14:tracePt t="20906" x="733425" y="1135063"/>
          <p14:tracePt t="20907" x="727075" y="1122363"/>
          <p14:tracePt t="20909" x="708025" y="1103313"/>
          <p14:tracePt t="20911" x="688975" y="1057275"/>
          <p14:tracePt t="20915" x="668338" y="1019175"/>
          <p14:tracePt t="20916" x="649288" y="1000125"/>
          <p14:tracePt t="20917" x="642938" y="987425"/>
          <p14:tracePt t="20918" x="636588" y="981075"/>
          <p14:tracePt t="20921" x="623888" y="955675"/>
          <p14:tracePt t="20923" x="617538" y="949325"/>
          <p14:tracePt t="20924" x="611188" y="936625"/>
          <p14:tracePt t="20926" x="611188" y="930275"/>
          <p14:tracePt t="20929" x="598488" y="911225"/>
          <p14:tracePt t="20930" x="598488" y="904875"/>
          <p14:tracePt t="20933" x="598488" y="898525"/>
          <p14:tracePt t="20936" x="598488" y="892175"/>
          <p14:tracePt t="20938" x="592138" y="885825"/>
          <p14:tracePt t="20940" x="592138" y="879475"/>
          <p14:tracePt t="20944" x="592138" y="873125"/>
          <p14:tracePt t="20948" x="592138" y="866775"/>
          <p14:tracePt t="20953" x="585788" y="854075"/>
          <p14:tracePt t="20955" x="585788" y="847725"/>
          <p14:tracePt t="20957" x="579438" y="841375"/>
          <p14:tracePt t="20962" x="579438" y="828675"/>
          <p14:tracePt t="20964" x="573088" y="822325"/>
          <p14:tracePt t="20969" x="566738" y="809625"/>
          <p14:tracePt t="20970" x="566738" y="803275"/>
          <p14:tracePt t="20972" x="560388" y="803275"/>
          <p14:tracePt t="20973" x="554038" y="790575"/>
          <p14:tracePt t="20975" x="547688" y="784225"/>
          <p14:tracePt t="20979" x="534988" y="771525"/>
          <p14:tracePt t="20981" x="534988" y="765175"/>
          <p14:tracePt t="20984" x="522288" y="752475"/>
          <p14:tracePt t="20986" x="515938" y="739775"/>
          <p14:tracePt t="20988" x="509588" y="733425"/>
          <p14:tracePt t="20989" x="503238" y="733425"/>
          <p14:tracePt t="20990" x="503238" y="727075"/>
          <p14:tracePt t="20991" x="496888" y="720725"/>
          <p14:tracePt t="20993" x="490538" y="720725"/>
          <p14:tracePt t="20995" x="484188" y="708025"/>
          <p14:tracePt t="20999" x="471488" y="695325"/>
          <p14:tracePt t="21001" x="465138" y="688975"/>
          <p14:tracePt t="21003" x="452438" y="676275"/>
          <p14:tracePt t="21004" x="446088" y="669925"/>
          <p14:tracePt t="21006" x="439738" y="663575"/>
          <p14:tracePt t="21008" x="433388" y="657225"/>
          <p14:tracePt t="21012" x="420688" y="636588"/>
          <p14:tracePt t="21015" x="414338" y="630238"/>
          <p14:tracePt t="21020" x="395288" y="611188"/>
          <p14:tracePt t="21022" x="395288" y="604838"/>
          <p14:tracePt t="21023" x="388938" y="604838"/>
          <p14:tracePt t="21024" x="382588" y="598488"/>
          <p14:tracePt t="21025" x="382588" y="592138"/>
          <p14:tracePt t="21029" x="369888" y="579438"/>
          <p14:tracePt t="21030" x="369888" y="573088"/>
          <p14:tracePt t="21033" x="357188" y="560388"/>
          <p14:tracePt t="21035" x="357188" y="554038"/>
          <p14:tracePt t="21037" x="350838" y="547688"/>
          <p14:tracePt t="21038" x="344488" y="547688"/>
          <p14:tracePt t="21039" x="344488" y="541338"/>
          <p14:tracePt t="21040" x="338138" y="541338"/>
          <p14:tracePt t="21041" x="338138" y="534988"/>
          <p14:tracePt t="21042" x="338138" y="528638"/>
          <p14:tracePt t="21045" x="325438" y="522288"/>
          <p14:tracePt t="21046" x="325438" y="515938"/>
          <p14:tracePt t="21048" x="319088" y="509588"/>
          <p14:tracePt t="21051" x="312738" y="503238"/>
          <p14:tracePt t="21052" x="306388" y="503238"/>
          <p14:tracePt t="21054" x="306388" y="496888"/>
          <p14:tracePt t="21055" x="300038" y="490538"/>
          <p14:tracePt t="21056" x="293688" y="490538"/>
          <p14:tracePt t="21057" x="293688" y="484188"/>
          <p14:tracePt t="21058" x="287338" y="484188"/>
          <p14:tracePt t="21059" x="287338" y="477838"/>
          <p14:tracePt t="21061" x="280988" y="471488"/>
          <p14:tracePt t="21062" x="274638" y="471488"/>
          <p14:tracePt t="21064" x="268288" y="465138"/>
          <p14:tracePt t="21067" x="261938" y="458788"/>
          <p14:tracePt t="21069" x="255588" y="452438"/>
          <p14:tracePt t="21070" x="249238" y="446088"/>
          <p14:tracePt t="21072" x="242888" y="439738"/>
          <p14:tracePt t="21073" x="236538" y="439738"/>
          <p14:tracePt t="21074" x="236538" y="433388"/>
          <p14:tracePt t="21075" x="230188" y="433388"/>
          <p14:tracePt t="21078" x="215900" y="427038"/>
          <p14:tracePt t="21080" x="209550" y="420688"/>
          <p14:tracePt t="21081" x="196850" y="407988"/>
          <p14:tracePt t="21084" x="171450" y="395288"/>
          <p14:tracePt t="21086" x="165100" y="395288"/>
          <p14:tracePt t="21087" x="152400" y="382588"/>
          <p14:tracePt t="21088" x="146050" y="376238"/>
          <p14:tracePt t="21089" x="139700" y="369888"/>
          <p14:tracePt t="21090" x="133350" y="369888"/>
          <p14:tracePt t="21091" x="127000" y="357188"/>
          <p14:tracePt t="21092" x="120650" y="357188"/>
          <p14:tracePt t="21095" x="107950" y="344488"/>
          <p14:tracePt t="21097" x="82550" y="325438"/>
          <p14:tracePt t="21098" x="76200" y="319088"/>
          <p14:tracePt t="21102" x="44450" y="293688"/>
          <p14:tracePt t="21104" x="25400" y="274638"/>
          <p14:tracePt t="21105" x="19050" y="268288"/>
          <p14:tracePt t="21106" x="12700" y="268288"/>
          <p14:tracePt t="21460" x="1866900" y="249238"/>
          <p14:tracePt t="21471" x="3816350" y="942975"/>
          <p14:tracePt t="21476" x="4913313" y="1325563"/>
          <p14:tracePt t="21483" x="5932488" y="1631950"/>
          <p14:tracePt t="21489" x="7065963" y="1917700"/>
          <p14:tracePt t="21494" x="7640638" y="2033588"/>
          <p14:tracePt t="21498" x="7812088" y="2071688"/>
          <p14:tracePt t="21501" x="8710613" y="2230438"/>
          <p14:tracePt t="21505" x="9137650" y="2293938"/>
          <p14:tracePt t="21952" x="8416925" y="2039938"/>
          <p14:tracePt t="21956" x="8086725" y="1892300"/>
          <p14:tracePt t="21961" x="7875588" y="1797050"/>
          <p14:tracePt t="21965" x="7283450" y="1574800"/>
          <p14:tracePt t="21969" x="6799263" y="1370013"/>
          <p14:tracePt t="21973" x="6403975" y="1223963"/>
          <p14:tracePt t="21977" x="5945188" y="1057275"/>
          <p14:tracePt t="21982" x="5346700" y="828675"/>
          <p14:tracePt t="21986" x="4746625" y="611188"/>
          <p14:tracePt t="21990" x="4205288" y="433388"/>
          <p14:tracePt t="21993" x="3963988" y="331788"/>
          <p14:tracePt t="21997" x="3363913" y="120650"/>
          <p14:tracePt t="23128" x="0" y="1243013"/>
          <p14:tracePt t="23128" x="6350" y="1255713"/>
          <p14:tracePt t="23128" x="6350" y="1262063"/>
          <p14:tracePt t="23128" x="6350" y="1268413"/>
          <p14:tracePt t="23128" x="12700" y="1274763"/>
          <p14:tracePt t="23128" x="19050" y="1293813"/>
          <p14:tracePt t="23128" x="19050" y="1300163"/>
          <p14:tracePt t="23128" x="25400" y="1306513"/>
          <p14:tracePt t="23128" x="25400" y="1312863"/>
          <p14:tracePt t="23128" x="31750" y="1325563"/>
          <p14:tracePt t="23128" x="31750" y="1331913"/>
          <p14:tracePt t="23128" x="38100" y="1344613"/>
          <p14:tracePt t="23128" x="38100" y="1350963"/>
          <p14:tracePt t="23128" x="44450" y="1363663"/>
          <p14:tracePt t="23128" x="44450" y="1370013"/>
          <p14:tracePt t="23128" x="50800" y="1376363"/>
          <p14:tracePt t="23128" x="57150" y="1389063"/>
          <p14:tracePt t="23128" x="57150" y="1395413"/>
          <p14:tracePt t="23128" x="69850" y="1427163"/>
          <p14:tracePt t="23128" x="76200" y="1439863"/>
          <p14:tracePt t="23128" x="82550" y="1458913"/>
          <p14:tracePt t="23128" x="101600" y="1490663"/>
          <p14:tracePt t="23128" x="107950" y="1504950"/>
          <p14:tracePt t="23128" x="114300" y="1517650"/>
          <p14:tracePt t="23128" x="120650" y="1530350"/>
          <p14:tracePt t="23128" x="133350" y="1549400"/>
          <p14:tracePt t="23128" x="146050" y="1574800"/>
          <p14:tracePt t="23128" x="165100" y="1606550"/>
          <p14:tracePt t="23128" x="177800" y="1619250"/>
          <p14:tracePt t="23128" x="190500" y="1638300"/>
          <p14:tracePt t="23128" x="203200" y="1657350"/>
          <p14:tracePt t="23128" x="209550" y="1670050"/>
          <p14:tracePt t="23128" x="215900" y="1676400"/>
          <p14:tracePt t="23128" x="222250" y="1689100"/>
          <p14:tracePt t="23128" x="230188" y="1708150"/>
          <p14:tracePt t="23128" x="255588" y="1739900"/>
          <p14:tracePt t="23128" x="261938" y="1758950"/>
          <p14:tracePt t="23128" x="274638" y="1771650"/>
          <p14:tracePt t="23128" x="293688" y="1797050"/>
          <p14:tracePt t="23128" x="300038" y="1809750"/>
          <p14:tracePt t="23128" x="306388" y="1828800"/>
          <p14:tracePt t="23128" x="312738" y="1835150"/>
          <p14:tracePt t="23128" x="319088" y="1841500"/>
          <p14:tracePt t="23128" x="325438" y="1847850"/>
          <p14:tracePt t="23128" x="338138" y="1873250"/>
          <p14:tracePt t="23128" x="344488" y="1879600"/>
          <p14:tracePt t="23128" x="357188" y="1892300"/>
          <p14:tracePt t="23128" x="357188" y="1898650"/>
          <p14:tracePt t="23128" x="369888" y="1911350"/>
          <p14:tracePt t="23128" x="376238" y="1924050"/>
          <p14:tracePt t="23128" x="382588" y="1931988"/>
          <p14:tracePt t="23128" x="388938" y="1938338"/>
          <p14:tracePt t="23128" x="395288" y="1944688"/>
          <p14:tracePt t="23128" x="401638" y="1951038"/>
          <p14:tracePt t="23128" x="407988" y="1963738"/>
          <p14:tracePt t="23128" x="414338" y="1970088"/>
          <p14:tracePt t="23128" x="420688" y="1976438"/>
          <p14:tracePt t="23128" x="433388" y="1989138"/>
          <p14:tracePt t="23128" x="433388" y="1995488"/>
          <p14:tracePt t="23128" x="439738" y="1995488"/>
          <p14:tracePt t="23128" x="439738" y="2001838"/>
          <p14:tracePt t="23128" x="446088" y="2008188"/>
          <p14:tracePt t="23128" x="446088" y="2014538"/>
          <p14:tracePt t="23128" x="452438" y="2020888"/>
          <p14:tracePt t="23128" x="458788" y="2020888"/>
          <p14:tracePt t="23128" x="458788" y="2027238"/>
          <p14:tracePt t="23128" x="465138" y="2027238"/>
          <p14:tracePt t="23128" x="465138" y="2033588"/>
          <p14:tracePt t="23128" x="465138" y="2020888"/>
          <p14:tracePt t="23128" x="465138" y="2014538"/>
          <p14:tracePt t="23128" x="490538" y="1982788"/>
          <p14:tracePt t="23128" x="522288" y="1970088"/>
          <p14:tracePt t="23128" x="547688" y="1963738"/>
          <p14:tracePt t="23128" x="674688" y="1963738"/>
          <p14:tracePt t="23128" x="681038" y="1963738"/>
          <p14:tracePt t="23128" x="695325" y="1957388"/>
          <p14:tracePt t="23128" x="708025" y="1944688"/>
          <p14:tracePt t="23128" x="708025" y="1938338"/>
          <p14:tracePt t="23128" x="714375" y="1931988"/>
          <p14:tracePt t="23128" x="720725" y="1917700"/>
          <p14:tracePt t="23128" x="720725" y="1911350"/>
          <p14:tracePt t="23128" x="733425" y="1905000"/>
          <p14:tracePt t="23128" x="739775" y="1905000"/>
          <p14:tracePt t="23128" x="746125" y="1905000"/>
          <p14:tracePt t="23128" x="739775" y="1905000"/>
          <p14:tracePt t="23128" x="727075" y="1911350"/>
          <p14:tracePt t="23128" x="720725" y="1917700"/>
          <p14:tracePt t="23128" x="714375" y="1917700"/>
          <p14:tracePt t="23128" x="701675" y="1924050"/>
          <p14:tracePt t="23128" x="701675" y="1931988"/>
          <p14:tracePt t="23128" x="695325" y="1938338"/>
          <p14:tracePt t="23128" x="688975" y="1938338"/>
          <p14:tracePt t="23128" x="681038" y="1938338"/>
          <p14:tracePt t="23128" x="674688" y="1938338"/>
          <p14:tracePt t="23128" x="668338" y="1938338"/>
          <p14:tracePt t="23128" x="649288" y="1938338"/>
          <p14:tracePt t="23128" x="630238" y="1931988"/>
          <p14:tracePt t="23128" x="617538" y="1924050"/>
          <p14:tracePt t="23128" x="566738" y="1892300"/>
          <p14:tracePt t="23128" x="534988" y="1873250"/>
          <p14:tracePt t="23128" x="509588" y="1854200"/>
          <p14:tracePt t="23128" x="484188" y="1828800"/>
          <p14:tracePt t="23128" x="452438" y="1803400"/>
          <p14:tracePt t="23128" x="407988" y="1765300"/>
          <p14:tracePt t="23128" x="382588" y="1752600"/>
          <p14:tracePt t="23128" x="357188" y="1727200"/>
          <p14:tracePt t="23128" x="306388" y="1670050"/>
          <p14:tracePt t="23128" x="280988" y="1638300"/>
          <p14:tracePt t="23128" x="249238" y="1587500"/>
          <p14:tracePt t="23128" x="230188" y="1568450"/>
          <p14:tracePt t="23128" x="215900" y="1536700"/>
          <p14:tracePt t="23128" x="203200" y="1524000"/>
          <p14:tracePt t="23128" x="190500" y="1504950"/>
          <p14:tracePt t="23128" x="165100" y="1465263"/>
          <p14:tracePt t="23128" x="158750" y="1446213"/>
          <p14:tracePt t="23128" x="146050" y="1420813"/>
          <p14:tracePt t="23128" x="133350" y="1408113"/>
          <p14:tracePt t="23128" x="120650" y="1389063"/>
          <p14:tracePt t="23128" x="114300" y="1382713"/>
          <p14:tracePt t="23128" x="107950" y="1370013"/>
          <p14:tracePt t="23128" x="101600" y="1350963"/>
          <p14:tracePt t="23128" x="82550" y="1331913"/>
          <p14:tracePt t="23128" x="69850" y="1319213"/>
          <p14:tracePt t="23128" x="57150" y="1300163"/>
          <p14:tracePt t="23128" x="38100" y="1255713"/>
          <p14:tracePt t="23128" x="19050" y="1230313"/>
          <p14:tracePt t="23128" x="0" y="1192213"/>
          <p14:tracePt t="23128" x="293688" y="19050"/>
          <p14:tracePt t="23128" x="306388" y="31750"/>
          <p14:tracePt t="23128" x="312738" y="38100"/>
          <p14:tracePt t="23128" x="331788" y="63500"/>
          <p14:tracePt t="23128" x="344488" y="76200"/>
          <p14:tracePt t="23128" x="350838" y="88900"/>
          <p14:tracePt t="23128" x="363538" y="95250"/>
          <p14:tracePt t="23128" x="376238" y="114300"/>
          <p14:tracePt t="23128" x="388938" y="127000"/>
          <p14:tracePt t="23128" x="407988" y="146050"/>
          <p14:tracePt t="23128" x="420688" y="165100"/>
          <p14:tracePt t="23128" x="433388" y="177800"/>
          <p14:tracePt t="23128" x="439738" y="184150"/>
          <p14:tracePt t="23128" x="446088" y="190500"/>
          <p14:tracePt t="23128" x="465138" y="209550"/>
          <p14:tracePt t="23128" x="477838" y="223838"/>
          <p14:tracePt t="23128" x="484188" y="242888"/>
          <p14:tracePt t="23128" x="503238" y="261938"/>
          <p14:tracePt t="23128" x="522288" y="274638"/>
          <p14:tracePt t="23128" x="528638" y="280988"/>
          <p14:tracePt t="23128" x="534988" y="287338"/>
          <p14:tracePt t="23128" x="541338" y="300038"/>
          <p14:tracePt t="23128" x="560388" y="306388"/>
          <p14:tracePt t="23128" x="573088" y="319088"/>
          <p14:tracePt t="23128" x="585788" y="331788"/>
          <p14:tracePt t="23128" x="592138" y="344488"/>
          <p14:tracePt t="23128" x="604838" y="350838"/>
          <p14:tracePt t="23128" x="617538" y="369888"/>
          <p14:tracePt t="23128" x="623888" y="369888"/>
          <p14:tracePt t="23128" x="630238" y="376238"/>
          <p14:tracePt t="23128" x="642938" y="388938"/>
          <p14:tracePt t="23128" x="649288" y="395288"/>
          <p14:tracePt t="23128" x="668338" y="414338"/>
          <p14:tracePt t="23128" x="674688" y="414338"/>
          <p14:tracePt t="23128" x="688975" y="427038"/>
          <p14:tracePt t="23128" x="701675" y="439738"/>
          <p14:tracePt t="23128" x="714375" y="452438"/>
          <p14:tracePt t="23128" x="720725" y="452438"/>
          <p14:tracePt t="23128" x="727075" y="458788"/>
          <p14:tracePt t="23128" x="733425" y="465138"/>
          <p14:tracePt t="23128" x="733425" y="471488"/>
          <p14:tracePt t="23128" x="739775" y="471488"/>
          <p14:tracePt t="23128" x="746125" y="477838"/>
          <p14:tracePt t="23128" x="752475" y="484188"/>
          <p14:tracePt t="23128" x="758825" y="490538"/>
          <p14:tracePt t="23128" x="758825" y="496888"/>
          <p14:tracePt t="23128" x="765175" y="496888"/>
          <p14:tracePt t="23128" x="765175" y="503238"/>
          <p14:tracePt t="23128" x="771525" y="503238"/>
          <p14:tracePt t="23128" x="771525" y="509588"/>
          <p14:tracePt t="23128" x="777875" y="515938"/>
          <p14:tracePt t="23128" x="784225" y="522288"/>
          <p14:tracePt t="23128" x="784225" y="528638"/>
          <p14:tracePt t="23128" x="790575" y="534988"/>
          <p14:tracePt t="23128" x="796925" y="541338"/>
          <p14:tracePt t="23128" x="796925" y="547688"/>
          <p14:tracePt t="23128" x="803275" y="554038"/>
          <p14:tracePt t="23128" x="803275" y="560388"/>
          <p14:tracePt t="23128" x="809625" y="566738"/>
          <p14:tracePt t="23128" x="815975" y="573088"/>
          <p14:tracePt t="23128" x="815975" y="579438"/>
          <p14:tracePt t="23128" x="822325" y="585788"/>
          <p14:tracePt t="23128" x="828675" y="598488"/>
          <p14:tracePt t="23128" x="828675" y="604838"/>
          <p14:tracePt t="23128" x="835025" y="604838"/>
          <p14:tracePt t="23128" x="841375" y="617538"/>
          <p14:tracePt t="23128" x="841375" y="623888"/>
          <p14:tracePt t="23128" x="847725" y="636588"/>
          <p14:tracePt t="23128" x="854075" y="644525"/>
          <p14:tracePt t="23128" x="854075" y="650875"/>
          <p14:tracePt t="23128" x="860425" y="650875"/>
          <p14:tracePt t="23128" x="860425" y="657225"/>
          <p14:tracePt t="23128" x="866775" y="663575"/>
          <p14:tracePt t="23128" x="873125" y="676275"/>
          <p14:tracePt t="23128" x="879475" y="688975"/>
          <p14:tracePt t="23128" x="885825" y="695325"/>
          <p14:tracePt t="23128" x="892175" y="708025"/>
          <p14:tracePt t="23128" x="898525" y="714375"/>
          <p14:tracePt t="23128" x="904875" y="720725"/>
          <p14:tracePt t="23128" x="911225" y="727075"/>
          <p14:tracePt t="23128" x="917575" y="739775"/>
          <p14:tracePt t="23128" x="917575" y="746125"/>
          <p14:tracePt t="23128" x="923925" y="752475"/>
          <p14:tracePt t="23128" x="930275" y="758825"/>
          <p14:tracePt t="23128" x="936625" y="765175"/>
          <p14:tracePt t="23128" x="949325" y="777875"/>
          <p14:tracePt t="23128" x="955675" y="784225"/>
          <p14:tracePt t="23128" x="968375" y="796925"/>
          <p14:tracePt t="23128" x="974725" y="803275"/>
          <p14:tracePt t="23128" x="981075" y="815975"/>
          <p14:tracePt t="23128" x="993775" y="822325"/>
          <p14:tracePt t="23128" x="993775" y="828675"/>
          <p14:tracePt t="23128" x="1006475" y="835025"/>
          <p14:tracePt t="23128" x="1019175" y="847725"/>
          <p14:tracePt t="23128" x="1025525" y="854075"/>
          <p14:tracePt t="23128" x="1031875" y="860425"/>
          <p14:tracePt t="23128" x="1057275" y="873125"/>
          <p14:tracePt t="23128" x="1076325" y="885825"/>
          <p14:tracePt t="23128" x="1082675" y="892175"/>
          <p14:tracePt t="23128" x="1089025" y="898525"/>
          <p14:tracePt t="23128" x="1101725" y="904875"/>
          <p14:tracePt t="23128" x="1127125" y="930275"/>
          <p14:tracePt t="23128" x="1139825" y="936625"/>
          <p14:tracePt t="23128" x="1173163" y="949325"/>
          <p14:tracePt t="23128" x="1179513" y="955675"/>
          <p14:tracePt t="23128" x="1204913" y="968375"/>
          <p14:tracePt t="23128" x="1268413" y="1000125"/>
          <p14:tracePt t="23128" x="1293813" y="1006475"/>
          <p14:tracePt t="23128" x="1293813" y="1012825"/>
          <p14:tracePt t="23128" x="1338263" y="1031875"/>
          <p14:tracePt t="23128" x="1395413" y="1050925"/>
          <p14:tracePt t="23128" x="1433513" y="1069975"/>
          <p14:tracePt t="23128" x="1471613" y="1077913"/>
          <p14:tracePt t="23128" x="1497013" y="1090613"/>
          <p14:tracePt t="23128" x="1560513" y="1116013"/>
          <p14:tracePt t="23128" x="1612900" y="1122363"/>
          <p14:tracePt t="23128" x="1625600" y="1128713"/>
          <p14:tracePt t="23128" x="1727200" y="1154113"/>
          <p14:tracePt t="23128" x="1771650" y="1173163"/>
          <p14:tracePt t="23128" x="1835150" y="1179513"/>
          <p14:tracePt t="23128" x="1873250" y="1198563"/>
          <p14:tracePt t="23128" x="1955800" y="1211263"/>
          <p14:tracePt t="23128" x="2000250" y="1223963"/>
          <p14:tracePt t="23128" x="2025650" y="1230313"/>
          <p14:tracePt t="23128" x="2097088" y="1236663"/>
          <p14:tracePt t="23128" x="2122488" y="1243013"/>
          <p14:tracePt t="23128" x="2160588" y="1243013"/>
          <p14:tracePt t="23128" x="2205038" y="1255713"/>
          <p14:tracePt t="23128" x="2255838" y="1262063"/>
          <p14:tracePt t="23128" x="2312988" y="1268413"/>
          <p14:tracePt t="23128" x="2332038" y="1268413"/>
          <p14:tracePt t="23128" x="2414588" y="1281113"/>
          <p14:tracePt t="23128" x="2465388" y="1287463"/>
          <p14:tracePt t="23128" x="2490788" y="1287463"/>
          <p14:tracePt t="23128" x="2549525" y="1293813"/>
          <p14:tracePt t="23128" x="2613025" y="1306513"/>
          <p14:tracePt t="23128" x="2670175" y="1312863"/>
          <p14:tracePt t="23128" x="2689225" y="1319213"/>
          <p14:tracePt t="23128" x="2714625" y="1319213"/>
          <p14:tracePt t="23128" x="2771775" y="1331913"/>
          <p14:tracePt t="23128" x="2835275" y="1338263"/>
          <p14:tracePt t="23128" x="2860675" y="1338263"/>
          <p14:tracePt t="23128" x="2886075" y="1344613"/>
          <p14:tracePt t="23128" x="2943225" y="1350963"/>
          <p14:tracePt t="23128" x="2989263" y="1363663"/>
          <p14:tracePt t="23128" x="3046413" y="1363663"/>
          <p14:tracePt t="23128" x="3065463" y="1370013"/>
          <p14:tracePt t="23128" x="3109913" y="1376363"/>
          <p14:tracePt t="23128" x="3135313" y="1376363"/>
          <p14:tracePt t="23128" x="3160713" y="1376363"/>
          <p14:tracePt t="23128" x="3198813" y="1382713"/>
          <p14:tracePt t="23128" x="3262313" y="1395413"/>
          <p14:tracePt t="23128" x="3300413" y="1395413"/>
          <p14:tracePt t="23128" x="3338513" y="1401763"/>
          <p14:tracePt t="23128" x="3363913" y="1401763"/>
          <p14:tracePt t="23128" x="3408363" y="1408113"/>
          <p14:tracePt t="23128" x="3427413" y="1408113"/>
          <p14:tracePt t="23128" x="3441700" y="1408113"/>
          <p14:tracePt t="23128" x="3454400" y="1408113"/>
          <p14:tracePt t="23128" x="3505200" y="1420813"/>
          <p14:tracePt t="23128" x="3511550" y="1420813"/>
          <p14:tracePt t="23128" x="3530600" y="1420813"/>
          <p14:tracePt t="23128" x="3549650" y="1420813"/>
          <p14:tracePt t="23128" x="3568700" y="1420813"/>
          <p14:tracePt t="23128" x="3581400" y="1420813"/>
          <p14:tracePt t="23128" x="3587750" y="1420813"/>
          <p14:tracePt t="23128" x="3600450" y="1420813"/>
          <p14:tracePt t="23128" x="3606800" y="1420813"/>
          <p14:tracePt t="23128" x="3613150" y="1420813"/>
          <p14:tracePt t="23128" x="3619500" y="1420813"/>
          <p14:tracePt t="23128" x="3638550" y="1420813"/>
          <p14:tracePt t="23128" x="3644900" y="1420813"/>
          <p14:tracePt t="23128" x="3657600" y="1420813"/>
          <p14:tracePt t="23128" x="3663950" y="1420813"/>
          <p14:tracePt t="23128" x="3676650" y="1420813"/>
          <p14:tracePt t="23128" x="3683000" y="1420813"/>
          <p14:tracePt t="23128" x="3689350" y="1420813"/>
          <p14:tracePt t="23128" x="3695700" y="1420813"/>
          <p14:tracePt t="23128" x="3702050" y="1420813"/>
          <p14:tracePt t="23128" x="3708400" y="1420813"/>
          <p14:tracePt t="23128" x="3714750" y="1420813"/>
          <p14:tracePt t="23128" x="3714750" y="1414463"/>
          <p14:tracePt t="23128" x="3721100" y="1414463"/>
          <p14:tracePt t="23128" x="3727450" y="1414463"/>
          <p14:tracePt t="23128" x="3733800" y="1414463"/>
          <p14:tracePt t="23128" x="3733800" y="1408113"/>
          <p14:tracePt t="23128" x="3740150" y="1408113"/>
          <p14:tracePt t="23128" x="3746500" y="1408113"/>
          <p14:tracePt t="23128" x="3752850" y="1408113"/>
          <p14:tracePt t="23128" x="3752850" y="1401763"/>
          <p14:tracePt t="23128" x="3759200" y="1401763"/>
          <p14:tracePt t="23128" x="3765550" y="1401763"/>
          <p14:tracePt t="23128" x="3771900" y="1401763"/>
          <p14:tracePt t="23128" x="3778250" y="1401763"/>
          <p14:tracePt t="23128" x="3784600" y="1401763"/>
          <p14:tracePt t="23128" x="3790950" y="1401763"/>
          <p14:tracePt t="23128" x="3797300" y="1401763"/>
          <p14:tracePt t="23128" x="3810000" y="1401763"/>
          <p14:tracePt t="23128" x="3822700" y="1401763"/>
          <p14:tracePt t="23128" x="3829050" y="1401763"/>
          <p14:tracePt t="23128" x="3835400" y="1401763"/>
          <p14:tracePt t="23128" x="3848100" y="1401763"/>
          <p14:tracePt t="23128" x="3854450" y="1401763"/>
          <p14:tracePt t="23128" x="3860800" y="1401763"/>
          <p14:tracePt t="23128" x="3873500" y="1401763"/>
          <p14:tracePt t="23128" x="3894138" y="1401763"/>
          <p14:tracePt t="23128" x="3900488" y="1401763"/>
          <p14:tracePt t="23128" x="3906838" y="1408113"/>
          <p14:tracePt t="23128" x="3919538" y="1414463"/>
          <p14:tracePt t="23128" x="3925888" y="1414463"/>
          <p14:tracePt t="23128" x="3932238" y="1414463"/>
          <p14:tracePt t="23128" x="3957638" y="1420813"/>
          <p14:tracePt t="23128" x="3970338" y="1427163"/>
          <p14:tracePt t="23128" x="3976688" y="1427163"/>
          <p14:tracePt t="23128" x="4002088" y="1433513"/>
          <p14:tracePt t="23128" x="4021138" y="1446213"/>
          <p14:tracePt t="23128" x="4046538" y="1452563"/>
          <p14:tracePt t="23128" x="4059238" y="1465263"/>
          <p14:tracePt t="23128" x="4078288" y="1471613"/>
          <p14:tracePt t="23128" x="4084638" y="1477963"/>
          <p14:tracePt t="23128" x="4090988" y="1477963"/>
          <p14:tracePt t="23128" x="4103688" y="1490663"/>
          <p14:tracePt t="23128" x="4116388" y="1504950"/>
          <p14:tracePt t="23128" x="4135438" y="1524000"/>
          <p14:tracePt t="23128" x="4148138" y="1536700"/>
          <p14:tracePt t="23128" x="4141788" y="1530350"/>
          <p14:tracePt t="23128" x="4141788" y="1524000"/>
          <p14:tracePt t="23128" x="4141788" y="1517650"/>
          <p14:tracePt t="23128" x="4141788" y="1511300"/>
          <p14:tracePt t="23128" x="4141788" y="1504950"/>
          <p14:tracePt t="23128" x="4141788" y="1497013"/>
          <p14:tracePt t="23128" x="4148138" y="1490663"/>
          <p14:tracePt t="23128" x="4148138" y="1484313"/>
          <p14:tracePt t="23128" x="4154488" y="1484313"/>
          <p14:tracePt t="23128" x="4160838" y="1484313"/>
          <p14:tracePt t="23128" x="4167188" y="1484313"/>
          <p14:tracePt t="23128" x="4167188" y="1490663"/>
          <p14:tracePt t="23128" x="4167188" y="1497013"/>
          <p14:tracePt t="23128" x="4167188" y="1504950"/>
          <p14:tracePt t="23128" x="4167188" y="1511300"/>
          <p14:tracePt t="23128" x="4167188" y="1517650"/>
          <p14:tracePt t="23128" x="4167188" y="1524000"/>
          <p14:tracePt t="23128" x="4160838" y="1530350"/>
          <p14:tracePt t="23128" x="4160838" y="1536700"/>
          <p14:tracePt t="23128" x="4160838" y="1543050"/>
          <p14:tracePt t="23128" x="4160838" y="1555750"/>
          <p14:tracePt t="23128" x="4154488" y="1555750"/>
          <p14:tracePt t="23128" x="4154488" y="1562100"/>
          <p14:tracePt t="23128" x="4154488" y="1568450"/>
          <p14:tracePt t="23128" x="4148138" y="1581150"/>
          <p14:tracePt t="23128" x="4148138" y="1593850"/>
          <p14:tracePt t="23128" x="4148138" y="1600200"/>
          <p14:tracePt t="23128" x="4141788" y="1619250"/>
          <p14:tracePt t="23128" x="4135438" y="1631950"/>
          <p14:tracePt t="23128" x="4129088" y="1644650"/>
          <p14:tracePt t="23128" x="4129088" y="1651000"/>
          <p14:tracePt t="23128" x="4129088" y="1663700"/>
          <p14:tracePt t="23128" x="4122738" y="1695450"/>
          <p14:tracePt t="23128" x="4122738" y="1708150"/>
          <p14:tracePt t="23128" x="4122738" y="1727200"/>
          <p14:tracePt t="23128" x="4122738" y="1752600"/>
          <p14:tracePt t="23128" x="4129088" y="1778000"/>
          <p14:tracePt t="23128" x="4135438" y="1809750"/>
          <p14:tracePt t="23128" x="4154488" y="1854200"/>
          <p14:tracePt t="23128" x="4154488" y="1860550"/>
          <p14:tracePt t="23128" x="4173538" y="1898650"/>
          <p14:tracePt t="23128" x="4179888" y="1917700"/>
          <p14:tracePt t="23128" x="4192588" y="1931988"/>
          <p14:tracePt t="23128" x="4198938" y="1951038"/>
          <p14:tracePt t="23128" x="4205288" y="1963738"/>
          <p14:tracePt t="23128" x="4205288" y="1976438"/>
          <p14:tracePt t="23128" x="4211638" y="1982788"/>
          <p14:tracePt t="23128" x="4217988" y="1995488"/>
          <p14:tracePt t="23128" x="4224338" y="2014538"/>
          <p14:tracePt t="23128" x="4230688" y="2020888"/>
          <p14:tracePt t="23128" x="4237038" y="2039938"/>
          <p14:tracePt t="23128" x="4237038" y="2046288"/>
          <p14:tracePt t="23128" x="4243388" y="2058988"/>
          <p14:tracePt t="23128" x="4243388" y="2065338"/>
          <p14:tracePt t="23128" x="4249738" y="2071688"/>
          <p14:tracePt t="23128" x="4249738" y="2078038"/>
          <p14:tracePt t="23128" x="4256088" y="2097088"/>
          <p14:tracePt t="23128" x="4256088" y="2103438"/>
          <p14:tracePt t="23128" x="4262438" y="2109788"/>
          <p14:tracePt t="23128" x="4262438" y="2116138"/>
          <p14:tracePt t="23128" x="4262438" y="2141538"/>
          <p14:tracePt t="23128" x="4268788" y="2154238"/>
          <p14:tracePt t="23128" x="4268788" y="2173288"/>
          <p14:tracePt t="23128" x="4268788" y="2179638"/>
          <p14:tracePt t="23128" x="4268788" y="2192338"/>
          <p14:tracePt t="23128" x="4268788" y="2198688"/>
          <p14:tracePt t="23128" x="4268788" y="2217738"/>
          <p14:tracePt t="23128" x="4268788" y="2224088"/>
          <p14:tracePt t="23128" x="4268788" y="2230438"/>
          <p14:tracePt t="23128" x="4268788" y="2236788"/>
          <p14:tracePt t="23128" x="4268788" y="2243138"/>
          <p14:tracePt t="23128" x="4268788" y="2249488"/>
          <p14:tracePt t="23128" x="4268788" y="2255838"/>
          <p14:tracePt t="23128" x="4268788" y="2262188"/>
          <p14:tracePt t="23128" x="4268788" y="2268538"/>
          <p14:tracePt t="23128" x="4268788" y="2274888"/>
          <p14:tracePt t="23128" x="4268788" y="2281238"/>
          <p14:tracePt t="23128" x="4268788" y="2287588"/>
          <p14:tracePt t="23128" x="4262438" y="2300288"/>
          <p14:tracePt t="23128" x="4262438" y="2306638"/>
          <p14:tracePt t="23128" x="4262438" y="2312988"/>
          <p14:tracePt t="23128" x="4262438" y="2319338"/>
          <p14:tracePt t="23128" x="4256088" y="2325688"/>
          <p14:tracePt t="23128" x="4256088" y="2338388"/>
          <p14:tracePt t="23128" x="4256088" y="2344738"/>
          <p14:tracePt t="23128" x="4256088" y="2351088"/>
          <p14:tracePt t="23128" x="4249738" y="2359025"/>
          <p14:tracePt t="23128" x="4249738" y="2365375"/>
          <p14:tracePt t="23128" x="4249738" y="2378075"/>
          <p14:tracePt t="23128" x="4243388" y="2397125"/>
          <p14:tracePt t="23128" x="4237038" y="2403475"/>
          <p14:tracePt t="23128" x="4237038" y="2416175"/>
          <p14:tracePt t="23128" x="4237038" y="2422525"/>
          <p14:tracePt t="23128" x="4230688" y="2428875"/>
          <p14:tracePt t="23128" x="4230688" y="2435225"/>
          <p14:tracePt t="23128" x="4224338" y="2460625"/>
          <p14:tracePt t="23128" x="4217988" y="2479675"/>
          <p14:tracePt t="23128" x="4217988" y="2486025"/>
          <p14:tracePt t="23128" x="4211638" y="2492375"/>
          <p14:tracePt t="23128" x="4205288" y="2505075"/>
          <p14:tracePt t="23128" x="4205288" y="2511425"/>
          <p14:tracePt t="23128" x="4198938" y="2530475"/>
          <p14:tracePt t="23128" x="4186238" y="2549525"/>
          <p14:tracePt t="23128" x="4186238" y="2562225"/>
          <p14:tracePt t="23128" x="4179888" y="2568575"/>
          <p14:tracePt t="23128" x="4173538" y="2581275"/>
          <p14:tracePt t="23128" x="4173538" y="2587625"/>
          <p14:tracePt t="23128" x="4160838" y="2606675"/>
          <p14:tracePt t="23128" x="4154488" y="2619375"/>
          <p14:tracePt t="23128" x="4148138" y="2632075"/>
          <p14:tracePt t="23128" x="4141788" y="2638425"/>
          <p14:tracePt t="23128" x="4135438" y="2651125"/>
          <p14:tracePt t="23128" x="4129088" y="2663825"/>
          <p14:tracePt t="23128" x="4122738" y="2670175"/>
          <p14:tracePt t="23128" x="4116388" y="2676525"/>
          <p14:tracePt t="23128" x="4110038" y="2689225"/>
          <p14:tracePt t="23128" x="4103688" y="2695575"/>
          <p14:tracePt t="23128" x="4090988" y="2714625"/>
          <p14:tracePt t="23128" x="4084638" y="2720975"/>
          <p14:tracePt t="23128" x="4078288" y="2733675"/>
          <p14:tracePt t="23128" x="4071938" y="2740025"/>
          <p14:tracePt t="23128" x="4065588" y="2746375"/>
          <p14:tracePt t="23128" x="4052888" y="2765425"/>
          <p14:tracePt t="23128" x="4046538" y="2771775"/>
          <p14:tracePt t="23128" x="4040188" y="2784475"/>
          <p14:tracePt t="23128" x="4033838" y="2792413"/>
          <p14:tracePt t="23128" x="4027488" y="2798763"/>
          <p14:tracePt t="23128" x="4014788" y="2811463"/>
          <p14:tracePt t="23128" x="4008438" y="2817813"/>
          <p14:tracePt t="23128" x="4002088" y="2824163"/>
          <p14:tracePt t="23128" x="3995738" y="2830513"/>
          <p14:tracePt t="23128" x="3983038" y="2836863"/>
          <p14:tracePt t="23128" x="3976688" y="2849563"/>
          <p14:tracePt t="23128" x="3963988" y="2862263"/>
          <p14:tracePt t="23128" x="3957638" y="2862263"/>
          <p14:tracePt t="23128" x="3944938" y="2874963"/>
          <p14:tracePt t="23128" x="3932238" y="2881313"/>
          <p14:tracePt t="23128" x="3919538" y="2887663"/>
          <p14:tracePt t="23128" x="3900488" y="2900363"/>
          <p14:tracePt t="23128" x="3887788" y="2906713"/>
          <p14:tracePt t="23128" x="3867150" y="2913063"/>
          <p14:tracePt t="23128" x="3854450" y="2913063"/>
          <p14:tracePt t="23128" x="3841750" y="2913063"/>
          <p14:tracePt t="23128" x="3822700" y="2919413"/>
          <p14:tracePt t="23128" x="3810000" y="2919413"/>
          <p14:tracePt t="23128" x="3803650" y="2919413"/>
          <p14:tracePt t="23128" x="3797300" y="2919413"/>
          <p14:tracePt t="23128" x="3790950" y="2919413"/>
          <p14:tracePt t="23128" x="3784600" y="2919413"/>
          <p14:tracePt t="23128" x="3765550" y="2919413"/>
          <p14:tracePt t="23128" x="3752850" y="2919413"/>
          <p14:tracePt t="23128" x="3746500" y="2913063"/>
          <p14:tracePt t="23128" x="3740150" y="2913063"/>
          <p14:tracePt t="23128" x="3733800" y="2906713"/>
          <p14:tracePt t="23128" x="3727450" y="2900363"/>
          <p14:tracePt t="23128" x="3702050" y="2887663"/>
          <p14:tracePt t="23128" x="3683000" y="2874963"/>
          <p14:tracePt t="23128" x="3670300" y="2862263"/>
          <p14:tracePt t="23128" x="3651250" y="2849563"/>
          <p14:tracePt t="23128" x="3638550" y="2836863"/>
          <p14:tracePt t="23128" x="3632200" y="2836863"/>
          <p14:tracePt t="23128" x="3587750" y="2792413"/>
          <p14:tracePt t="23128" x="3581400" y="2784475"/>
          <p14:tracePt t="23128" x="3549650" y="2759075"/>
          <p14:tracePt t="23128" x="3536950" y="2752725"/>
          <p14:tracePt t="23128" x="3505200" y="2740025"/>
          <p14:tracePt t="23128" x="3486150" y="2740025"/>
          <p14:tracePt t="23128" x="3479800" y="2740025"/>
          <p14:tracePt t="23128" x="3473450" y="2740025"/>
          <p14:tracePt t="23128" x="3460750" y="2740025"/>
          <p14:tracePt t="23128" x="3454400" y="2740025"/>
          <p14:tracePt t="23128" x="3448050" y="2740025"/>
          <p14:tracePt t="23128" x="3441700" y="2740025"/>
          <p14:tracePt t="23128" x="3427413" y="2740025"/>
          <p14:tracePt t="23128" x="3421063" y="2740025"/>
          <p14:tracePt t="23128" x="3414713" y="2740025"/>
          <p14:tracePt t="23128" x="3402013" y="2733675"/>
          <p14:tracePt t="23128" x="3395663" y="2733675"/>
          <p14:tracePt t="23128" x="3389313" y="2733675"/>
          <p14:tracePt t="23128" x="3395663" y="2733675"/>
          <p14:tracePt t="23128" x="3370263" y="2746375"/>
          <p14:tracePt t="23128" x="3376613" y="2746375"/>
          <p14:tracePt t="23128" x="3376613" y="2752725"/>
          <p14:tracePt t="23128" x="3376613" y="2759075"/>
          <p14:tracePt t="23128" x="3370263" y="2765425"/>
          <p14:tracePt t="23128" x="3363913" y="2765425"/>
          <p14:tracePt t="23128" x="3363913" y="2771775"/>
          <p14:tracePt t="23128" x="3363913" y="2778125"/>
          <p14:tracePt t="23128" x="3351213" y="2784475"/>
          <p14:tracePt t="23128" x="3344863" y="2784475"/>
          <p14:tracePt t="23128" x="3344863" y="2792413"/>
          <p14:tracePt t="23128" x="3338513" y="2792413"/>
          <p14:tracePt t="23128" x="3332163" y="2798763"/>
          <p14:tracePt t="23128" x="3325813" y="2798763"/>
          <p14:tracePt t="23128" x="3325813" y="2805113"/>
          <p14:tracePt t="23128" x="3319463" y="2811463"/>
          <p14:tracePt t="23128" x="3313113" y="2811463"/>
          <p14:tracePt t="23128" x="3313113" y="2817813"/>
          <p14:tracePt t="23128" x="3313113" y="2824163"/>
          <p14:tracePt t="23128" x="3313113" y="2830513"/>
          <p14:tracePt t="23128" x="3313113" y="2836863"/>
          <p14:tracePt t="23128" x="3313113" y="2843213"/>
          <p14:tracePt t="23128" x="3319463" y="2849563"/>
          <p14:tracePt t="23128" x="3319463" y="2855913"/>
          <p14:tracePt t="23128" x="3319463" y="2862263"/>
          <p14:tracePt t="23128" x="3319463" y="2868613"/>
          <p14:tracePt t="23128" x="3325813" y="2874963"/>
          <p14:tracePt t="23128" x="3325813" y="2881313"/>
          <p14:tracePt t="23128" x="3338513" y="2900363"/>
          <p14:tracePt t="23128" x="3344863" y="2913063"/>
          <p14:tracePt t="23128" x="3344863" y="2919413"/>
          <p14:tracePt t="23128" x="3363913" y="2951163"/>
          <p14:tracePt t="23128" x="3382963" y="2976563"/>
          <p14:tracePt t="23128" x="3402013" y="3008313"/>
          <p14:tracePt t="23128" x="3414713" y="3027363"/>
          <p14:tracePt t="23128" x="3414713" y="3033713"/>
          <p14:tracePt t="23128" x="3427413" y="3052763"/>
          <p14:tracePt t="23128" x="3435350" y="3052763"/>
          <p14:tracePt t="23128" x="3435350" y="3059113"/>
          <p14:tracePt t="23128" x="3441700" y="3059113"/>
          <p14:tracePt t="23128" x="3441700" y="3052763"/>
          <p14:tracePt t="23128" x="3435350" y="3052763"/>
          <p14:tracePt t="23128" x="3421063" y="3052763"/>
          <p14:tracePt t="23128" x="3402013" y="3052763"/>
          <p14:tracePt t="23128" x="3389313" y="3052763"/>
          <p14:tracePt t="23128" x="3357563" y="3052763"/>
          <p14:tracePt t="23128" x="3294063" y="3052763"/>
          <p14:tracePt t="23128" x="3236913" y="3052763"/>
          <p14:tracePt t="23128" x="3135313" y="3052763"/>
          <p14:tracePt t="23128" x="3033713" y="3065463"/>
          <p14:tracePt t="23128" x="2962275" y="3078163"/>
          <p14:tracePt t="23128" x="2854325" y="3103563"/>
          <p14:tracePt t="23128" x="2771775" y="3122613"/>
          <p14:tracePt t="23128" x="2663825" y="3167063"/>
          <p14:tracePt t="23128" x="2524125" y="3198813"/>
          <p14:tracePt t="23128" x="2446338" y="3211513"/>
          <p14:tracePt t="23128" x="2344738" y="3232150"/>
          <p14:tracePt t="23128" x="2243138" y="3244850"/>
          <p14:tracePt t="23128" x="2116138" y="3244850"/>
          <p14:tracePt t="23128" x="2025650" y="3244850"/>
          <p14:tracePt t="23128" x="1943100" y="3219450"/>
          <p14:tracePt t="23128" x="1885950" y="3205163"/>
          <p14:tracePt t="23128" x="1816100" y="3192463"/>
          <p14:tracePt t="23128" x="1771650" y="3192463"/>
          <p14:tracePt t="23128" x="1720850" y="3192463"/>
          <p14:tracePt t="23128" x="1701800" y="3211513"/>
          <p14:tracePt t="23128" x="1682750" y="3238500"/>
          <p14:tracePt t="23128" x="1682750" y="3257550"/>
          <p14:tracePt t="23128" x="1682750" y="3251200"/>
          <p14:tracePt t="23128" x="1676400" y="3244850"/>
          <p14:tracePt t="23128" x="1676400" y="3238500"/>
          <p14:tracePt t="23128" x="1670050" y="3225800"/>
          <p14:tracePt t="23128" x="1663700" y="3225800"/>
          <p14:tracePt t="23128" x="1663700" y="3219450"/>
          <p14:tracePt t="23128" x="1663700" y="3211513"/>
          <p14:tracePt t="23128" x="1663700" y="3225800"/>
          <p14:tracePt t="23128" x="1657350" y="3232150"/>
          <p14:tracePt t="23128" x="1657350" y="3238500"/>
          <p14:tracePt t="23128" x="1651000" y="3244850"/>
          <p14:tracePt t="23128" x="1651000" y="3251200"/>
          <p14:tracePt t="23128" x="1631950" y="3270250"/>
          <p14:tracePt t="23128" x="1625600" y="3270250"/>
          <p14:tracePt t="23128" x="1612900" y="3276600"/>
          <p14:tracePt t="23128" x="1606550" y="3276600"/>
          <p14:tracePt t="23128" x="1554163" y="3295650"/>
          <p14:tracePt t="23128" x="1503363" y="3308350"/>
          <p14:tracePt t="23128" x="1497013" y="3308350"/>
          <p14:tracePt t="23128" x="1401763" y="3327400"/>
          <p14:tracePt t="23128" x="1325563" y="3333750"/>
          <p14:tracePt t="23128" x="1319213" y="3333750"/>
          <p14:tracePt t="23128" x="1127125" y="3333750"/>
          <p14:tracePt t="23128" x="1025525" y="3333750"/>
          <p14:tracePt t="23128" x="860425" y="3327400"/>
          <p14:tracePt t="23128" x="790575" y="3321050"/>
          <p14:tracePt t="23128" x="733425" y="3321050"/>
          <p14:tracePt t="23128" x="617538" y="3302000"/>
          <p14:tracePt t="23128" x="554038" y="3295650"/>
          <p14:tracePt t="23128" x="515938" y="3295650"/>
          <p14:tracePt t="23128" x="484188" y="3295650"/>
          <p14:tracePt t="23128" x="465138" y="3289300"/>
          <p14:tracePt t="23128" x="427038" y="3289300"/>
          <p14:tracePt t="23128" x="319088" y="3270250"/>
          <p14:tracePt t="23128" x="280988" y="3270250"/>
          <p14:tracePt t="23128" x="230188" y="3263900"/>
          <p14:tracePt t="23128" x="190500" y="3263900"/>
          <p14:tracePt t="23128" x="158750" y="3263900"/>
          <p14:tracePt t="23128" x="146050" y="3257550"/>
          <p14:tracePt t="23128" x="114300" y="3257550"/>
          <p14:tracePt t="23128" x="50800" y="3251200"/>
          <p14:tracePt t="23128" x="31750" y="3251200"/>
          <p14:tracePt t="23128" x="0" y="3251200"/>
          <p14:tracePt t="23128" x="63500" y="968375"/>
          <p14:tracePt t="23128" x="107950" y="1128713"/>
          <p14:tracePt t="23128" x="203200" y="1427163"/>
          <p14:tracePt t="23128" x="255588" y="1612900"/>
          <p14:tracePt t="23128" x="261938" y="1638300"/>
          <p14:tracePt t="23128" x="319088" y="1822450"/>
          <p14:tracePt t="23128" x="357188" y="1963738"/>
          <p14:tracePt t="23128" x="395288" y="2071688"/>
          <p14:tracePt t="23128" x="433388" y="2179638"/>
          <p14:tracePt t="23128" x="477838" y="2274888"/>
          <p14:tracePt t="23128" x="503238" y="2359025"/>
          <p14:tracePt t="23128" x="541338" y="2447925"/>
          <p14:tracePt t="23128" x="560388" y="2479675"/>
          <p14:tracePt t="23128" x="573088" y="2517775"/>
          <p14:tracePt t="23128" x="617538" y="2600325"/>
          <p14:tracePt t="23128" x="642938" y="2638425"/>
          <p14:tracePt t="23128" x="661988" y="2670175"/>
          <p14:tracePt t="23128" x="688975" y="2701925"/>
          <p14:tracePt t="23128" x="701675" y="2727325"/>
          <p14:tracePt t="23128" x="720725" y="2740025"/>
          <p14:tracePt t="23128" x="727075" y="2752725"/>
          <p14:tracePt t="23128" x="727075" y="2759075"/>
          <p14:tracePt t="23128" x="746125" y="2771775"/>
          <p14:tracePt t="23128" x="752475" y="2778125"/>
          <p14:tracePt t="23128" x="752475" y="2784475"/>
          <p14:tracePt t="23128" x="765175" y="2792413"/>
          <p14:tracePt t="23128" x="771525" y="2798763"/>
          <p14:tracePt t="23128" x="777875" y="2805113"/>
          <p14:tracePt t="23128" x="784225" y="2811463"/>
          <p14:tracePt t="23128" x="796925" y="2824163"/>
          <p14:tracePt t="23128" x="803275" y="2830513"/>
          <p14:tracePt t="23128" x="809625" y="2830513"/>
          <p14:tracePt t="23128" x="809625" y="2836863"/>
          <p14:tracePt t="23128" x="815975" y="2836863"/>
          <p14:tracePt t="23128" x="815975" y="2843213"/>
          <p14:tracePt t="23128" x="822325" y="2843213"/>
          <p14:tracePt t="23128" x="828675" y="2849563"/>
          <p14:tracePt t="23128" x="835025" y="2849563"/>
          <p14:tracePt t="23128" x="835025" y="2855913"/>
          <p14:tracePt t="23128" x="847725" y="2862263"/>
          <p14:tracePt t="23128" x="854075" y="2862263"/>
          <p14:tracePt t="23128" x="860425" y="2868613"/>
          <p14:tracePt t="23128" x="866775" y="2874963"/>
          <p14:tracePt t="23128" x="873125" y="2874963"/>
          <p14:tracePt t="23128" x="873125" y="2881313"/>
          <p14:tracePt t="23128" x="885825" y="2881313"/>
          <p14:tracePt t="23128" x="898525" y="2894013"/>
          <p14:tracePt t="23128" x="904875" y="2894013"/>
          <p14:tracePt t="23128" x="911225" y="2900363"/>
          <p14:tracePt t="23128" x="917575" y="2900363"/>
          <p14:tracePt t="23128" x="923925" y="2906713"/>
          <p14:tracePt t="23128" x="936625" y="2906713"/>
          <p14:tracePt t="23128" x="942975" y="2913063"/>
          <p14:tracePt t="23128" x="955675" y="2919413"/>
          <p14:tracePt t="23128" x="974725" y="2925763"/>
          <p14:tracePt t="23128" x="987425" y="2932113"/>
          <p14:tracePt t="23128" x="993775" y="2932113"/>
          <p14:tracePt t="23128" x="1000125" y="2938463"/>
          <p14:tracePt t="23128" x="1012825" y="2944813"/>
          <p14:tracePt t="23128" x="1019175" y="2944813"/>
          <p14:tracePt t="23128" x="1031875" y="2951163"/>
          <p14:tracePt t="23128" x="1038225" y="2957513"/>
          <p14:tracePt t="23128" x="1050925" y="2957513"/>
          <p14:tracePt t="23128" x="1069975" y="2970213"/>
          <p14:tracePt t="23128" x="1076325" y="2970213"/>
          <p14:tracePt t="23128" x="1089025" y="2976563"/>
          <p14:tracePt t="23128" x="1101725" y="2982913"/>
          <p14:tracePt t="23128" x="1108075" y="2982913"/>
          <p14:tracePt t="23128" x="1114425" y="2982913"/>
          <p14:tracePt t="23128" x="1133475" y="2989263"/>
          <p14:tracePt t="23128" x="1147763" y="2995613"/>
          <p14:tracePt t="23128" x="1160463" y="2995613"/>
          <p14:tracePt t="23128" x="1160463" y="3001963"/>
          <p14:tracePt t="23128" x="1179513" y="3008313"/>
          <p14:tracePt t="23128" x="1192213" y="3008313"/>
          <p14:tracePt t="23128" x="1204913" y="3014663"/>
          <p14:tracePt t="23128" x="1217613" y="3021013"/>
          <p14:tracePt t="23128" x="1223963" y="3021013"/>
          <p14:tracePt t="23128" x="1236663" y="3027363"/>
          <p14:tracePt t="23128" x="1255713" y="3033713"/>
          <p14:tracePt t="23128" x="1268413" y="3040063"/>
          <p14:tracePt t="23128" x="1281113" y="3046413"/>
          <p14:tracePt t="23128" x="1287463" y="3046413"/>
          <p14:tracePt t="23128" x="1293813" y="3052763"/>
          <p14:tracePt t="23128" x="1300163" y="3052763"/>
          <p14:tracePt t="23128" x="1306513" y="3059113"/>
          <p14:tracePt t="23128" x="1319213" y="3059113"/>
          <p14:tracePt t="23128" x="1331913" y="3065463"/>
          <p14:tracePt t="23128" x="1338263" y="3065463"/>
          <p14:tracePt t="23128" x="1344613" y="3071813"/>
          <p14:tracePt t="23128" x="1350963" y="3071813"/>
          <p14:tracePt t="23128" x="1357313" y="3071813"/>
          <p14:tracePt t="23128" x="1370013" y="3078163"/>
          <p14:tracePt t="23128" x="1376363" y="3078163"/>
          <p14:tracePt t="23128" x="1382713" y="3084513"/>
          <p14:tracePt t="23128" x="1389063" y="3084513"/>
          <p14:tracePt t="23128" x="1395413" y="3084513"/>
          <p14:tracePt t="23128" x="1401763" y="3090863"/>
          <p14:tracePt t="23128" x="1408113" y="3097213"/>
          <p14:tracePt t="23128" x="1427163" y="3103563"/>
          <p14:tracePt t="23128" x="1439863" y="3103563"/>
          <p14:tracePt t="23128" x="1446213" y="3109913"/>
          <p14:tracePt t="23128" x="1452563" y="3109913"/>
          <p14:tracePt t="23128" x="1458913" y="3109913"/>
          <p14:tracePt t="23128" x="1465263" y="3116263"/>
          <p14:tracePt t="23128" x="1477963" y="3122613"/>
          <p14:tracePt t="23128" x="1484313" y="3122613"/>
          <p14:tracePt t="23128" x="1497013" y="3122613"/>
          <p14:tracePt t="23128" x="1503363" y="3128963"/>
          <p14:tracePt t="23128" x="1509713" y="3135313"/>
          <p14:tracePt t="23128" x="1516063" y="3135313"/>
          <p14:tracePt t="23128" x="1522413" y="3135313"/>
          <p14:tracePt t="23128" x="1528763" y="3141663"/>
          <p14:tracePt t="23128" x="1535113" y="3141663"/>
          <p14:tracePt t="23128" x="1541463" y="3148013"/>
          <p14:tracePt t="23128" x="1554163" y="3154363"/>
          <p14:tracePt t="23128" x="1560513" y="3154363"/>
          <p14:tracePt t="23128" x="1573213" y="3160713"/>
          <p14:tracePt t="23128" x="1585913" y="3160713"/>
          <p14:tracePt t="23128" x="1585913" y="3167063"/>
          <p14:tracePt t="23128" x="1598613" y="3173413"/>
          <p14:tracePt t="23128" x="1606550" y="3173413"/>
          <p14:tracePt t="23128" x="1619250" y="3173413"/>
          <p14:tracePt t="23128" x="1619250" y="3179763"/>
          <p14:tracePt t="23128" x="1625600" y="3179763"/>
          <p14:tracePt t="23128" x="1651000" y="3192463"/>
          <p14:tracePt t="23128" x="1663700" y="3198813"/>
          <p14:tracePt t="23128" x="1676400" y="3205163"/>
          <p14:tracePt t="23128" x="1689100" y="3211513"/>
          <p14:tracePt t="23128" x="1701800" y="3219450"/>
          <p14:tracePt t="23128" x="1708150" y="3219450"/>
          <p14:tracePt t="23128" x="1714500" y="3225800"/>
          <p14:tracePt t="23128" x="1720850" y="3225800"/>
          <p14:tracePt t="23128" x="1739900" y="3238500"/>
          <p14:tracePt t="23128" x="1765300" y="3244850"/>
          <p14:tracePt t="23128" x="1778000" y="3257550"/>
          <p14:tracePt t="23128" x="1790700" y="3263900"/>
          <p14:tracePt t="23128" x="1797050" y="3263900"/>
          <p14:tracePt t="23128" x="1803400" y="3276600"/>
          <p14:tracePt t="23128" x="1809750" y="3276600"/>
          <p14:tracePt t="23128" x="1835150" y="3289300"/>
          <p14:tracePt t="23128" x="1854200" y="3302000"/>
          <p14:tracePt t="23128" x="1873250" y="3314700"/>
          <p14:tracePt t="23128" x="1885950" y="3321050"/>
          <p14:tracePt t="23128" x="1892300" y="3327400"/>
          <p14:tracePt t="23128" x="1898650" y="3333750"/>
          <p14:tracePt t="23128" x="1917700" y="3340100"/>
          <p14:tracePt t="23128" x="1930400" y="3346450"/>
          <p14:tracePt t="23128" x="1943100" y="3359150"/>
          <p14:tracePt t="23128" x="1949450" y="3365500"/>
          <p14:tracePt t="23128" x="1962150" y="3371850"/>
          <p14:tracePt t="23128" x="1974850" y="3384550"/>
          <p14:tracePt t="23128" x="1981200" y="3384550"/>
          <p14:tracePt t="23128" x="1987550" y="3390900"/>
          <p14:tracePt t="23128" x="1993900" y="3397250"/>
          <p14:tracePt t="23128" x="2000250" y="3397250"/>
          <p14:tracePt t="23128" x="2012950" y="3409950"/>
          <p14:tracePt t="23128" x="2025650" y="3416300"/>
          <p14:tracePt t="23128" x="2038350" y="3422650"/>
          <p14:tracePt t="23128" x="2051050" y="3429000"/>
          <p14:tracePt t="23128" x="2071688" y="3441700"/>
          <p14:tracePt t="23128" x="2084388" y="3454400"/>
          <p14:tracePt t="23128" x="2084388" y="3460750"/>
          <p14:tracePt t="23128" x="2097088" y="3467100"/>
          <p14:tracePt t="23128" x="2116138" y="3473450"/>
          <p14:tracePt t="23128" x="2135188" y="3486150"/>
          <p14:tracePt t="23128" x="2141538" y="3486150"/>
          <p14:tracePt t="23128" x="2154238" y="3498850"/>
          <p14:tracePt t="23128" x="2160588" y="3505200"/>
          <p14:tracePt t="23128" x="2192338" y="3517900"/>
          <p14:tracePt t="23128" x="2192338" y="3524250"/>
          <p14:tracePt t="23128" x="2205038" y="3530600"/>
          <p14:tracePt t="23128" x="2217738" y="3536950"/>
          <p14:tracePt t="23128" x="2230438" y="3549650"/>
          <p14:tracePt t="23128" x="2243138" y="3556000"/>
          <p14:tracePt t="23128" x="2249488" y="3556000"/>
          <p14:tracePt t="23128" x="2274888" y="3575050"/>
          <p14:tracePt t="23128" x="2287588" y="3575050"/>
          <p14:tracePt t="23128" x="2293938" y="3581400"/>
          <p14:tracePt t="23128" x="2306638" y="3587750"/>
          <p14:tracePt t="23128" x="2319338" y="3594100"/>
          <p14:tracePt t="23128" x="2338388" y="3606800"/>
          <p14:tracePt t="23128" x="2357438" y="3613150"/>
          <p14:tracePt t="23128" x="2363788" y="3613150"/>
          <p14:tracePt t="23128" x="2376488" y="3619500"/>
          <p14:tracePt t="23128" x="2408238" y="3632200"/>
          <p14:tracePt t="23128" x="2414588" y="3638550"/>
          <p14:tracePt t="23128" x="2427288" y="3638550"/>
          <p14:tracePt t="23128" x="2439988" y="3646488"/>
          <p14:tracePt t="23128" x="2446338" y="3646488"/>
          <p14:tracePt t="23128" x="2452688" y="3652838"/>
          <p14:tracePt t="23128" x="2478088" y="3659188"/>
          <p14:tracePt t="23128" x="2490788" y="3659188"/>
          <p14:tracePt t="23128" x="2503488" y="3665538"/>
          <p14:tracePt t="23128" x="2530475" y="3671888"/>
          <p14:tracePt t="23128" x="2562225" y="3678238"/>
          <p14:tracePt t="23128" x="2568575" y="3684588"/>
          <p14:tracePt t="23128" x="2587625" y="3684588"/>
          <p14:tracePt t="23128" x="2600325" y="3684588"/>
          <p14:tracePt t="23128" x="2606675" y="3690938"/>
          <p14:tracePt t="23128" x="2651125" y="3703638"/>
          <p14:tracePt t="23128" x="2670175" y="3709988"/>
          <p14:tracePt t="23128" x="2676525" y="3709988"/>
          <p14:tracePt t="23128" x="2701925" y="3709988"/>
          <p14:tracePt t="23128" x="2727325" y="3716338"/>
          <p14:tracePt t="23128" x="2746375" y="3722688"/>
          <p14:tracePt t="23128" x="2765425" y="3722688"/>
          <p14:tracePt t="23128" x="2771775" y="3722688"/>
          <p14:tracePt t="23128" x="2784475" y="3729038"/>
          <p14:tracePt t="23128" x="2797175" y="3729038"/>
          <p14:tracePt t="23128" x="2841625" y="3735388"/>
          <p14:tracePt t="23128" x="2847975" y="3735388"/>
          <p14:tracePt t="23128" x="2867025" y="3735388"/>
          <p14:tracePt t="23128" x="2905125" y="3741738"/>
          <p14:tracePt t="23128" x="2936875" y="3741738"/>
          <p14:tracePt t="23128" x="2943225" y="3741738"/>
          <p14:tracePt t="23128" x="2955925" y="3741738"/>
          <p14:tracePt t="23128" x="2976563" y="3741738"/>
          <p14:tracePt t="23128" x="2989263" y="3741738"/>
          <p14:tracePt t="23128" x="3027363" y="3741738"/>
          <p14:tracePt t="23128" x="3059113" y="3741738"/>
          <p14:tracePt t="23128" x="3065463" y="3741738"/>
          <p14:tracePt t="23128" x="3084513" y="3741738"/>
          <p14:tracePt t="23128" x="3128963" y="3741738"/>
          <p14:tracePt t="23128" x="3141663" y="3741738"/>
          <p14:tracePt t="23128" x="3160713" y="3741738"/>
          <p14:tracePt t="23128" x="3179763" y="3741738"/>
          <p14:tracePt t="23128" x="3224213" y="3735388"/>
          <p14:tracePt t="23128" x="3243263" y="3735388"/>
          <p14:tracePt t="23128" x="3268663" y="3735388"/>
          <p14:tracePt t="23128" x="3281363" y="3735388"/>
          <p14:tracePt t="23128" x="3306763" y="3735388"/>
          <p14:tracePt t="23128" x="3332163" y="3735388"/>
          <p14:tracePt t="23128" x="3363913" y="3735388"/>
          <p14:tracePt t="23128" x="3370263" y="3741738"/>
          <p14:tracePt t="23128" x="3376613" y="3748088"/>
          <p14:tracePt t="23128" x="3389313" y="3748088"/>
          <p14:tracePt t="23128" x="3389313" y="3735388"/>
          <p14:tracePt t="23128" x="3382963" y="3709988"/>
          <p14:tracePt t="23128" x="3370263" y="3697288"/>
          <p14:tracePt t="23128" x="3363913" y="3678238"/>
          <p14:tracePt t="23128" x="3351213" y="3652838"/>
          <p14:tracePt t="23128" x="3338513" y="3638550"/>
          <p14:tracePt t="23128" x="3332163" y="3632200"/>
          <p14:tracePt t="23128" x="3306763" y="3632200"/>
          <p14:tracePt t="23128" x="3281363" y="3632200"/>
          <p14:tracePt t="23128" x="3268663" y="3632200"/>
          <p14:tracePt t="23128" x="3255963" y="3632200"/>
          <p14:tracePt t="23128" x="3243263" y="3632200"/>
          <p14:tracePt t="23128" x="3243263" y="3638550"/>
          <p14:tracePt t="23128" x="3230563" y="3638550"/>
          <p14:tracePt t="23128" x="3217863" y="3638550"/>
          <p14:tracePt t="23128" x="3211513" y="3638550"/>
          <p14:tracePt t="23128" x="3198813" y="3638550"/>
          <p14:tracePt t="23128" x="3192463" y="3638550"/>
          <p14:tracePt t="23128" x="3186113" y="3638550"/>
          <p14:tracePt t="23128" x="3173413" y="3638550"/>
          <p14:tracePt t="23128" x="3160713" y="3632200"/>
          <p14:tracePt t="23128" x="3154363" y="3632200"/>
          <p14:tracePt t="23128" x="3141663" y="3625850"/>
          <p14:tracePt t="23128" x="3116263" y="3613150"/>
          <p14:tracePt t="23128" x="3097213" y="3600450"/>
          <p14:tracePt t="23128" x="3071813" y="3587750"/>
          <p14:tracePt t="23128" x="3065463" y="3587750"/>
          <p14:tracePt t="23128" x="3021013" y="3556000"/>
          <p14:tracePt t="23128" x="2982913" y="3530600"/>
          <p14:tracePt t="23128" x="2976563" y="3530600"/>
          <p14:tracePt t="23128" x="2917825" y="3486150"/>
          <p14:tracePt t="23128" x="2860675" y="3448050"/>
          <p14:tracePt t="23128" x="2816225" y="3409950"/>
          <p14:tracePt t="23128" x="2771775" y="3365500"/>
          <p14:tracePt t="23128" x="2759075" y="3352800"/>
          <p14:tracePt t="23128" x="2695575" y="3295650"/>
          <p14:tracePt t="23128" x="2657475" y="3263900"/>
          <p14:tracePt t="23128" x="2638425" y="3244850"/>
          <p14:tracePt t="23128" x="2606675" y="3211513"/>
          <p14:tracePt t="23128" x="2574925" y="3179763"/>
          <p14:tracePt t="23128" x="2543175" y="3148013"/>
          <p14:tracePt t="23128" x="2530475" y="3135313"/>
          <p14:tracePt t="23128" x="2497138" y="3097213"/>
          <p14:tracePt t="23128" x="2471738" y="3078163"/>
          <p14:tracePt t="23128" x="2446338" y="3046413"/>
          <p14:tracePt t="23128" x="2433638" y="3040063"/>
          <p14:tracePt t="23128" x="2401888" y="3001963"/>
          <p14:tracePt t="23128" x="2382838" y="2976563"/>
          <p14:tracePt t="23128" x="2357438" y="2951163"/>
          <p14:tracePt t="23128" x="2338388" y="2932113"/>
          <p14:tracePt t="23128" x="2325688" y="2913063"/>
          <p14:tracePt t="23128" x="2306638" y="2894013"/>
          <p14:tracePt t="23128" x="2293938" y="2874963"/>
          <p14:tracePt t="23128" x="2274888" y="2862263"/>
          <p14:tracePt t="23128" x="2255838" y="2836863"/>
          <p14:tracePt t="23128" x="2243138" y="2817813"/>
          <p14:tracePt t="23128" x="2224088" y="2798763"/>
          <p14:tracePt t="23128" x="2211388" y="2784475"/>
          <p14:tracePt t="23128" x="2198688" y="2771775"/>
          <p14:tracePt t="23128" x="2185988" y="2759075"/>
          <p14:tracePt t="23128" x="2173288" y="2746375"/>
          <p14:tracePt t="23128" x="2166938" y="2740025"/>
          <p14:tracePt t="23128" x="2147888" y="2714625"/>
          <p14:tracePt t="23128" x="2141538" y="2708275"/>
          <p14:tracePt t="23128" x="2128838" y="2695575"/>
          <p14:tracePt t="23128" x="2116138" y="2689225"/>
          <p14:tracePt t="23128" x="2103438" y="2670175"/>
          <p14:tracePt t="23128" x="2090738" y="2663825"/>
          <p14:tracePt t="23128" x="2084388" y="2657475"/>
          <p14:tracePt t="23128" x="2078038" y="2651125"/>
          <p14:tracePt t="23128" x="2065338" y="2638425"/>
          <p14:tracePt t="23128" x="2058988" y="2632075"/>
          <p14:tracePt t="23128" x="2051050" y="2625725"/>
          <p14:tracePt t="23128" x="2044700" y="2619375"/>
          <p14:tracePt t="23128" x="2038350" y="2613025"/>
          <p14:tracePt t="23128" x="2032000" y="2606675"/>
          <p14:tracePt t="23128" x="2025650" y="2600325"/>
          <p14:tracePt t="23128" x="2025650" y="2593975"/>
          <p14:tracePt t="23128" x="2019300" y="2593975"/>
          <p14:tracePt t="23128" x="2019300" y="2587625"/>
          <p14:tracePt t="23128" x="2012950" y="2581275"/>
          <p14:tracePt t="23128" x="2006600" y="2581275"/>
          <p14:tracePt t="23128" x="2006600" y="2574925"/>
          <p14:tracePt t="23128" x="2000250" y="2568575"/>
          <p14:tracePt t="23128" x="1993900" y="2562225"/>
          <p14:tracePt t="23128" x="1993900" y="2555875"/>
          <p14:tracePt t="23128" x="1987550" y="2549525"/>
          <p14:tracePt t="23128" x="1981200" y="2549525"/>
          <p14:tracePt t="23128" x="1981200" y="2536825"/>
          <p14:tracePt t="23128" x="1974850" y="2536825"/>
          <p14:tracePt t="23128" x="1974850" y="2530475"/>
          <p14:tracePt t="23128" x="1968500" y="2524125"/>
          <p14:tracePt t="23128" x="1962150" y="2517775"/>
          <p14:tracePt t="23128" x="1962150" y="2511425"/>
          <p14:tracePt t="23128" x="1955800" y="2505075"/>
          <p14:tracePt t="23128" x="1949450" y="2498725"/>
          <p14:tracePt t="23128" x="1943100" y="2492375"/>
          <p14:tracePt t="23128" x="1936750" y="2486025"/>
          <p14:tracePt t="23128" x="1936750" y="2479675"/>
          <p14:tracePt t="23128" x="1930400" y="2479675"/>
          <p14:tracePt t="23128" x="1930400" y="2473325"/>
          <p14:tracePt t="23128" x="1924050" y="2473325"/>
          <p14:tracePt t="23128" x="1924050" y="2466975"/>
          <p14:tracePt t="23128" x="1924050" y="2460625"/>
          <p14:tracePt t="23128" x="1917700" y="2460625"/>
          <p14:tracePt t="23128" x="1911350" y="2454275"/>
          <p14:tracePt t="23128" x="1905000" y="2447925"/>
          <p14:tracePt t="23128" x="1898650" y="2441575"/>
          <p14:tracePt t="23128" x="1892300" y="2435225"/>
          <p14:tracePt t="23128" x="1885950" y="2428875"/>
          <p14:tracePt t="23128" x="1885950" y="2422525"/>
          <p14:tracePt t="23128" x="1879600" y="2422525"/>
          <p14:tracePt t="23128" x="1879600" y="2416175"/>
          <p14:tracePt t="23128" x="1879600" y="2409825"/>
          <p14:tracePt t="23128" x="1879600" y="2403475"/>
          <p14:tracePt t="23128" x="1879600" y="2397125"/>
          <p14:tracePt t="23128" x="1879600" y="2390775"/>
          <p14:tracePt t="23128" x="1879600" y="2378075"/>
          <p14:tracePt t="23128" x="1879600" y="2371725"/>
          <p14:tracePt t="23128" x="1873250" y="2359025"/>
          <p14:tracePt t="23128" x="1873250" y="2344738"/>
          <p14:tracePt t="23128" x="1873250" y="2332038"/>
          <p14:tracePt t="23128" x="1873250" y="2325688"/>
          <p14:tracePt t="23128" x="1866900" y="2325688"/>
          <p14:tracePt t="23128" x="1866900" y="2306638"/>
          <p14:tracePt t="23128" x="1866900" y="2300288"/>
          <p14:tracePt t="23128" x="1866900" y="2287588"/>
          <p14:tracePt t="23128" x="1860550" y="2268538"/>
          <p14:tracePt t="23128" x="1860550" y="2255838"/>
          <p14:tracePt t="23128" x="1854200" y="2236788"/>
          <p14:tracePt t="23128" x="1854200" y="2211388"/>
          <p14:tracePt t="23128" x="1854200" y="2192338"/>
          <p14:tracePt t="23128" x="1854200" y="2185988"/>
          <p14:tracePt t="23128" x="1854200" y="2166938"/>
          <p14:tracePt t="23128" x="1854200" y="2160588"/>
          <p14:tracePt t="23128" x="1854200" y="2147888"/>
          <p14:tracePt t="23128" x="1854200" y="2141538"/>
          <p14:tracePt t="23128" x="1847850" y="2109788"/>
          <p14:tracePt t="23128" x="1847850" y="2090738"/>
          <p14:tracePt t="23128" x="1847850" y="2084388"/>
          <p14:tracePt t="23128" x="1847850" y="2052638"/>
          <p14:tracePt t="23128" x="1841500" y="2027238"/>
          <p14:tracePt t="23128" x="1841500" y="2014538"/>
          <p14:tracePt t="23128" x="1841500" y="1982788"/>
          <p14:tracePt t="23128" x="1835150" y="1963738"/>
          <p14:tracePt t="23128" x="1835150" y="1951038"/>
          <p14:tracePt t="23128" x="1835150" y="1931988"/>
          <p14:tracePt t="23128" x="1835150" y="1924050"/>
          <p14:tracePt t="23128" x="1835150" y="1917700"/>
          <p14:tracePt t="23128" x="1835150" y="1911350"/>
          <p14:tracePt t="23128" x="1841500" y="1892300"/>
          <p14:tracePt t="23128" x="1847850" y="1892300"/>
          <p14:tracePt t="23128" x="1854200" y="1885950"/>
          <p14:tracePt t="23128" x="1866900" y="1879600"/>
          <p14:tracePt t="23128" x="1873250" y="1879600"/>
          <p14:tracePt t="23128" x="1879600" y="1879600"/>
          <p14:tracePt t="23128" x="1885950" y="1879600"/>
          <p14:tracePt t="23128" x="1898650" y="1879600"/>
          <p14:tracePt t="23128" x="1917700" y="1879600"/>
          <p14:tracePt t="23128" x="1924050" y="1879600"/>
          <p14:tracePt t="23128" x="1936750" y="1879600"/>
          <p14:tracePt t="23128" x="1949450" y="1879600"/>
          <p14:tracePt t="23128" x="1955800" y="1885950"/>
          <p14:tracePt t="23128" x="1962150" y="1885950"/>
          <p14:tracePt t="23128" x="1968500" y="1892300"/>
          <p14:tracePt t="23128" x="1981200" y="1892300"/>
          <p14:tracePt t="23128" x="2000250" y="1905000"/>
          <p14:tracePt t="23128" x="2012950" y="1905000"/>
          <p14:tracePt t="23128" x="2051050" y="1924050"/>
          <p14:tracePt t="23128" x="2078038" y="1931988"/>
          <p14:tracePt t="23128" x="2084388" y="1938338"/>
          <p14:tracePt t="23128" x="2090738" y="1944688"/>
          <p14:tracePt t="23128" x="2097088" y="1944688"/>
          <p14:tracePt t="23128" x="2103438" y="1951038"/>
          <p14:tracePt t="23128" x="2128838" y="1963738"/>
          <p14:tracePt t="23128" x="2147888" y="1976438"/>
          <p14:tracePt t="23128" x="2154238" y="1976438"/>
          <p14:tracePt t="23128" x="2166938" y="1982788"/>
          <p14:tracePt t="23128" x="2179638" y="1989138"/>
          <p14:tracePt t="23128" x="2185988" y="1995488"/>
          <p14:tracePt t="23128" x="2205038" y="2008188"/>
          <p14:tracePt t="23128" x="2205038" y="2014538"/>
          <p14:tracePt t="23128" x="2217738" y="2014538"/>
          <p14:tracePt t="23128" x="2224088" y="2020888"/>
          <p14:tracePt t="23128" x="2230438" y="2027238"/>
          <p14:tracePt t="23128" x="2249488" y="2039938"/>
          <p14:tracePt t="23128" x="2255838" y="2046288"/>
          <p14:tracePt t="23128" x="2268538" y="2052638"/>
          <p14:tracePt t="23128" x="2293938" y="2065338"/>
          <p14:tracePt t="23128" x="2306638" y="2078038"/>
          <p14:tracePt t="23128" x="2319338" y="2090738"/>
          <p14:tracePt t="23128" x="2332038" y="2090738"/>
          <p14:tracePt t="23128" x="2338388" y="2097088"/>
          <p14:tracePt t="23128" x="2344738" y="2103438"/>
          <p14:tracePt t="23128" x="2351088" y="2109788"/>
          <p14:tracePt t="23128" x="2357438" y="2116138"/>
          <p14:tracePt t="23128" x="2382838" y="2135188"/>
          <p14:tracePt t="23128" x="2389188" y="2141538"/>
          <p14:tracePt t="23128" x="2401888" y="2160588"/>
          <p14:tracePt t="23128" x="2420938" y="2166938"/>
          <p14:tracePt t="23128" x="2439988" y="2185988"/>
          <p14:tracePt t="23128" x="2459038" y="2198688"/>
          <p14:tracePt t="23128" x="2465388" y="2205038"/>
          <p14:tracePt t="23128" x="2471738" y="2211388"/>
          <p14:tracePt t="23128" x="2478088" y="2211388"/>
          <p14:tracePt t="23128" x="2484438" y="2217738"/>
          <p14:tracePt t="23128" x="2490788" y="2230438"/>
          <p14:tracePt t="23128" x="2517775" y="2249488"/>
          <p14:tracePt t="23128" x="2524125" y="2255838"/>
          <p14:tracePt t="23128" x="2530475" y="2262188"/>
          <p14:tracePt t="23128" x="2549525" y="2274888"/>
          <p14:tracePt t="23128" x="2568575" y="2300288"/>
          <p14:tracePt t="23128" x="2581275" y="2312988"/>
          <p14:tracePt t="23128" x="2587625" y="2319338"/>
          <p14:tracePt t="23128" x="2600325" y="2332038"/>
          <p14:tracePt t="23128" x="2619375" y="2338388"/>
          <p14:tracePt t="23128" x="2625725" y="2344738"/>
          <p14:tracePt t="23128" x="2638425" y="2359025"/>
          <p14:tracePt t="23128" x="2657475" y="2384425"/>
          <p14:tracePt t="23128" x="2670175" y="2397125"/>
          <p14:tracePt t="23128" x="2676525" y="2403475"/>
          <p14:tracePt t="23128" x="2701925" y="2422525"/>
          <p14:tracePt t="23128" x="2727325" y="2447925"/>
          <p14:tracePt t="23128" x="2752725" y="2473325"/>
          <p14:tracePt t="23128" x="2759075" y="2479675"/>
          <p14:tracePt t="23128" x="2765425" y="2486025"/>
          <p14:tracePt t="23128" x="2771775" y="2492375"/>
          <p14:tracePt t="23128" x="2784475" y="2505075"/>
          <p14:tracePt t="23128" x="2809875" y="2536825"/>
          <p14:tracePt t="23128" x="2816225" y="2543175"/>
          <p14:tracePt t="23128" x="2822575" y="2549525"/>
          <p14:tracePt t="23128" x="2835275" y="2562225"/>
          <p14:tracePt t="23128" x="2854325" y="2581275"/>
          <p14:tracePt t="23128" x="2867025" y="2600325"/>
          <p14:tracePt t="23128" x="2873375" y="2606675"/>
          <p14:tracePt t="23128" x="2892425" y="2613025"/>
          <p14:tracePt t="23128" x="2898775" y="2619375"/>
          <p14:tracePt t="23128" x="2905125" y="2625725"/>
          <p14:tracePt t="23128" x="2911475" y="2638425"/>
          <p14:tracePt t="23128" x="2936875" y="2663825"/>
          <p14:tracePt t="23128" x="2949575" y="2682875"/>
          <p14:tracePt t="23128" x="2955925" y="2689225"/>
          <p14:tracePt t="23128" x="2982913" y="2708275"/>
          <p14:tracePt t="23128" x="2995613" y="2727325"/>
          <p14:tracePt t="23128" x="3014663" y="2746375"/>
          <p14:tracePt t="23128" x="3021013" y="2759075"/>
          <p14:tracePt t="23128" x="3027363" y="2765425"/>
          <p14:tracePt t="23128" x="3046413" y="2778125"/>
          <p14:tracePt t="23128" x="3052763" y="2798763"/>
          <p14:tracePt t="23128" x="3065463" y="2805113"/>
          <p14:tracePt t="23128" x="3084513" y="2830513"/>
          <p14:tracePt t="23128" x="3103563" y="2843213"/>
          <p14:tracePt t="23128" x="3122613" y="2868613"/>
          <p14:tracePt t="23128" x="3148013" y="2894013"/>
          <p14:tracePt t="23128" x="3179763" y="2919413"/>
          <p14:tracePt t="23128" x="3192463" y="2932113"/>
          <p14:tracePt t="23128" x="3198813" y="2944813"/>
          <p14:tracePt t="23128" x="3243263" y="2982913"/>
          <p14:tracePt t="23128" x="3262313" y="3008313"/>
          <p14:tracePt t="23128" x="3281363" y="3027363"/>
          <p14:tracePt t="23128" x="3313113" y="3059113"/>
          <p14:tracePt t="23128" x="3319463" y="3065463"/>
          <p14:tracePt t="23128" x="3332163" y="3071813"/>
          <p14:tracePt t="23128" x="3338513" y="3078163"/>
          <p14:tracePt t="23128" x="3344863" y="3084513"/>
          <p14:tracePt t="23128" x="3376613" y="3109913"/>
          <p14:tracePt t="23128" x="3382963" y="3116263"/>
          <p14:tracePt t="23128" x="3389313" y="3122613"/>
          <p14:tracePt t="23128" x="3414713" y="3141663"/>
          <p14:tracePt t="23128" x="3427413" y="3154363"/>
          <p14:tracePt t="23128" x="3435350" y="3154363"/>
          <p14:tracePt t="23128" x="3441700" y="3160713"/>
          <p14:tracePt t="23128" x="3448050" y="3167063"/>
          <p14:tracePt t="23128" x="3454400" y="3173413"/>
          <p14:tracePt t="23128" x="3460750" y="3179763"/>
          <p14:tracePt t="23128" x="3467100" y="3186113"/>
          <p14:tracePt t="23128" x="3486150" y="3198813"/>
          <p14:tracePt t="23128" x="3492500" y="3205163"/>
          <p14:tracePt t="23128" x="3498850" y="3205163"/>
          <p14:tracePt t="23128" x="3511550" y="3219450"/>
          <p14:tracePt t="23128" x="3524250" y="3225800"/>
          <p14:tracePt t="23128" x="3536950" y="3238500"/>
          <p14:tracePt t="23128" x="3543300" y="3244850"/>
          <p14:tracePt t="23128" x="3549650" y="3244850"/>
          <p14:tracePt t="23128" x="3556000" y="3251200"/>
          <p14:tracePt t="23128" x="3562350" y="3257550"/>
          <p14:tracePt t="23128" x="3575050" y="3263900"/>
          <p14:tracePt t="23128" x="3581400" y="3270250"/>
          <p14:tracePt t="23128" x="3587750" y="3276600"/>
          <p14:tracePt t="23128" x="3594100" y="3276600"/>
          <p14:tracePt t="23128" x="3606800" y="3282950"/>
          <p14:tracePt t="23128" x="3613150" y="3289300"/>
          <p14:tracePt t="23128" x="3619500" y="3289300"/>
          <p14:tracePt t="23128" x="3625850" y="3295650"/>
          <p14:tracePt t="23128" x="3638550" y="3302000"/>
          <p14:tracePt t="23128" x="3644900" y="3302000"/>
          <p14:tracePt t="23128" x="3651250" y="3308350"/>
          <p14:tracePt t="23128" x="3657600" y="3308350"/>
          <p14:tracePt t="23128" x="3663950" y="3314700"/>
          <p14:tracePt t="23128" x="3670300" y="3314700"/>
          <p14:tracePt t="23128" x="3676650" y="3314700"/>
          <p14:tracePt t="23128" x="3683000" y="3321050"/>
          <p14:tracePt t="23128" x="3689350" y="3321050"/>
          <p14:tracePt t="23128" x="3695700" y="3321050"/>
          <p14:tracePt t="23128" x="3702050" y="3321050"/>
          <p14:tracePt t="23128" x="3708400" y="3327400"/>
          <p14:tracePt t="23128" x="3714750" y="3327400"/>
          <p14:tracePt t="23128" x="3721100" y="3327400"/>
          <p14:tracePt t="23128" x="3727450" y="3333750"/>
          <p14:tracePt t="23128" x="3740150" y="3333750"/>
          <p14:tracePt t="23128" x="3746500" y="3340100"/>
          <p14:tracePt t="23128" x="3752850" y="3340100"/>
          <p14:tracePt t="23128" x="3759200" y="3340100"/>
          <p14:tracePt t="23128" x="3765550" y="3340100"/>
          <p14:tracePt t="23128" x="3771900" y="3340100"/>
          <p14:tracePt t="23128" x="3778250" y="3340100"/>
          <p14:tracePt t="23128" x="3784600" y="3340100"/>
          <p14:tracePt t="23128" x="3790950" y="3340100"/>
          <p14:tracePt t="23128" x="3797300" y="3340100"/>
          <p14:tracePt t="23128" x="3803650" y="3346450"/>
          <p14:tracePt t="23128" x="3810000" y="3346450"/>
          <p14:tracePt t="23128" x="3816350" y="3346450"/>
          <p14:tracePt t="23128" x="3822700" y="3346450"/>
          <p14:tracePt t="23128" x="3829050" y="3346450"/>
          <p14:tracePt t="23128" x="3835400" y="3346450"/>
          <p14:tracePt t="23128" x="3841750" y="3346450"/>
          <p14:tracePt t="23128" x="3848100" y="3346450"/>
          <p14:tracePt t="23128" x="3854450" y="3346450"/>
          <p14:tracePt t="23128" x="3860800" y="3346450"/>
          <p14:tracePt t="23128" x="3860800" y="3340100"/>
          <p14:tracePt t="23128" x="3860800" y="3333750"/>
          <p14:tracePt t="23128" x="3860800" y="3327400"/>
          <p14:tracePt t="23128" x="3860800" y="3321050"/>
          <p14:tracePt t="23128" x="3860800" y="3308350"/>
          <p14:tracePt t="23128" x="3860800" y="3295650"/>
          <p14:tracePt t="23128" x="3860800" y="3289300"/>
          <p14:tracePt t="23128" x="3860800" y="3282950"/>
          <p14:tracePt t="23128" x="3860800" y="3263900"/>
          <p14:tracePt t="23128" x="3860800" y="3251200"/>
          <p14:tracePt t="23128" x="3854450" y="3238500"/>
          <p14:tracePt t="23128" x="3848100" y="3211513"/>
          <p14:tracePt t="23128" x="3848100" y="3205163"/>
          <p14:tracePt t="23128" x="3841750" y="3186113"/>
          <p14:tracePt t="23128" x="3841750" y="3167063"/>
          <p14:tracePt t="23128" x="3841750" y="3160713"/>
          <p14:tracePt t="23128" x="3835400" y="3148013"/>
          <p14:tracePt t="23128" x="3835400" y="3141663"/>
          <p14:tracePt t="23128" x="3829050" y="3128963"/>
          <p14:tracePt t="23128" x="3822700" y="3116263"/>
          <p14:tracePt t="23128" x="3816350" y="3109913"/>
          <p14:tracePt t="23128" x="3816350" y="3097213"/>
          <p14:tracePt t="23128" x="3803650" y="3084513"/>
          <p14:tracePt t="23128" x="3803650" y="3078163"/>
          <p14:tracePt t="23128" x="3797300" y="3071813"/>
          <p14:tracePt t="23128" x="3790950" y="3059113"/>
          <p14:tracePt t="23128" x="3784600" y="3052763"/>
          <p14:tracePt t="23128" x="3778250" y="3046413"/>
          <p14:tracePt t="23128" x="3765550" y="3027363"/>
          <p14:tracePt t="23128" x="3759200" y="3021013"/>
          <p14:tracePt t="23128" x="3752850" y="3008313"/>
          <p14:tracePt t="23128" x="3746500" y="2995613"/>
          <p14:tracePt t="23128" x="3740150" y="2982913"/>
          <p14:tracePt t="23128" x="3733800" y="2982913"/>
          <p14:tracePt t="23128" x="3727450" y="2963863"/>
          <p14:tracePt t="23128" x="3721100" y="2957513"/>
          <p14:tracePt t="23128" x="3708400" y="2944813"/>
          <p14:tracePt t="23128" x="3695700" y="2925763"/>
          <p14:tracePt t="23128" x="3676650" y="2906713"/>
          <p14:tracePt t="23128" x="3670300" y="2900363"/>
          <p14:tracePt t="23128" x="3663950" y="2894013"/>
          <p14:tracePt t="23128" x="3644900" y="2874963"/>
          <p14:tracePt t="23128" x="3625850" y="2849563"/>
          <p14:tracePt t="23128" x="3600450" y="2830513"/>
          <p14:tracePt t="23128" x="3587750" y="2811463"/>
          <p14:tracePt t="23128" x="3581400" y="2805113"/>
          <p14:tracePt t="23128" x="3581400" y="2798763"/>
          <p14:tracePt t="23128" x="3562350" y="2778125"/>
          <p14:tracePt t="23128" x="3556000" y="2778125"/>
          <p14:tracePt t="23128" x="3549650" y="2765425"/>
          <p14:tracePt t="23128" x="3543300" y="2765425"/>
          <p14:tracePt t="23128" x="3536950" y="2759075"/>
          <p14:tracePt t="23128" x="3536950" y="2752725"/>
          <p14:tracePt t="23128" x="3530600" y="2746375"/>
          <p14:tracePt t="23128" x="3524250" y="2740025"/>
          <p14:tracePt t="23128" x="3517900" y="2733675"/>
          <p14:tracePt t="23128" x="3511550" y="2733675"/>
          <p14:tracePt t="23128" x="3511550" y="2727325"/>
          <p14:tracePt t="23128" x="3505200" y="2720975"/>
          <p14:tracePt t="23128" x="3498850" y="2714625"/>
          <p14:tracePt t="23128" x="3492500" y="2708275"/>
          <p14:tracePt t="23128" x="3486150" y="2701925"/>
          <p14:tracePt t="23128" x="3479800" y="2695575"/>
          <p14:tracePt t="23128" x="3473450" y="2695575"/>
          <p14:tracePt t="23128" x="3473450" y="2689225"/>
          <p14:tracePt t="23128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Multiple Linear Regression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05880" y="1880269"/>
            <a:ext cx="8342584" cy="292372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모델링</a:t>
            </a:r>
            <a:endParaRPr lang="en-US" dirty="0"/>
          </a:p>
        </p:txBody>
      </p:sp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164D0F-8B23-4FA8-816A-812DC0073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3182">
            <a:off x="6511666" y="-44387"/>
            <a:ext cx="2351954" cy="2351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EE0B69-C7FD-4717-893F-3F793EFBB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040" y="1563638"/>
            <a:ext cx="3344832" cy="32069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E1686D-B610-4672-A195-85C4270F4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273" y="3291830"/>
            <a:ext cx="3344832" cy="15476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93D18FC-93D3-4F8E-B947-20C2D957C0F2}"/>
              </a:ext>
            </a:extLst>
          </p:cNvPr>
          <p:cNvSpPr/>
          <p:nvPr/>
        </p:nvSpPr>
        <p:spPr>
          <a:xfrm>
            <a:off x="683568" y="4443958"/>
            <a:ext cx="2304256" cy="393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BAEF11-A2BB-4F41-AE58-58CBD196C839}"/>
              </a:ext>
            </a:extLst>
          </p:cNvPr>
          <p:cNvSpPr/>
          <p:nvPr/>
        </p:nvSpPr>
        <p:spPr>
          <a:xfrm>
            <a:off x="7164288" y="3438581"/>
            <a:ext cx="252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9089F-6E36-45B6-A921-5BDD33DE4E5C}"/>
              </a:ext>
            </a:extLst>
          </p:cNvPr>
          <p:cNvSpPr/>
          <p:nvPr/>
        </p:nvSpPr>
        <p:spPr>
          <a:xfrm>
            <a:off x="7164288" y="4104586"/>
            <a:ext cx="252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561F5D-8E5D-404B-B8CB-255191B2A584}"/>
              </a:ext>
            </a:extLst>
          </p:cNvPr>
          <p:cNvSpPr/>
          <p:nvPr/>
        </p:nvSpPr>
        <p:spPr>
          <a:xfrm>
            <a:off x="7164288" y="3844382"/>
            <a:ext cx="252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E7FBD9-0D4A-4200-81C0-065896BE2696}"/>
              </a:ext>
            </a:extLst>
          </p:cNvPr>
          <p:cNvSpPr/>
          <p:nvPr/>
        </p:nvSpPr>
        <p:spPr>
          <a:xfrm>
            <a:off x="6012160" y="3167114"/>
            <a:ext cx="432048" cy="12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92EDE02-9CE1-4B32-AA65-A553206D4C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80" y="2139702"/>
            <a:ext cx="3609862" cy="92217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D0F9E08-88A8-41CE-9A84-E50B7AD590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024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18"/>
    </mc:Choice>
    <mc:Fallback xmlns="">
      <p:transition spd="slow" advTm="36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8" x="8882063" y="2568575"/>
          <p14:tracePt t="383" x="8691563" y="2511425"/>
          <p14:tracePt t="392" x="8353425" y="2435225"/>
          <p14:tracePt t="396" x="8150225" y="2378075"/>
          <p14:tracePt t="403" x="7818438" y="2274888"/>
          <p14:tracePt t="409" x="7545388" y="2205038"/>
          <p14:tracePt t="413" x="7410450" y="2166938"/>
          <p14:tracePt t="417" x="7315200" y="2135188"/>
          <p14:tracePt t="421" x="7027863" y="2052638"/>
          <p14:tracePt t="425" x="6907213" y="2020888"/>
          <p14:tracePt t="430" x="6626225" y="1944688"/>
          <p14:tracePt t="432" x="6613525" y="1944688"/>
          <p14:tracePt t="438" x="6315075" y="1860550"/>
          <p14:tracePt t="440" x="6257925" y="1841500"/>
          <p14:tracePt t="443" x="6122988" y="1803400"/>
          <p14:tracePt t="445" x="6059488" y="1784350"/>
          <p14:tracePt t="447" x="5964238" y="1758950"/>
          <p14:tracePt t="449" x="5926138" y="1739900"/>
          <p14:tracePt t="454" x="5773738" y="1689100"/>
          <p14:tracePt t="456" x="5670550" y="1663700"/>
          <p14:tracePt t="462" x="5568950" y="1625600"/>
          <p14:tracePt t="465" x="5429250" y="1581150"/>
          <p14:tracePt t="470" x="5302250" y="1536700"/>
          <p14:tracePt t="472" x="5256213" y="1524000"/>
          <p14:tracePt t="476" x="5218113" y="1504950"/>
          <p14:tracePt t="480" x="5116513" y="1465263"/>
          <p14:tracePt t="483" x="5097463" y="1458913"/>
          <p14:tracePt t="485" x="5040313" y="1433513"/>
          <p14:tracePt t="488" x="4983163" y="1408113"/>
          <p14:tracePt t="490" x="4957763" y="1401763"/>
          <p14:tracePt t="492" x="4926013" y="1395413"/>
          <p14:tracePt t="494" x="4906963" y="1382713"/>
          <p14:tracePt t="496" x="4887913" y="1376363"/>
          <p14:tracePt t="498" x="4856163" y="1370013"/>
          <p14:tracePt t="503" x="4778375" y="1338263"/>
          <p14:tracePt t="505" x="4759325" y="1331913"/>
          <p14:tracePt t="510" x="4708525" y="1306513"/>
          <p14:tracePt t="513" x="4651375" y="1287463"/>
          <p14:tracePt t="517" x="4632325" y="1281113"/>
          <p14:tracePt t="521" x="4556125" y="1249363"/>
          <p14:tracePt t="523" x="4518025" y="1236663"/>
          <p14:tracePt t="525" x="4498975" y="1230313"/>
          <p14:tracePt t="527" x="4479925" y="1223963"/>
          <p14:tracePt t="529" x="4467225" y="1211263"/>
          <p14:tracePt t="531" x="4448175" y="1211263"/>
          <p14:tracePt t="536" x="4410075" y="1192213"/>
          <p14:tracePt t="538" x="4397375" y="1185863"/>
          <p14:tracePt t="542" x="4378325" y="1173163"/>
          <p14:tracePt t="545" x="4352925" y="1160463"/>
          <p14:tracePt t="547" x="4338638" y="1154113"/>
          <p14:tracePt t="549" x="4332288" y="1154113"/>
          <p14:tracePt t="553" x="4306888" y="1141413"/>
          <p14:tracePt t="557" x="4287838" y="1128713"/>
          <p14:tracePt t="559" x="4275138" y="1128713"/>
          <p14:tracePt t="563" x="4262438" y="1116013"/>
          <p14:tracePt t="565" x="4249738" y="1116013"/>
          <p14:tracePt t="569" x="4237038" y="1103313"/>
          <p14:tracePt t="575" x="4211638" y="1096963"/>
          <p14:tracePt t="579" x="4192588" y="1084263"/>
          <p14:tracePt t="582" x="4186238" y="1077913"/>
          <p14:tracePt t="586" x="4160838" y="1069975"/>
          <p14:tracePt t="591" x="4141788" y="1063625"/>
          <p14:tracePt t="596" x="4116388" y="1050925"/>
          <p14:tracePt t="599" x="4103688" y="1044575"/>
          <p14:tracePt t="604" x="4071938" y="1031875"/>
          <p14:tracePt t="612" x="4021138" y="1012825"/>
          <p14:tracePt t="615" x="3995738" y="1006475"/>
          <p14:tracePt t="620" x="3957638" y="993775"/>
          <p14:tracePt t="623" x="3938588" y="987425"/>
          <p14:tracePt t="628" x="3887788" y="981075"/>
          <p14:tracePt t="631" x="3848100" y="974725"/>
          <p14:tracePt t="636" x="3797300" y="974725"/>
          <p14:tracePt t="640" x="3759200" y="974725"/>
          <p14:tracePt t="645" x="3676650" y="974725"/>
          <p14:tracePt t="647" x="3644900" y="974725"/>
          <p14:tracePt t="649" x="3632200" y="974725"/>
          <p14:tracePt t="654" x="3568700" y="974725"/>
          <p14:tracePt t="657" x="3524250" y="974725"/>
          <p14:tracePt t="662" x="3467100" y="974725"/>
          <p14:tracePt t="664" x="3408363" y="987425"/>
          <p14:tracePt t="666" x="3395663" y="987425"/>
          <p14:tracePt t="671" x="3313113" y="993775"/>
          <p14:tracePt t="675" x="3262313" y="1006475"/>
          <p14:tracePt t="680" x="3167063" y="1025525"/>
          <p14:tracePt t="682" x="3148013" y="1025525"/>
          <p14:tracePt t="687" x="3033713" y="1050925"/>
          <p14:tracePt t="691" x="2982913" y="1057275"/>
          <p14:tracePt t="696" x="2879725" y="1090613"/>
          <p14:tracePt t="698" x="2860675" y="1096963"/>
          <p14:tracePt t="703" x="2784475" y="1128713"/>
          <p14:tracePt t="705" x="2765425" y="1135063"/>
          <p14:tracePt t="711" x="2714625" y="1154113"/>
          <p14:tracePt t="714" x="2657475" y="1192213"/>
          <p14:tracePt t="716" x="2644775" y="1198563"/>
          <p14:tracePt t="720" x="2600325" y="1217613"/>
          <p14:tracePt t="723" x="2581275" y="1236663"/>
          <p14:tracePt t="729" x="2549525" y="1255713"/>
          <p14:tracePt t="732" x="2543175" y="1262063"/>
          <p14:tracePt t="736" x="2524125" y="1274763"/>
          <p14:tracePt t="739" x="2517775" y="1287463"/>
          <p14:tracePt t="745" x="2503488" y="1293813"/>
          <p14:tracePt t="747" x="2497138" y="1300163"/>
          <p14:tracePt t="753" x="2490788" y="1306513"/>
          <p14:tracePt t="757" x="2484438" y="1312863"/>
          <p14:tracePt t="762" x="2471738" y="1319213"/>
          <p14:tracePt t="763" x="2471738" y="1325563"/>
          <p14:tracePt t="766" x="2465388" y="1325563"/>
          <p14:tracePt t="770" x="2446338" y="1338263"/>
          <p14:tracePt t="773" x="2439988" y="1338263"/>
          <p14:tracePt t="778" x="2408238" y="1350963"/>
          <p14:tracePt t="780" x="2395538" y="1357313"/>
          <p14:tracePt t="782" x="2389188" y="1363663"/>
          <p14:tracePt t="787" x="2344738" y="1376363"/>
          <p14:tracePt t="791" x="2312988" y="1389063"/>
          <p14:tracePt t="796" x="2249488" y="1414463"/>
          <p14:tracePt t="798" x="2217738" y="1433513"/>
          <p14:tracePt t="803" x="2173288" y="1446213"/>
          <p14:tracePt t="805" x="2154238" y="1458913"/>
          <p14:tracePt t="812" x="2051050" y="1511300"/>
          <p14:tracePt t="813" x="2038350" y="1511300"/>
          <p14:tracePt t="816" x="2019300" y="1524000"/>
          <p14:tracePt t="820" x="1955800" y="1555750"/>
          <p14:tracePt t="823" x="1924050" y="1562100"/>
          <p14:tracePt t="829" x="1873250" y="1593850"/>
          <p14:tracePt t="830" x="1860550" y="1600200"/>
          <p14:tracePt t="833" x="1854200" y="1600200"/>
          <p14:tracePt t="837" x="1809750" y="1631950"/>
          <p14:tracePt t="840" x="1797050" y="1638300"/>
          <p14:tracePt t="846" x="1765300" y="1657350"/>
          <p14:tracePt t="848" x="1752600" y="1663700"/>
          <p14:tracePt t="854" x="1727200" y="1676400"/>
          <p14:tracePt t="859" x="1701800" y="1689100"/>
          <p14:tracePt t="863" x="1676400" y="1701800"/>
          <p14:tracePt t="865" x="1670050" y="1708150"/>
          <p14:tracePt t="869" x="1638300" y="1720850"/>
          <p14:tracePt t="872" x="1625600" y="1727200"/>
          <p14:tracePt t="878" x="1592263" y="1746250"/>
          <p14:tracePt t="880" x="1579563" y="1752600"/>
          <p14:tracePt t="881" x="1566863" y="1758950"/>
          <p14:tracePt t="888" x="1535113" y="1771650"/>
          <p14:tracePt t="891" x="1522413" y="1778000"/>
          <p14:tracePt t="895" x="1503363" y="1790700"/>
          <p14:tracePt t="898" x="1497013" y="1797050"/>
          <p14:tracePt t="903" x="1484313" y="1803400"/>
          <p14:tracePt t="907" x="1477963" y="1803400"/>
          <p14:tracePt t="1054" x="1471613" y="1803400"/>
          <p14:tracePt t="1059" x="1458913" y="1797050"/>
          <p14:tracePt t="1063" x="1446213" y="1790700"/>
          <p14:tracePt t="1067" x="1439863" y="1790700"/>
          <p14:tracePt t="1074" x="1408113" y="1778000"/>
          <p14:tracePt t="1082" x="1363663" y="1758950"/>
          <p14:tracePt t="1092" x="1312863" y="1746250"/>
          <p14:tracePt t="1100" x="1287463" y="1733550"/>
          <p14:tracePt t="1105" x="1249363" y="1720850"/>
          <p14:tracePt t="1109" x="1243013" y="1720850"/>
          <p14:tracePt t="1114" x="1230313" y="1714500"/>
          <p14:tracePt t="1123" x="1223963" y="1708150"/>
          <p14:tracePt t="1128" x="1217613" y="1708150"/>
          <p14:tracePt t="1153" x="1211263" y="1708150"/>
          <p14:tracePt t="1160" x="1204913" y="1708150"/>
          <p14:tracePt t="1163" x="1204913" y="1701800"/>
          <p14:tracePt t="1167" x="1198563" y="1701800"/>
          <p14:tracePt t="1172" x="1192213" y="1701800"/>
          <p14:tracePt t="1175" x="1185863" y="1695450"/>
          <p14:tracePt t="1179" x="1179513" y="1695450"/>
          <p14:tracePt t="1182" x="1173163" y="1695450"/>
          <p14:tracePt t="1189" x="1154113" y="1695450"/>
          <p14:tracePt t="1193" x="1139825" y="1689100"/>
          <p14:tracePt t="1198" x="1127125" y="1689100"/>
          <p14:tracePt t="1207" x="1108075" y="1682750"/>
          <p14:tracePt t="1213" x="1095375" y="1676400"/>
          <p14:tracePt t="1217" x="1095375" y="1670050"/>
          <p14:tracePt t="1222" x="1089025" y="1670050"/>
          <p14:tracePt t="1225" x="1082675" y="1670050"/>
          <p14:tracePt t="1239" x="1076325" y="1670050"/>
          <p14:tracePt t="1249" x="1069975" y="1670050"/>
          <p14:tracePt t="1257" x="1063625" y="1670050"/>
          <p14:tracePt t="1275" x="1057275" y="1670050"/>
          <p14:tracePt t="1331" x="1063625" y="1670050"/>
          <p14:tracePt t="1338" x="1069975" y="1670050"/>
          <p14:tracePt t="1342" x="1089025" y="1670050"/>
          <p14:tracePt t="1346" x="1101725" y="1670050"/>
          <p14:tracePt t="1351" x="1108075" y="1670050"/>
          <p14:tracePt t="1362" x="1160463" y="1676400"/>
          <p14:tracePt t="1369" x="1179513" y="1676400"/>
          <p14:tracePt t="1376" x="1230313" y="1689100"/>
          <p14:tracePt t="1383" x="1262063" y="1689100"/>
          <p14:tracePt t="1390" x="1306513" y="1689100"/>
          <p14:tracePt t="1393" x="1338263" y="1689100"/>
          <p14:tracePt t="1398" x="1363663" y="1689100"/>
          <p14:tracePt t="1411" x="1446213" y="1689100"/>
          <p14:tracePt t="1419" x="1477963" y="1689100"/>
          <p14:tracePt t="1426" x="1585913" y="1689100"/>
          <p14:tracePt t="1432" x="1638300" y="1689100"/>
          <p14:tracePt t="1442" x="1727200" y="1689100"/>
          <p14:tracePt t="1451" x="1778000" y="1689100"/>
          <p14:tracePt t="1456" x="1835150" y="1689100"/>
          <p14:tracePt t="1460" x="1860550" y="1689100"/>
          <p14:tracePt t="1464" x="1873250" y="1689100"/>
          <p14:tracePt t="1473" x="1898650" y="1689100"/>
          <p14:tracePt t="1476" x="1911350" y="1689100"/>
          <p14:tracePt t="1482" x="1917700" y="1689100"/>
          <p14:tracePt t="1490" x="1936750" y="1689100"/>
          <p14:tracePt t="1499" x="1949450" y="1689100"/>
          <p14:tracePt t="1506" x="1955800" y="1689100"/>
          <p14:tracePt t="1510" x="1962150" y="1689100"/>
          <p14:tracePt t="1515" x="1968500" y="1689100"/>
          <p14:tracePt t="1523" x="1987550" y="1689100"/>
          <p14:tracePt t="1527" x="2000250" y="1689100"/>
          <p14:tracePt t="1532" x="2019300" y="1689100"/>
          <p14:tracePt t="1541" x="2058988" y="1689100"/>
          <p14:tracePt t="1546" x="2084388" y="1689100"/>
          <p14:tracePt t="1552" x="2097088" y="1689100"/>
          <p14:tracePt t="1559" x="2147888" y="1689100"/>
          <p14:tracePt t="1566" x="2179638" y="1689100"/>
          <p14:tracePt t="1574" x="2198688" y="1689100"/>
          <p14:tracePt t="1577" x="2205038" y="1689100"/>
          <p14:tracePt t="1580" x="2211388" y="1689100"/>
          <p14:tracePt t="1590" x="2217738" y="1689100"/>
          <p14:tracePt t="1595" x="2224088" y="1689100"/>
          <p14:tracePt t="1608" x="2230438" y="1689100"/>
          <p14:tracePt t="1614" x="2236788" y="1689100"/>
          <p14:tracePt t="1623" x="2255838" y="1682750"/>
          <p14:tracePt t="1627" x="2268538" y="1682750"/>
          <p14:tracePt t="1633" x="2287588" y="1676400"/>
          <p14:tracePt t="1643" x="2344738" y="1670050"/>
          <p14:tracePt t="1651" x="2382838" y="1663700"/>
          <p14:tracePt t="1655" x="2439988" y="1663700"/>
          <p14:tracePt t="1659" x="2484438" y="1657350"/>
          <p14:tracePt t="1666" x="2524125" y="1657350"/>
          <p14:tracePt t="1677" x="2606675" y="1657350"/>
          <p14:tracePt t="1683" x="2638425" y="1657350"/>
          <p14:tracePt t="1688" x="2676525" y="1657350"/>
          <p14:tracePt t="1694" x="2714625" y="1657350"/>
          <p14:tracePt t="1699" x="2740025" y="1657350"/>
          <p14:tracePt t="1708" x="2790825" y="1657350"/>
          <p14:tracePt t="1716" x="2822575" y="1651000"/>
          <p14:tracePt t="1719" x="2841625" y="1651000"/>
          <p14:tracePt t="1722" x="2854325" y="1651000"/>
          <p14:tracePt t="1725" x="2879725" y="1651000"/>
          <p14:tracePt t="1727" x="2892425" y="1651000"/>
          <p14:tracePt t="1730" x="2905125" y="1644650"/>
          <p14:tracePt t="1732" x="2911475" y="1644650"/>
          <p14:tracePt t="1736" x="2943225" y="1644650"/>
          <p14:tracePt t="1738" x="2949575" y="1644650"/>
          <p14:tracePt t="1740" x="2962275" y="1644650"/>
          <p14:tracePt t="1745" x="2982913" y="1638300"/>
          <p14:tracePt t="1746" x="2995613" y="1638300"/>
          <p14:tracePt t="1747" x="3001963" y="1638300"/>
          <p14:tracePt t="1753" x="3033713" y="1638300"/>
          <p14:tracePt t="1756" x="3046413" y="1638300"/>
          <p14:tracePt t="1760" x="3059113" y="1631950"/>
          <p14:tracePt t="1762" x="3078163" y="1631950"/>
          <p14:tracePt t="1764" x="3084513" y="1631950"/>
          <p14:tracePt t="1769" x="3109913" y="1631950"/>
          <p14:tracePt t="1772" x="3116263" y="1631950"/>
          <p14:tracePt t="1776" x="3128963" y="1631950"/>
          <p14:tracePt t="1779" x="3154363" y="1631950"/>
          <p14:tracePt t="1780" x="3160713" y="1631950"/>
          <p14:tracePt t="1785" x="3179763" y="1631950"/>
          <p14:tracePt t="1787" x="3186113" y="1631950"/>
          <p14:tracePt t="1789" x="3198813" y="1631950"/>
          <p14:tracePt t="1794" x="3217863" y="1625600"/>
          <p14:tracePt t="1796" x="3224213" y="1625600"/>
          <p14:tracePt t="1798" x="3230563" y="1625600"/>
          <p14:tracePt t="1802" x="3243263" y="1625600"/>
          <p14:tracePt t="1803" x="3249613" y="1625600"/>
          <p14:tracePt t="1806" x="3255963" y="1619250"/>
          <p14:tracePt t="1808" x="3262313" y="1619250"/>
          <p14:tracePt t="1810" x="3268663" y="1619250"/>
          <p14:tracePt t="1812" x="3281363" y="1619250"/>
          <p14:tracePt t="1814" x="3287713" y="1612900"/>
          <p14:tracePt t="1818" x="3300413" y="1612900"/>
          <p14:tracePt t="1822" x="3313113" y="1612900"/>
          <p14:tracePt t="1825" x="3319463" y="1606550"/>
          <p14:tracePt t="1827" x="3325813" y="1606550"/>
          <p14:tracePt t="1828" x="3332163" y="1606550"/>
          <p14:tracePt t="1829" x="3338513" y="1600200"/>
          <p14:tracePt t="1831" x="3344863" y="1600200"/>
          <p14:tracePt t="1835" x="3357563" y="1600200"/>
          <p14:tracePt t="1838" x="3363913" y="1593850"/>
          <p14:tracePt t="1841" x="3376613" y="1593850"/>
          <p14:tracePt t="1844" x="3395663" y="1587500"/>
          <p14:tracePt t="1846" x="3402013" y="1587500"/>
          <p14:tracePt t="1847" x="3408363" y="1587500"/>
          <p14:tracePt t="1852" x="3427413" y="1581150"/>
          <p14:tracePt t="1854" x="3435350" y="1574800"/>
          <p14:tracePt t="1856" x="3448050" y="1574800"/>
          <p14:tracePt t="1858" x="3454400" y="1574800"/>
          <p14:tracePt t="1861" x="3467100" y="1574800"/>
          <p14:tracePt t="1862" x="3473450" y="1568450"/>
          <p14:tracePt t="1869" x="3486150" y="1562100"/>
          <p14:tracePt t="1871" x="3492500" y="1562100"/>
          <p14:tracePt t="1873" x="3498850" y="1562100"/>
          <p14:tracePt t="1885" x="3524250" y="1562100"/>
          <p14:tracePt t="1888" x="3530600" y="1562100"/>
          <p14:tracePt t="1890" x="3530600" y="1555750"/>
          <p14:tracePt t="1896" x="3536950" y="1555750"/>
          <p14:tracePt t="1919" x="3543300" y="1555750"/>
          <p14:tracePt t="1929" x="3549650" y="1555750"/>
          <p14:tracePt t="1939" x="3556000" y="1555750"/>
          <p14:tracePt t="1946" x="3562350" y="1549400"/>
          <p14:tracePt t="1956" x="3575050" y="1549400"/>
          <p14:tracePt t="1973" x="3587750" y="1543050"/>
          <p14:tracePt t="1990" x="3594100" y="1543050"/>
          <p14:tracePt t="2037" x="3600450" y="1543050"/>
          <p14:tracePt t="2046" x="3606800" y="1543050"/>
          <p14:tracePt t="2050" x="3613150" y="1543050"/>
          <p14:tracePt t="2059" x="3638550" y="1543050"/>
          <p14:tracePt t="2066" x="3657600" y="1543050"/>
          <p14:tracePt t="2076" x="3702050" y="1536700"/>
          <p14:tracePt t="2082" x="3721100" y="1536700"/>
          <p14:tracePt t="2092" x="3752850" y="1536700"/>
          <p14:tracePt t="2099" x="3771900" y="1536700"/>
          <p14:tracePt t="2108" x="3784600" y="1530350"/>
          <p14:tracePt t="2113" x="3797300" y="1530350"/>
          <p14:tracePt t="2124" x="3810000" y="1530350"/>
          <p14:tracePt t="2129" x="3816350" y="1530350"/>
          <p14:tracePt t="2133" x="3822700" y="1530350"/>
          <p14:tracePt t="2141" x="3835400" y="1530350"/>
          <p14:tracePt t="2144" x="3841750" y="1530350"/>
          <p14:tracePt t="2148" x="3848100" y="1530350"/>
          <p14:tracePt t="2158" x="3873500" y="1530350"/>
          <p14:tracePt t="2164" x="3887788" y="1530350"/>
          <p14:tracePt t="2171" x="3913188" y="1530350"/>
          <p14:tracePt t="2174" x="3919538" y="1530350"/>
          <p14:tracePt t="2176" x="3925888" y="1530350"/>
          <p14:tracePt t="2180" x="3938588" y="1530350"/>
          <p14:tracePt t="2185" x="3951288" y="1530350"/>
          <p14:tracePt t="2187" x="3957638" y="1530350"/>
          <p14:tracePt t="2192" x="3963988" y="1530350"/>
          <p14:tracePt t="2194" x="3970338" y="1530350"/>
          <p14:tracePt t="2196" x="3976688" y="1530350"/>
          <p14:tracePt t="2201" x="3983038" y="1530350"/>
          <p14:tracePt t="2207" x="3989388" y="1530350"/>
          <p14:tracePt t="2210" x="3995738" y="1530350"/>
          <p14:tracePt t="2218" x="4002088" y="1530350"/>
          <p14:tracePt t="2224" x="4008438" y="1530350"/>
          <p14:tracePt t="2233" x="4014788" y="1530350"/>
          <p14:tracePt t="2242" x="4021138" y="1530350"/>
          <p14:tracePt t="2256" x="4027488" y="1530350"/>
          <p14:tracePt t="2266" x="4033838" y="1530350"/>
          <p14:tracePt t="2273" x="4040188" y="1530350"/>
          <p14:tracePt t="2289" x="4046538" y="1530350"/>
          <p14:tracePt t="2304" x="4052888" y="1530350"/>
          <p14:tracePt t="2323" x="4059238" y="1530350"/>
          <p14:tracePt t="2338" x="4065588" y="1530350"/>
          <p14:tracePt t="2349" x="4071938" y="1530350"/>
          <p14:tracePt t="2358" x="4078288" y="1530350"/>
          <p14:tracePt t="2365" x="4084638" y="1536700"/>
          <p14:tracePt t="2372" x="4090988" y="1536700"/>
          <p14:tracePt t="2375" x="4097338" y="1536700"/>
          <p14:tracePt t="2383" x="4103688" y="1536700"/>
          <p14:tracePt t="2390" x="4110038" y="1536700"/>
          <p14:tracePt t="2393" x="4110038" y="1543050"/>
          <p14:tracePt t="2399" x="4116388" y="1543050"/>
          <p14:tracePt t="2412" x="4122738" y="1549400"/>
          <p14:tracePt t="2432" x="4129088" y="1549400"/>
          <p14:tracePt t="2469" x="4135438" y="1549400"/>
          <p14:tracePt t="2487" x="4141788" y="1549400"/>
          <p14:tracePt t="2496" x="4141788" y="1555750"/>
          <p14:tracePt t="2509" x="4148138" y="1555750"/>
          <p14:tracePt t="2526" x="4154488" y="1555750"/>
          <p14:tracePt t="2532" x="4154488" y="1562100"/>
          <p14:tracePt t="2547" x="4160838" y="1562100"/>
          <p14:tracePt t="2564" x="4167188" y="1568450"/>
          <p14:tracePt t="2576" x="4173538" y="1568450"/>
          <p14:tracePt t="2583" x="4179888" y="1568450"/>
          <p14:tracePt t="2590" x="4186238" y="1568450"/>
          <p14:tracePt t="2593" x="4192588" y="1568450"/>
          <p14:tracePt t="2598" x="4198938" y="1568450"/>
          <p14:tracePt t="2607" x="4217988" y="1574800"/>
          <p14:tracePt t="2612" x="4224338" y="1574800"/>
          <p14:tracePt t="2617" x="4230688" y="1574800"/>
          <p14:tracePt t="2624" x="4256088" y="1581150"/>
          <p14:tracePt t="2629" x="4268788" y="1581150"/>
          <p14:tracePt t="2634" x="4275138" y="1581150"/>
          <p14:tracePt t="2641" x="4294188" y="1581150"/>
          <p14:tracePt t="2646" x="4306888" y="1581150"/>
          <p14:tracePt t="2650" x="4313238" y="1581150"/>
          <p14:tracePt t="2656" x="4325938" y="1581150"/>
          <p14:tracePt t="2663" x="4346575" y="1587500"/>
          <p14:tracePt t="2675" x="4378325" y="1587500"/>
          <p14:tracePt t="2683" x="4397375" y="1593850"/>
          <p14:tracePt t="2691" x="4429125" y="1593850"/>
          <p14:tracePt t="2697" x="4441825" y="1593850"/>
          <p14:tracePt t="2701" x="4448175" y="1593850"/>
          <p14:tracePt t="2707" x="4467225" y="1600200"/>
          <p14:tracePt t="2713" x="4473575" y="1600200"/>
          <p14:tracePt t="2722" x="4486275" y="1600200"/>
          <p14:tracePt t="2726" x="4492625" y="1600200"/>
          <p14:tracePt t="2733" x="4498975" y="1600200"/>
          <p14:tracePt t="2741" x="4505325" y="1600200"/>
          <p14:tracePt t="2750" x="4511675" y="1600200"/>
          <p14:tracePt t="2763" x="4518025" y="1600200"/>
          <p14:tracePt t="3111" x="4524375" y="1606550"/>
          <p14:tracePt t="3501" x="4530725" y="1606550"/>
          <p14:tracePt t="6207" x="4530725" y="1612900"/>
          <p14:tracePt t="6224" x="4530725" y="1619250"/>
          <p14:tracePt t="6231" x="4530725" y="1625600"/>
          <p14:tracePt t="6239" x="4530725" y="1638300"/>
          <p14:tracePt t="6241" x="4530725" y="1651000"/>
          <p14:tracePt t="6248" x="4530725" y="1689100"/>
          <p14:tracePt t="6257" x="4524375" y="1765300"/>
          <p14:tracePt t="6263" x="4511675" y="1822450"/>
          <p14:tracePt t="6271" x="4492625" y="1879600"/>
          <p14:tracePt t="6276" x="4486275" y="1924050"/>
          <p14:tracePt t="6283" x="4479925" y="1944688"/>
          <p14:tracePt t="6291" x="4460875" y="1976438"/>
          <p14:tracePt t="6297" x="4454525" y="2001838"/>
          <p14:tracePt t="6303" x="4448175" y="2001838"/>
          <p14:tracePt t="6311" x="4435475" y="2039938"/>
          <p14:tracePt t="6316" x="4435475" y="2052638"/>
          <p14:tracePt t="6321" x="4429125" y="2071688"/>
          <p14:tracePt t="6325" x="4429125" y="2084388"/>
          <p14:tracePt t="6332" x="4429125" y="2103438"/>
          <p14:tracePt t="6337" x="4422775" y="2116138"/>
          <p14:tracePt t="6341" x="4422775" y="2122488"/>
          <p14:tracePt t="6345" x="4422775" y="2135188"/>
          <p14:tracePt t="6354" x="4422775" y="2147888"/>
          <p14:tracePt t="6365" x="4422775" y="2160588"/>
          <p14:tracePt t="6373" x="4416425" y="2166938"/>
          <p14:tracePt t="6377" x="4416425" y="2173288"/>
          <p14:tracePt t="6381" x="4416425" y="2179638"/>
          <p14:tracePt t="6389" x="4410075" y="2192338"/>
          <p14:tracePt t="6391" x="4410075" y="2205038"/>
          <p14:tracePt t="6397" x="4403725" y="2217738"/>
          <p14:tracePt t="6402" x="4397375" y="2230438"/>
          <p14:tracePt t="6406" x="4397375" y="2243138"/>
          <p14:tracePt t="6409" x="4391025" y="2255838"/>
          <p14:tracePt t="6412" x="4391025" y="2268538"/>
          <p14:tracePt t="6413" x="4391025" y="2274888"/>
          <p14:tracePt t="6415" x="4384675" y="2274888"/>
          <p14:tracePt t="6418" x="4378325" y="2293938"/>
          <p14:tracePt t="6421" x="4378325" y="2300288"/>
          <p14:tracePt t="6424" x="4371975" y="2312988"/>
          <p14:tracePt t="6427" x="4371975" y="2332038"/>
          <p14:tracePt t="6428" x="4365625" y="2338388"/>
          <p14:tracePt t="6430" x="4365625" y="2351088"/>
          <p14:tracePt t="6431" x="4365625" y="2359025"/>
          <p14:tracePt t="6436" x="4352925" y="2378075"/>
          <p14:tracePt t="6439" x="4352925" y="2397125"/>
          <p14:tracePt t="6444" x="4338638" y="2416175"/>
          <p14:tracePt t="6445" x="4338638" y="2428875"/>
          <p14:tracePt t="6447" x="4332288" y="2441575"/>
          <p14:tracePt t="6453" x="4313238" y="2473325"/>
          <p14:tracePt t="6457" x="4306888" y="2492375"/>
          <p14:tracePt t="6461" x="4287838" y="2524125"/>
          <p14:tracePt t="6463" x="4281488" y="2536825"/>
          <p14:tracePt t="6465" x="4281488" y="2543175"/>
          <p14:tracePt t="6469" x="4249738" y="2587625"/>
          <p14:tracePt t="6471" x="4243388" y="2600325"/>
          <p14:tracePt t="6477" x="4224338" y="2625725"/>
          <p14:tracePt t="6479" x="4205288" y="2651125"/>
          <p14:tracePt t="6482" x="4198938" y="2663825"/>
          <p14:tracePt t="6487" x="4173538" y="2708275"/>
          <p14:tracePt t="6489" x="4160838" y="2733675"/>
          <p14:tracePt t="6495" x="4135438" y="2778125"/>
          <p14:tracePt t="6498" x="4122738" y="2798763"/>
          <p14:tracePt t="6504" x="4097338" y="2843213"/>
          <p14:tracePt t="6506" x="4090988" y="2862263"/>
          <p14:tracePt t="6512" x="4078288" y="2894013"/>
          <p14:tracePt t="6515" x="4071938" y="2913063"/>
          <p14:tracePt t="6520" x="4059238" y="2944813"/>
          <p14:tracePt t="6522" x="4059238" y="2951163"/>
          <p14:tracePt t="6528" x="4052888" y="2963863"/>
          <p14:tracePt t="6530" x="4052888" y="2976563"/>
          <p14:tracePt t="6532" x="4046538" y="2976563"/>
          <p14:tracePt t="6536" x="4046538" y="2982913"/>
          <p14:tracePt t="6538" x="4046538" y="2989263"/>
          <p14:tracePt t="6542" x="4040188" y="2989263"/>
          <p14:tracePt t="6546" x="4040188" y="2995613"/>
          <p14:tracePt t="6554" x="4033838" y="3001963"/>
          <p14:tracePt t="6562" x="4033838" y="3008313"/>
          <p14:tracePt t="6564" x="4027488" y="3014663"/>
          <p14:tracePt t="6569" x="4027488" y="3021013"/>
          <p14:tracePt t="6571" x="4021138" y="3021013"/>
          <p14:tracePt t="6574" x="4021138" y="3027363"/>
          <p14:tracePt t="6578" x="4014788" y="3033713"/>
          <p14:tracePt t="6580" x="4014788" y="3040063"/>
          <p14:tracePt t="6582" x="4008438" y="3040063"/>
          <p14:tracePt t="6586" x="4002088" y="3052763"/>
          <p14:tracePt t="6588" x="4002088" y="3059113"/>
          <p14:tracePt t="6594" x="3995738" y="3065463"/>
          <p14:tracePt t="6596" x="3995738" y="3078163"/>
          <p14:tracePt t="6598" x="3989388" y="3078163"/>
          <p14:tracePt t="6603" x="3983038" y="3090863"/>
          <p14:tracePt t="6610" x="3976688" y="3103563"/>
          <p14:tracePt t="6614" x="3970338" y="3109913"/>
          <p14:tracePt t="6620" x="3963988" y="3116263"/>
          <p14:tracePt t="6622" x="3963988" y="3122613"/>
          <p14:tracePt t="6630" x="3957638" y="3128963"/>
          <p14:tracePt t="6638" x="3957638" y="3135313"/>
          <p14:tracePt t="6641" x="3951288" y="3135313"/>
          <p14:tracePt t="6645" x="3951288" y="3141663"/>
          <p14:tracePt t="6647" x="3944938" y="3141663"/>
          <p14:tracePt t="6652" x="3938588" y="3148013"/>
          <p14:tracePt t="6658" x="3938588" y="3154363"/>
          <p14:tracePt t="6661" x="3932238" y="3160713"/>
          <p14:tracePt t="6663" x="3925888" y="3160713"/>
          <p14:tracePt t="6669" x="3919538" y="3167063"/>
          <p14:tracePt t="6673" x="3913188" y="3173413"/>
          <p14:tracePt t="6677" x="3913188" y="3179763"/>
          <p14:tracePt t="6678" x="3906838" y="3179763"/>
          <p14:tracePt t="6680" x="3900488" y="3186113"/>
          <p14:tracePt t="6685" x="3894138" y="3192463"/>
          <p14:tracePt t="6689" x="3894138" y="3198813"/>
          <p14:tracePt t="6693" x="3887788" y="3205163"/>
          <p14:tracePt t="6695" x="3879850" y="3211513"/>
          <p14:tracePt t="6697" x="3873500" y="3211513"/>
          <p14:tracePt t="6702" x="3867150" y="3225800"/>
          <p14:tracePt t="6705" x="3860800" y="3225800"/>
          <p14:tracePt t="6707" x="3860800" y="3232150"/>
          <p14:tracePt t="6711" x="3854450" y="3232150"/>
          <p14:tracePt t="6712" x="3854450" y="3238500"/>
          <p14:tracePt t="6714" x="3848100" y="3238500"/>
          <p14:tracePt t="6718" x="3841750" y="3244850"/>
          <p14:tracePt t="6721" x="3835400" y="3251200"/>
          <p14:tracePt t="6725" x="3829050" y="3251200"/>
          <p14:tracePt t="6728" x="3816350" y="3263900"/>
          <p14:tracePt t="6729" x="3810000" y="3263900"/>
          <p14:tracePt t="6732" x="3803650" y="3263900"/>
          <p14:tracePt t="6735" x="3790950" y="3276600"/>
          <p14:tracePt t="6738" x="3778250" y="3276600"/>
          <p14:tracePt t="6744" x="3752850" y="3289300"/>
          <p14:tracePt t="6745" x="3740150" y="3295650"/>
          <p14:tracePt t="6747" x="3733800" y="3295650"/>
          <p14:tracePt t="6752" x="3708400" y="3308350"/>
          <p14:tracePt t="6754" x="3695700" y="3314700"/>
          <p14:tracePt t="6756" x="3683000" y="3314700"/>
          <p14:tracePt t="6760" x="3670300" y="3321050"/>
          <p14:tracePt t="6761" x="3651250" y="3327400"/>
          <p14:tracePt t="6763" x="3644900" y="3327400"/>
          <p14:tracePt t="6764" x="3638550" y="3333750"/>
          <p14:tracePt t="6768" x="3606800" y="3346450"/>
          <p14:tracePt t="6770" x="3594100" y="3346450"/>
          <p14:tracePt t="6775" x="3575050" y="3359150"/>
          <p14:tracePt t="6777" x="3549650" y="3359150"/>
          <p14:tracePt t="6779" x="3536950" y="3365500"/>
          <p14:tracePt t="6780" x="3530600" y="3365500"/>
          <p14:tracePt t="6782" x="3524250" y="3371850"/>
          <p14:tracePt t="6785" x="3498850" y="3378200"/>
          <p14:tracePt t="6787" x="3486150" y="3378200"/>
          <p14:tracePt t="6793" x="3467100" y="3390900"/>
          <p14:tracePt t="6795" x="3448050" y="3397250"/>
          <p14:tracePt t="6796" x="3441700" y="3397250"/>
          <p14:tracePt t="6797" x="3435350" y="3397250"/>
          <p14:tracePt t="6801" x="3414713" y="3403600"/>
          <p14:tracePt t="6804" x="3402013" y="3409950"/>
          <p14:tracePt t="6807" x="3382963" y="3416300"/>
          <p14:tracePt t="6810" x="3363913" y="3422650"/>
          <p14:tracePt t="6811" x="3357563" y="3429000"/>
          <p14:tracePt t="6813" x="3344863" y="3429000"/>
          <p14:tracePt t="6814" x="3338513" y="3435350"/>
          <p14:tracePt t="6818" x="3313113" y="3441700"/>
          <p14:tracePt t="6820" x="3300413" y="3448050"/>
          <p14:tracePt t="6825" x="3268663" y="3454400"/>
          <p14:tracePt t="6827" x="3236913" y="3467100"/>
          <p14:tracePt t="6829" x="3230563" y="3467100"/>
          <p14:tracePt t="6830" x="3224213" y="3467100"/>
          <p14:tracePt t="6832" x="3217863" y="3473450"/>
          <p14:tracePt t="6835" x="3186113" y="3479800"/>
          <p14:tracePt t="6837" x="3173413" y="3486150"/>
          <p14:tracePt t="6842" x="3148013" y="3492500"/>
          <p14:tracePt t="6844" x="3116263" y="3498850"/>
          <p14:tracePt t="6847" x="3097213" y="3498850"/>
          <p14:tracePt t="6851" x="3065463" y="3505200"/>
          <p14:tracePt t="6853" x="3046413" y="3505200"/>
          <p14:tracePt t="6857" x="3027363" y="3511550"/>
          <p14:tracePt t="6861" x="2968625" y="3517900"/>
          <p14:tracePt t="6863" x="2962275" y="3517900"/>
          <p14:tracePt t="6865" x="2955925" y="3517900"/>
          <p14:tracePt t="6868" x="2924175" y="3517900"/>
          <p14:tracePt t="6871" x="2911475" y="3517900"/>
          <p14:tracePt t="6876" x="2879725" y="3517900"/>
          <p14:tracePt t="6877" x="2873375" y="3517900"/>
          <p14:tracePt t="6879" x="2867025" y="3517900"/>
          <p14:tracePt t="6881" x="2860675" y="3517900"/>
          <p14:tracePt t="6882" x="2854325" y="3517900"/>
          <p14:tracePt t="6885" x="2841625" y="3517900"/>
          <p14:tracePt t="6906" x="2803525" y="3517900"/>
          <p14:tracePt t="6912" x="2797175" y="3517900"/>
          <p14:tracePt t="6956" x="2790825" y="3517900"/>
          <p14:tracePt t="6967" x="2784475" y="3517900"/>
          <p14:tracePt t="6976" x="2765425" y="3517900"/>
          <p14:tracePt t="6983" x="2752725" y="3517900"/>
          <p14:tracePt t="6989" x="2733675" y="3517900"/>
          <p14:tracePt t="6993" x="2714625" y="3517900"/>
          <p14:tracePt t="6999" x="2695575" y="3517900"/>
          <p14:tracePt t="7009" x="2670175" y="3517900"/>
          <p14:tracePt t="7017" x="2657475" y="3524250"/>
          <p14:tracePt t="7024" x="2651125" y="3530600"/>
          <p14:tracePt t="7028" x="2644775" y="3530600"/>
          <p14:tracePt t="7032" x="2644775" y="3536950"/>
          <p14:tracePt t="7045" x="2644775" y="3549650"/>
          <p14:tracePt t="7050" x="2644775" y="3556000"/>
          <p14:tracePt t="7060" x="2632075" y="3581400"/>
          <p14:tracePt t="7068" x="2625725" y="3587750"/>
          <p14:tracePt t="7073" x="2593975" y="3625850"/>
          <p14:tracePt t="7078" x="2581275" y="3638550"/>
          <p14:tracePt t="7083" x="2574925" y="3652838"/>
          <p14:tracePt t="7088" x="2536825" y="3684588"/>
          <p14:tracePt t="7091" x="2530475" y="3697288"/>
          <p14:tracePt t="7097" x="2503488" y="3722688"/>
          <p14:tracePt t="7102" x="2484438" y="3748088"/>
          <p14:tracePt t="7104" x="2478088" y="3754438"/>
          <p14:tracePt t="7111" x="2459038" y="3779838"/>
          <p14:tracePt t="7113" x="2452688" y="3798888"/>
          <p14:tracePt t="7115" x="2452688" y="3805238"/>
          <p14:tracePt t="7119" x="2439988" y="3824288"/>
          <p14:tracePt t="7122" x="2433638" y="3830638"/>
          <p14:tracePt t="7127" x="2420938" y="3856038"/>
          <p14:tracePt t="7129" x="2414588" y="3868738"/>
          <p14:tracePt t="7131" x="2414588" y="3875088"/>
          <p14:tracePt t="7135" x="2408238" y="3887788"/>
          <p14:tracePt t="7137" x="2408238" y="3894138"/>
          <p14:tracePt t="7139" x="2401888" y="3900488"/>
          <p14:tracePt t="7144" x="2389188" y="3919538"/>
          <p14:tracePt t="7146" x="2389188" y="3925888"/>
          <p14:tracePt t="7148" x="2382838" y="3932238"/>
          <p14:tracePt t="7152" x="2370138" y="3951288"/>
          <p14:tracePt t="7155" x="2370138" y="3957638"/>
          <p14:tracePt t="7161" x="2351088" y="3976688"/>
          <p14:tracePt t="7163" x="2344738" y="3989388"/>
          <p14:tracePt t="7165" x="2338388" y="3989388"/>
          <p14:tracePt t="7169" x="2319338" y="4008438"/>
          <p14:tracePt t="7172" x="2312988" y="4014788"/>
          <p14:tracePt t="7178" x="2287588" y="4040188"/>
          <p14:tracePt t="7180" x="2281238" y="4046538"/>
          <p14:tracePt t="7186" x="2262188" y="4065588"/>
          <p14:tracePt t="7192" x="2243138" y="4086225"/>
          <p14:tracePt t="7196" x="2224088" y="4105275"/>
          <p14:tracePt t="7198" x="2217738" y="4111625"/>
          <p14:tracePt t="7202" x="2205038" y="4130675"/>
          <p14:tracePt t="7205" x="2205038" y="4137025"/>
          <p14:tracePt t="7211" x="2192338" y="4149725"/>
          <p14:tracePt t="7213" x="2192338" y="4156075"/>
          <p14:tracePt t="7215" x="2192338" y="4162425"/>
          <p14:tracePt t="7219" x="2185988" y="4168775"/>
          <p14:tracePt t="7224" x="2185988" y="4175125"/>
          <p14:tracePt t="7228" x="2185988" y="4181475"/>
          <p14:tracePt t="7236" x="2185988" y="4187825"/>
          <p14:tracePt t="7286" x="2179638" y="4187825"/>
          <p14:tracePt t="7292" x="2179638" y="4194175"/>
          <p14:tracePt t="7296" x="2179638" y="4200525"/>
          <p14:tracePt t="7302" x="2179638" y="4206875"/>
          <p14:tracePt t="7304" x="2179638" y="4213225"/>
          <p14:tracePt t="7311" x="2179638" y="4225925"/>
          <p14:tracePt t="7318" x="2179638" y="4238625"/>
          <p14:tracePt t="7321" x="2179638" y="4244975"/>
          <p14:tracePt t="7324" x="2179638" y="4251325"/>
          <p14:tracePt t="7328" x="2185988" y="4264025"/>
          <p14:tracePt t="7331" x="2185988" y="4270375"/>
          <p14:tracePt t="7336" x="2192338" y="4276725"/>
          <p14:tracePt t="7337" x="2192338" y="4283075"/>
          <p14:tracePt t="7340" x="2198688" y="4289425"/>
          <p14:tracePt t="7344" x="2205038" y="4295775"/>
          <p14:tracePt t="7346" x="2205038" y="4302125"/>
          <p14:tracePt t="7348" x="2205038" y="4308475"/>
          <p14:tracePt t="7353" x="2205038" y="4314825"/>
          <p14:tracePt t="7355" x="2211388" y="4314825"/>
          <p14:tracePt t="7358" x="2211388" y="4321175"/>
          <p14:tracePt t="7369" x="2211388" y="4327525"/>
          <p14:tracePt t="7377" x="2211388" y="4333875"/>
          <p14:tracePt t="7389" x="2211388" y="4340225"/>
          <p14:tracePt t="7396" x="2217738" y="4346575"/>
          <p14:tracePt t="7402" x="2217738" y="4352925"/>
          <p14:tracePt t="7410" x="2217738" y="4359275"/>
          <p14:tracePt t="7413" x="2217738" y="4365625"/>
          <p14:tracePt t="7419" x="2217738" y="4371975"/>
          <p14:tracePt t="7423" x="2217738" y="4378325"/>
          <p14:tracePt t="7428" x="2217738" y="4384675"/>
          <p14:tracePt t="7429" x="2217738" y="4391025"/>
          <p14:tracePt t="7435" x="2217738" y="4397375"/>
          <p14:tracePt t="7440" x="2217738" y="4403725"/>
          <p14:tracePt t="7445" x="2217738" y="4410075"/>
          <p14:tracePt t="7448" x="2217738" y="4416425"/>
          <p14:tracePt t="7452" x="2217738" y="4422775"/>
          <p14:tracePt t="7459" x="2217738" y="4429125"/>
          <p14:tracePt t="7463" x="2217738" y="4435475"/>
          <p14:tracePt t="7469" x="2217738" y="4441825"/>
          <p14:tracePt t="7478" x="2217738" y="4448175"/>
          <p14:tracePt t="7479" x="2211388" y="4448175"/>
          <p14:tracePt t="7485" x="2211388" y="4454525"/>
          <p14:tracePt t="7490" x="2205038" y="4460875"/>
          <p14:tracePt t="7495" x="2198688" y="4467225"/>
          <p14:tracePt t="7502" x="2192338" y="4473575"/>
          <p14:tracePt t="7503" x="2192338" y="4479925"/>
          <p14:tracePt t="7510" x="2185988" y="4486275"/>
          <p14:tracePt t="7513" x="2179638" y="4492625"/>
          <p14:tracePt t="7518" x="2179638" y="4498975"/>
          <p14:tracePt t="7525" x="2179638" y="4506913"/>
          <p14:tracePt t="7527" x="2173288" y="4506913"/>
          <p14:tracePt t="7529" x="2173288" y="4513263"/>
          <p14:tracePt t="7538" x="2173288" y="4519613"/>
          <p14:tracePt t="7544" x="2166938" y="4525963"/>
          <p14:tracePt t="7553" x="2166938" y="4532313"/>
          <p14:tracePt t="7561" x="2166938" y="4538663"/>
          <p14:tracePt t="7564" x="2160588" y="4538663"/>
          <p14:tracePt t="7568" x="2160588" y="4545013"/>
          <p14:tracePt t="7571" x="2154238" y="4545013"/>
          <p14:tracePt t="7575" x="2154238" y="4551363"/>
          <p14:tracePt t="7578" x="2147888" y="4551363"/>
          <p14:tracePt t="7579" x="2147888" y="4557713"/>
          <p14:tracePt t="7585" x="2141538" y="4564063"/>
          <p14:tracePt t="7589" x="2135188" y="4570413"/>
          <p14:tracePt t="7594" x="2128838" y="4576763"/>
          <p14:tracePt t="7597" x="2122488" y="4583113"/>
          <p14:tracePt t="7601" x="2116138" y="4589463"/>
          <p14:tracePt t="7607" x="2109788" y="4595813"/>
          <p14:tracePt t="7610" x="2103438" y="4602163"/>
          <p14:tracePt t="7612" x="2097088" y="4602163"/>
          <p14:tracePt t="7614" x="2097088" y="4608513"/>
          <p14:tracePt t="7618" x="2084388" y="4621213"/>
          <p14:tracePt t="7624" x="2078038" y="4633913"/>
          <p14:tracePt t="7626" x="2071688" y="4633913"/>
          <p14:tracePt t="7628" x="2065338" y="4640263"/>
          <p14:tracePt t="7629" x="2065338" y="4646613"/>
          <p14:tracePt t="7635" x="2058988" y="4659313"/>
          <p14:tracePt t="7637" x="2051050" y="4665663"/>
          <p14:tracePt t="7641" x="2044700" y="4672013"/>
          <p14:tracePt t="7644" x="2038350" y="4684713"/>
          <p14:tracePt t="7646" x="2032000" y="4691063"/>
          <p14:tracePt t="7652" x="2025650" y="4703763"/>
          <p14:tracePt t="7654" x="2019300" y="4710113"/>
          <p14:tracePt t="7658" x="2012950" y="4716463"/>
          <p14:tracePt t="7661" x="2006600" y="4729163"/>
          <p14:tracePt t="7663" x="2000250" y="4735513"/>
          <p14:tracePt t="7668" x="1987550" y="4748213"/>
          <p14:tracePt t="7670" x="1981200" y="4754563"/>
          <p14:tracePt t="7673" x="1974850" y="4754563"/>
          <p14:tracePt t="7677" x="1955800" y="4773613"/>
          <p14:tracePt t="7679" x="1949450" y="4773613"/>
          <p14:tracePt t="7681" x="1943100" y="4779963"/>
          <p14:tracePt t="7685" x="1930400" y="4792663"/>
          <p14:tracePt t="7687" x="1924050" y="4792663"/>
          <p14:tracePt t="7690" x="1911350" y="4799013"/>
          <p14:tracePt t="7694" x="1892300" y="4811713"/>
          <p14:tracePt t="7696" x="1885950" y="4811713"/>
          <p14:tracePt t="7697" x="1879600" y="4818063"/>
          <p14:tracePt t="7701" x="1866900" y="4824413"/>
          <p14:tracePt t="7703" x="1860550" y="4830763"/>
          <p14:tracePt t="7706" x="1854200" y="4830763"/>
          <p14:tracePt t="7710" x="1841500" y="4837113"/>
          <p14:tracePt t="7711" x="1828800" y="4843463"/>
          <p14:tracePt t="7713" x="1822450" y="4849813"/>
          <p14:tracePt t="7718" x="1803400" y="4856163"/>
          <p14:tracePt t="7720" x="1797050" y="4862513"/>
          <p14:tracePt t="7722" x="1790700" y="4862513"/>
          <p14:tracePt t="7726" x="1778000" y="4875213"/>
          <p14:tracePt t="7728" x="1771650" y="4875213"/>
          <p14:tracePt t="7729" x="1765300" y="4875213"/>
          <p14:tracePt t="7731" x="1758950" y="4881563"/>
          <p14:tracePt t="7734" x="1752600" y="4887913"/>
          <p14:tracePt t="7735" x="1746250" y="4887913"/>
          <p14:tracePt t="7737" x="1739900" y="4887913"/>
          <p14:tracePt t="7740" x="1739900" y="4894263"/>
          <p14:tracePt t="7744" x="1720850" y="4900613"/>
          <p14:tracePt t="7746" x="1714500" y="4900613"/>
          <p14:tracePt t="7751" x="1708150" y="4906963"/>
          <p14:tracePt t="7752" x="1701800" y="4906963"/>
          <p14:tracePt t="7754" x="1701800" y="4913313"/>
          <p14:tracePt t="7757" x="1695450" y="4913313"/>
          <p14:tracePt t="7759" x="1689100" y="4913313"/>
          <p14:tracePt t="7761" x="1682750" y="4919663"/>
          <p14:tracePt t="7766" x="1676400" y="4919663"/>
          <p14:tracePt t="7773" x="1657350" y="4926013"/>
          <p14:tracePt t="7776" x="1651000" y="4933950"/>
          <p14:tracePt t="7782" x="1638300" y="4933950"/>
          <p14:tracePt t="7790" x="1612900" y="4940300"/>
          <p14:tracePt t="7793" x="1606550" y="4940300"/>
          <p14:tracePt t="7800" x="1592263" y="4946650"/>
          <p14:tracePt t="7805" x="1560513" y="4946650"/>
          <p14:tracePt t="7811" x="1547813" y="4946650"/>
          <p14:tracePt t="7816" x="1528763" y="4946650"/>
          <p14:tracePt t="7822" x="1497013" y="4946650"/>
          <p14:tracePt t="7826" x="1484313" y="4946650"/>
          <p14:tracePt t="7832" x="1465263" y="4946650"/>
          <p14:tracePt t="7843" x="1427163" y="4946650"/>
          <p14:tracePt t="7849" x="1408113" y="4946650"/>
          <p14:tracePt t="7851" x="1395413" y="4946650"/>
          <p14:tracePt t="7853" x="1389063" y="4946650"/>
          <p14:tracePt t="7855" x="1382713" y="4946650"/>
          <p14:tracePt t="7858" x="1370013" y="4946650"/>
          <p14:tracePt t="7861" x="1363663" y="4946650"/>
          <p14:tracePt t="7863" x="1357313" y="4946650"/>
          <p14:tracePt t="7868" x="1344613" y="4946650"/>
          <p14:tracePt t="7870" x="1338263" y="4946650"/>
          <p14:tracePt t="7872" x="1331913" y="4946650"/>
          <p14:tracePt t="7875" x="1325563" y="4946650"/>
          <p14:tracePt t="7877" x="1319213" y="4946650"/>
          <p14:tracePt t="7889" x="1287463" y="4946650"/>
          <p14:tracePt t="7894" x="1268413" y="4946650"/>
          <p14:tracePt t="7898" x="1255713" y="4946650"/>
          <p14:tracePt t="7908" x="1217613" y="4946650"/>
          <p14:tracePt t="7912" x="1198563" y="4946650"/>
          <p14:tracePt t="7916" x="1192213" y="4946650"/>
          <p14:tracePt t="7925" x="1147763" y="4946650"/>
          <p14:tracePt t="7933" x="1108075" y="4946650"/>
          <p14:tracePt t="7942" x="1057275" y="4946650"/>
          <p14:tracePt t="7947" x="1038225" y="4946650"/>
          <p14:tracePt t="7957" x="1006475" y="4946650"/>
          <p14:tracePt t="7962" x="993775" y="4946650"/>
          <p14:tracePt t="7972" x="974725" y="4946650"/>
          <p14:tracePt t="7975" x="968375" y="4946650"/>
          <p14:tracePt t="7982" x="962025" y="4940300"/>
          <p14:tracePt t="7989" x="955675" y="4940300"/>
          <p14:tracePt t="7994" x="949325" y="4940300"/>
          <p14:tracePt t="8000" x="942975" y="4940300"/>
          <p14:tracePt t="8006" x="936625" y="4933950"/>
          <p14:tracePt t="8010" x="930275" y="4933950"/>
          <p14:tracePt t="8017" x="923925" y="4926013"/>
          <p14:tracePt t="8025" x="911225" y="4919663"/>
          <p14:tracePt t="8032" x="898525" y="4919663"/>
          <p14:tracePt t="8035" x="898525" y="4913313"/>
          <p14:tracePt t="8047" x="866775" y="4906963"/>
          <p14:tracePt t="8051" x="860425" y="4906963"/>
          <p14:tracePt t="8059" x="828675" y="4894263"/>
          <p14:tracePt t="8065" x="815975" y="4887913"/>
          <p14:tracePt t="8072" x="790575" y="4881563"/>
          <p14:tracePt t="8077" x="784225" y="4875213"/>
          <p14:tracePt t="8081" x="777875" y="4875213"/>
          <p14:tracePt t="8086" x="765175" y="4868863"/>
          <p14:tracePt t="8093" x="758825" y="4868863"/>
          <p14:tracePt t="8095" x="752475" y="4862513"/>
          <p14:tracePt t="8098" x="746125" y="4862513"/>
          <p14:tracePt t="8102" x="739775" y="4862513"/>
          <p14:tracePt t="8106" x="733425" y="4856163"/>
          <p14:tracePt t="8111" x="720725" y="4856163"/>
          <p14:tracePt t="8112" x="720725" y="4849813"/>
          <p14:tracePt t="8113" x="714375" y="4849813"/>
          <p14:tracePt t="8118" x="701675" y="4843463"/>
          <p14:tracePt t="8122" x="688975" y="4843463"/>
          <p14:tracePt t="8126" x="674688" y="4837113"/>
          <p14:tracePt t="8128" x="668338" y="4837113"/>
          <p14:tracePt t="8129" x="661988" y="4830763"/>
          <p14:tracePt t="8132" x="655638" y="4830763"/>
          <p14:tracePt t="8135" x="642938" y="4824413"/>
          <p14:tracePt t="8137" x="636588" y="4824413"/>
          <p14:tracePt t="8139" x="630238" y="4824413"/>
          <p14:tracePt t="8142" x="617538" y="4818063"/>
          <p14:tracePt t="8144" x="604838" y="4811713"/>
          <p14:tracePt t="8146" x="598488" y="4811713"/>
          <p14:tracePt t="8147" x="592138" y="4811713"/>
          <p14:tracePt t="8151" x="579438" y="4799013"/>
          <p14:tracePt t="8153" x="566738" y="4799013"/>
          <p14:tracePt t="8155" x="560388" y="4792663"/>
          <p14:tracePt t="8159" x="547688" y="4792663"/>
          <p14:tracePt t="8160" x="541338" y="4786313"/>
          <p14:tracePt t="8162" x="534988" y="4779963"/>
          <p14:tracePt t="8163" x="528638" y="4779963"/>
          <p14:tracePt t="8167" x="515938" y="4773613"/>
          <p14:tracePt t="8169" x="509588" y="4767263"/>
          <p14:tracePt t="8171" x="503238" y="4767263"/>
          <p14:tracePt t="8174" x="490538" y="4760913"/>
          <p14:tracePt t="8176" x="484188" y="4754563"/>
          <p14:tracePt t="8178" x="477838" y="4754563"/>
          <p14:tracePt t="8180" x="477838" y="4748213"/>
          <p14:tracePt t="8184" x="465138" y="4741863"/>
          <p14:tracePt t="8186" x="458788" y="4741863"/>
          <p14:tracePt t="8188" x="452438" y="4735513"/>
          <p14:tracePt t="8192" x="446088" y="4729163"/>
          <p14:tracePt t="8194" x="439738" y="4729163"/>
          <p14:tracePt t="8195" x="439738" y="4722813"/>
          <p14:tracePt t="8197" x="433388" y="4722813"/>
          <p14:tracePt t="8201" x="427038" y="4716463"/>
          <p14:tracePt t="8207" x="420688" y="4710113"/>
          <p14:tracePt t="8212" x="414338" y="4703763"/>
          <p14:tracePt t="8218" x="407988" y="4697413"/>
          <p14:tracePt t="8226" x="401638" y="4691063"/>
          <p14:tracePt t="8230" x="401638" y="4684713"/>
          <p14:tracePt t="8234" x="395288" y="4684713"/>
          <p14:tracePt t="8235" x="395288" y="4678363"/>
          <p14:tracePt t="8238" x="388938" y="4678363"/>
          <p14:tracePt t="8243" x="388938" y="4672013"/>
          <p14:tracePt t="8244" x="382588" y="4672013"/>
          <p14:tracePt t="8245" x="382588" y="4665663"/>
          <p14:tracePt t="8251" x="376238" y="4659313"/>
          <p14:tracePt t="8253" x="369888" y="4652963"/>
          <p14:tracePt t="8260" x="363538" y="4640263"/>
          <p14:tracePt t="8264" x="363538" y="4633913"/>
          <p14:tracePt t="8268" x="357188" y="4627563"/>
          <p14:tracePt t="8271" x="357188" y="4621213"/>
          <p14:tracePt t="8276" x="357188" y="4614863"/>
          <p14:tracePt t="8277" x="357188" y="4608513"/>
          <p14:tracePt t="8284" x="357188" y="4595813"/>
          <p14:tracePt t="8290" x="357188" y="4589463"/>
          <p14:tracePt t="8293" x="357188" y="4583113"/>
          <p14:tracePt t="8294" x="357188" y="4576763"/>
          <p14:tracePt t="8296" x="357188" y="4570413"/>
          <p14:tracePt t="8301" x="357188" y="4557713"/>
          <p14:tracePt t="8303" x="357188" y="4551363"/>
          <p14:tracePt t="8305" x="357188" y="4545013"/>
          <p14:tracePt t="8309" x="363538" y="4538663"/>
          <p14:tracePt t="8311" x="369888" y="4532313"/>
          <p14:tracePt t="8317" x="376238" y="4519613"/>
          <p14:tracePt t="8326" x="382588" y="4513263"/>
          <p14:tracePt t="8327" x="382588" y="4506913"/>
          <p14:tracePt t="8338" x="395288" y="4498975"/>
          <p14:tracePt t="8343" x="401638" y="4492625"/>
          <p14:tracePt t="8347" x="407988" y="4486275"/>
          <p14:tracePt t="8355" x="420688" y="4479925"/>
          <p14:tracePt t="8359" x="427038" y="4473575"/>
          <p14:tracePt t="8365" x="439738" y="4467225"/>
          <p14:tracePt t="8375" x="490538" y="4448175"/>
          <p14:tracePt t="8381" x="528638" y="4441825"/>
          <p14:tracePt t="8387" x="566738" y="4416425"/>
          <p14:tracePt t="8393" x="617538" y="4403725"/>
          <p14:tracePt t="8399" x="649288" y="4391025"/>
          <p14:tracePt t="8408" x="708025" y="4378325"/>
          <p14:tracePt t="8414" x="733425" y="4365625"/>
          <p14:tracePt t="8419" x="752475" y="4359275"/>
          <p14:tracePt t="8423" x="765175" y="4359275"/>
          <p14:tracePt t="8426" x="771525" y="4352925"/>
          <p14:tracePt t="8428" x="784225" y="4352925"/>
          <p14:tracePt t="8432" x="790575" y="4346575"/>
          <p14:tracePt t="8437" x="803275" y="4346575"/>
          <p14:tracePt t="8440" x="809625" y="4340225"/>
          <p14:tracePt t="8444" x="822325" y="4340225"/>
          <p14:tracePt t="8447" x="828675" y="4340225"/>
          <p14:tracePt t="8456" x="854075" y="4333875"/>
          <p14:tracePt t="8460" x="866775" y="4327525"/>
          <p14:tracePt t="8463" x="873125" y="4327525"/>
          <p14:tracePt t="8466" x="879475" y="4327525"/>
          <p14:tracePt t="8473" x="917575" y="4321175"/>
          <p14:tracePt t="8477" x="942975" y="4314825"/>
          <p14:tracePt t="8481" x="955675" y="4314825"/>
          <p14:tracePt t="8485" x="981075" y="4308475"/>
          <p14:tracePt t="8488" x="1000125" y="4308475"/>
          <p14:tracePt t="8490" x="1006475" y="4308475"/>
          <p14:tracePt t="8495" x="1031875" y="4308475"/>
          <p14:tracePt t="8497" x="1044575" y="4302125"/>
          <p14:tracePt t="8500" x="1050925" y="4302125"/>
          <p14:tracePt t="8502" x="1057275" y="4302125"/>
          <p14:tracePt t="8504" x="1063625" y="4302125"/>
          <p14:tracePt t="8507" x="1069975" y="4302125"/>
          <p14:tracePt t="8509" x="1076325" y="4302125"/>
          <p14:tracePt t="8512" x="1082675" y="4302125"/>
          <p14:tracePt t="8517" x="1089025" y="4302125"/>
          <p14:tracePt t="8520" x="1095375" y="4302125"/>
          <p14:tracePt t="8526" x="1101725" y="4302125"/>
          <p14:tracePt t="8529" x="1108075" y="4302125"/>
          <p14:tracePt t="8534" x="1114425" y="4302125"/>
          <p14:tracePt t="8542" x="1120775" y="4302125"/>
          <p14:tracePt t="8545" x="1127125" y="4302125"/>
          <p14:tracePt t="8554" x="1139825" y="4308475"/>
          <p14:tracePt t="8558" x="1147763" y="4314825"/>
          <p14:tracePt t="8562" x="1160463" y="4314825"/>
          <p14:tracePt t="8565" x="1160463" y="4321175"/>
          <p14:tracePt t="8571" x="1179513" y="4327525"/>
          <p14:tracePt t="8577" x="1198563" y="4333875"/>
          <p14:tracePt t="8581" x="1211263" y="4340225"/>
          <p14:tracePt t="8589" x="1243013" y="4352925"/>
          <p14:tracePt t="8594" x="1262063" y="4359275"/>
          <p14:tracePt t="8602" x="1268413" y="4365625"/>
          <p14:tracePt t="8609" x="1312863" y="4384675"/>
          <p14:tracePt t="8613" x="1319213" y="4391025"/>
          <p14:tracePt t="8624" x="1350963" y="4403725"/>
          <p14:tracePt t="8627" x="1357313" y="4403725"/>
          <p14:tracePt t="8633" x="1363663" y="4410075"/>
          <p14:tracePt t="8638" x="1376363" y="4416425"/>
          <p14:tracePt t="8643" x="1382713" y="4416425"/>
          <p14:tracePt t="8647" x="1395413" y="4422775"/>
          <p14:tracePt t="8655" x="1408113" y="4429125"/>
          <p14:tracePt t="8661" x="1420813" y="4435475"/>
          <p14:tracePt t="8666" x="1427163" y="4435475"/>
          <p14:tracePt t="8673" x="1446213" y="4448175"/>
          <p14:tracePt t="8680" x="1465263" y="4454525"/>
          <p14:tracePt t="8688" x="1497013" y="4467225"/>
          <p14:tracePt t="8691" x="1509713" y="4473575"/>
          <p14:tracePt t="8698" x="1541463" y="4486275"/>
          <p14:tracePt t="8703" x="1573213" y="4498975"/>
          <p14:tracePt t="8705" x="1579563" y="4498975"/>
          <p14:tracePt t="8709" x="1592263" y="4506913"/>
          <p14:tracePt t="8713" x="1619250" y="4519613"/>
          <p14:tracePt t="8718" x="1638300" y="4525963"/>
          <p14:tracePt t="8720" x="1644650" y="4525963"/>
          <p14:tracePt t="8725" x="1657350" y="4532313"/>
          <p14:tracePt t="8727" x="1663700" y="4538663"/>
          <p14:tracePt t="8730" x="1670050" y="4538663"/>
          <p14:tracePt t="8734" x="1676400" y="4545013"/>
          <p14:tracePt t="8738" x="1682750" y="4545013"/>
          <p14:tracePt t="8743" x="1689100" y="4551363"/>
          <p14:tracePt t="8750" x="1695450" y="4557713"/>
          <p14:tracePt t="8759" x="1701800" y="4564063"/>
          <p14:tracePt t="8771" x="1708150" y="4570413"/>
          <p14:tracePt t="8777" x="1714500" y="4576763"/>
          <p14:tracePt t="8789" x="1720850" y="4589463"/>
          <p14:tracePt t="8793" x="1727200" y="4589463"/>
          <p14:tracePt t="8799" x="1727200" y="4595813"/>
          <p14:tracePt t="8806" x="1739900" y="4608513"/>
          <p14:tracePt t="8816" x="1746250" y="4614863"/>
          <p14:tracePt t="8822" x="1746250" y="4627563"/>
          <p14:tracePt t="8825" x="1752600" y="4633913"/>
          <p14:tracePt t="8833" x="1752600" y="4646613"/>
          <p14:tracePt t="8840" x="1758950" y="4659313"/>
          <p14:tracePt t="8847" x="1758950" y="4672013"/>
          <p14:tracePt t="8856" x="1758950" y="4684713"/>
          <p14:tracePt t="8860" x="1758950" y="4691063"/>
          <p14:tracePt t="8866" x="1758950" y="4697413"/>
          <p14:tracePt t="8885" x="1739900" y="4741863"/>
          <p14:tracePt t="8889" x="1733550" y="4767263"/>
          <p14:tracePt t="8893" x="1727200" y="4779963"/>
          <p14:tracePt t="8897" x="1720850" y="4792663"/>
          <p14:tracePt t="8905" x="1708150" y="4818063"/>
          <p14:tracePt t="8908" x="1708150" y="4824413"/>
          <p14:tracePt t="8910" x="1701800" y="4830763"/>
          <p14:tracePt t="8913" x="1695450" y="4837113"/>
          <p14:tracePt t="8921" x="1682750" y="4862513"/>
          <p14:tracePt t="8924" x="1676400" y="4868863"/>
          <p14:tracePt t="8928" x="1670050" y="4881563"/>
          <p14:tracePt t="8932" x="1670050" y="4887913"/>
          <p14:tracePt t="8935" x="1651000" y="4900613"/>
          <p14:tracePt t="8938" x="1644650" y="4913313"/>
          <p14:tracePt t="8941" x="1638300" y="4919663"/>
          <p14:tracePt t="8944" x="1631950" y="4926013"/>
          <p14:tracePt t="8946" x="1625600" y="4933950"/>
          <p14:tracePt t="8951" x="1612900" y="4940300"/>
          <p14:tracePt t="8953" x="1606550" y="4953000"/>
          <p14:tracePt t="8955" x="1598613" y="4959350"/>
          <p14:tracePt t="8958" x="1592263" y="4959350"/>
          <p14:tracePt t="8960" x="1585913" y="4972050"/>
          <p14:tracePt t="8961" x="1579563" y="4972050"/>
          <p14:tracePt t="8963" x="1573213" y="4978400"/>
          <p14:tracePt t="8965" x="1573213" y="4984750"/>
          <p14:tracePt t="8968" x="1560513" y="4991100"/>
          <p14:tracePt t="8970" x="1554163" y="4997450"/>
          <p14:tracePt t="8972" x="1547813" y="5003800"/>
          <p14:tracePt t="8977" x="1528763" y="5022850"/>
          <p14:tracePt t="8978" x="1522413" y="5022850"/>
          <p14:tracePt t="8979" x="1516063" y="5029200"/>
          <p14:tracePt t="8984" x="1497013" y="5041900"/>
          <p14:tracePt t="8987" x="1484313" y="5054600"/>
          <p14:tracePt t="8989" x="1477963" y="5060950"/>
          <p14:tracePt t="8993" x="1465263" y="5073650"/>
          <p14:tracePt t="8995" x="1452563" y="5086350"/>
          <p14:tracePt t="8997" x="1446213" y="5092700"/>
          <p14:tracePt t="9001" x="1427163" y="5105400"/>
          <p14:tracePt t="9003" x="1414463" y="5111750"/>
          <p14:tracePt t="9005" x="1408113" y="5118100"/>
          <p14:tracePt t="9009" x="1395413" y="5124450"/>
          <p14:tracePt t="9011" x="1376363" y="5137150"/>
          <p14:tracePt t="9012" x="1370013" y="5137150"/>
          <p14:tracePt t="9203" x="522288" y="5124450"/>
          <p14:tracePt t="9206" x="503238" y="5124450"/>
          <p14:tracePt t="9211" x="490538" y="5118100"/>
          <p14:tracePt t="9214" x="484188" y="5111750"/>
          <p14:tracePt t="9221" x="458788" y="5105400"/>
          <p14:tracePt t="9225" x="446088" y="5099050"/>
          <p14:tracePt t="9231" x="427038" y="5092700"/>
          <p14:tracePt t="9242" x="407988" y="5080000"/>
          <p14:tracePt t="9252" x="407988" y="5060950"/>
          <p14:tracePt t="9256" x="407988" y="5054600"/>
          <p14:tracePt t="9260" x="407988" y="5048250"/>
          <p14:tracePt t="9265" x="414338" y="5035550"/>
          <p14:tracePt t="9274" x="446088" y="4991100"/>
          <p14:tracePt t="9283" x="471488" y="4959350"/>
          <p14:tracePt t="9290" x="515938" y="4868863"/>
          <p14:tracePt t="9299" x="547688" y="4805363"/>
          <p14:tracePt t="9312" x="598488" y="4697413"/>
          <p14:tracePt t="9318" x="598488" y="4691063"/>
          <p14:tracePt t="9324" x="623888" y="4627563"/>
          <p14:tracePt t="9331" x="642938" y="4608513"/>
          <p14:tracePt t="9333" x="649288" y="4602163"/>
          <p14:tracePt t="9337" x="674688" y="4576763"/>
          <p14:tracePt t="9342" x="688975" y="4570413"/>
          <p14:tracePt t="9345" x="714375" y="4557713"/>
          <p14:tracePt t="9347" x="727075" y="4551363"/>
          <p14:tracePt t="9352" x="758825" y="4538663"/>
          <p14:tracePt t="9354" x="784225" y="4532313"/>
          <p14:tracePt t="9360" x="835025" y="4513263"/>
          <p14:tracePt t="9362" x="866775" y="4506913"/>
          <p14:tracePt t="9364" x="885825" y="4498975"/>
          <p14:tracePt t="9369" x="949325" y="4486275"/>
          <p14:tracePt t="9371" x="962025" y="4486275"/>
          <p14:tracePt t="9375" x="993775" y="4473575"/>
          <p14:tracePt t="9378" x="1057275" y="4467225"/>
          <p14:tracePt t="9381" x="1089025" y="4467225"/>
          <p14:tracePt t="9387" x="1173163" y="4460875"/>
          <p14:tracePt t="9391" x="1198563" y="4460875"/>
          <p14:tracePt t="9395" x="1243013" y="4460875"/>
          <p14:tracePt t="9398" x="1262063" y="4460875"/>
          <p14:tracePt t="9402" x="1300163" y="4460875"/>
          <p14:tracePt t="9405" x="1325563" y="4460875"/>
          <p14:tracePt t="9411" x="1376363" y="4460875"/>
          <p14:tracePt t="9413" x="1401763" y="4467225"/>
          <p14:tracePt t="9418" x="1439863" y="4473575"/>
          <p14:tracePt t="9421" x="1465263" y="4479925"/>
          <p14:tracePt t="9426" x="1497013" y="4492625"/>
          <p14:tracePt t="9428" x="1528763" y="4492625"/>
          <p14:tracePt t="9431" x="1547813" y="4498975"/>
          <p14:tracePt t="9435" x="1612900" y="4519613"/>
          <p14:tracePt t="9438" x="1631950" y="4525963"/>
          <p14:tracePt t="9444" x="1720850" y="4551363"/>
          <p14:tracePt t="9446" x="1765300" y="4564063"/>
          <p14:tracePt t="9448" x="1778000" y="4564063"/>
          <p14:tracePt t="9452" x="1873250" y="4589463"/>
          <p14:tracePt t="9455" x="1924050" y="4595813"/>
          <p14:tracePt t="9461" x="2058988" y="4621213"/>
          <p14:tracePt t="9463" x="2097088" y="4627563"/>
          <p14:tracePt t="9465" x="2122488" y="4627563"/>
          <p14:tracePt t="9469" x="2205038" y="4646613"/>
          <p14:tracePt t="9472" x="2255838" y="4652963"/>
          <p14:tracePt t="9478" x="2389188" y="4665663"/>
          <p14:tracePt t="9479" x="2427288" y="4678363"/>
          <p14:tracePt t="9481" x="2452688" y="4678363"/>
          <p14:tracePt t="9485" x="2536825" y="4691063"/>
          <p14:tracePt t="9488" x="2562225" y="4697413"/>
          <p14:tracePt t="9494" x="2657475" y="4716463"/>
          <p14:tracePt t="9497" x="2682875" y="4716463"/>
          <p14:tracePt t="9502" x="2720975" y="4722813"/>
          <p14:tracePt t="9504" x="2727325" y="4722813"/>
          <p14:tracePt t="9507" x="2740025" y="4729163"/>
          <p14:tracePt t="9511" x="2765425" y="4729163"/>
          <p14:tracePt t="9513" x="2771775" y="4729163"/>
          <p14:tracePt t="9515" x="2778125" y="4729163"/>
          <p14:tracePt t="9518" x="2790825" y="4729163"/>
          <p14:tracePt t="9521" x="2797175" y="4735513"/>
          <p14:tracePt t="9524" x="2803525" y="4735513"/>
          <p14:tracePt t="9527" x="2809875" y="4735513"/>
          <p14:tracePt t="9528" x="2816225" y="4735513"/>
          <p14:tracePt t="9534" x="2822575" y="4735513"/>
          <p14:tracePt t="9536" x="2828925" y="4735513"/>
          <p14:tracePt t="9542" x="2835275" y="4741863"/>
          <p14:tracePt t="9544" x="2841625" y="4741863"/>
          <p14:tracePt t="9551" x="2847975" y="4748213"/>
          <p14:tracePt t="9552" x="2854325" y="4748213"/>
          <p14:tracePt t="9556" x="2860675" y="4748213"/>
          <p14:tracePt t="9559" x="2867025" y="4754563"/>
          <p14:tracePt t="9563" x="2873375" y="4754563"/>
          <p14:tracePt t="9567" x="2873375" y="4760913"/>
          <p14:tracePt t="9568" x="2879725" y="4760913"/>
          <p14:tracePt t="9573" x="2886075" y="4767263"/>
          <p14:tracePt t="9577" x="2892425" y="4767263"/>
          <p14:tracePt t="9584" x="2898775" y="4773613"/>
          <p14:tracePt t="9588" x="2898775" y="4779963"/>
          <p14:tracePt t="9596" x="2905125" y="4786313"/>
          <p14:tracePt t="9601" x="2905125" y="4792663"/>
          <p14:tracePt t="9607" x="2905125" y="4799013"/>
          <p14:tracePt t="9609" x="2905125" y="4805363"/>
          <p14:tracePt t="9612" x="2905125" y="4811713"/>
          <p14:tracePt t="9614" x="2905125" y="4818063"/>
          <p14:tracePt t="9618" x="2898775" y="4830763"/>
          <p14:tracePt t="9620" x="2898775" y="4837113"/>
          <p14:tracePt t="9622" x="2892425" y="4843463"/>
          <p14:tracePt t="9626" x="2886075" y="4849813"/>
          <p14:tracePt t="9627" x="2879725" y="4856163"/>
          <p14:tracePt t="9631" x="2873375" y="4862513"/>
          <p14:tracePt t="9635" x="2860675" y="4868863"/>
          <p14:tracePt t="9637" x="2854325" y="4881563"/>
          <p14:tracePt t="9641" x="2847975" y="4887913"/>
          <p14:tracePt t="9644" x="2835275" y="4894263"/>
          <p14:tracePt t="9646" x="2828925" y="4900613"/>
          <p14:tracePt t="9648" x="2822575" y="4906963"/>
          <p14:tracePt t="9651" x="2816225" y="4913313"/>
          <p14:tracePt t="9653" x="2809875" y="4919663"/>
          <p14:tracePt t="9655" x="2803525" y="4919663"/>
          <p14:tracePt t="9659" x="2790825" y="4926013"/>
          <p14:tracePt t="9661" x="2784475" y="4933950"/>
          <p14:tracePt t="9663" x="2778125" y="4933950"/>
          <p14:tracePt t="9665" x="2771775" y="4933950"/>
          <p14:tracePt t="9667" x="2759075" y="4940300"/>
          <p14:tracePt t="9670" x="2746375" y="4946650"/>
          <p14:tracePt t="9673" x="2740025" y="4946650"/>
          <p14:tracePt t="9678" x="2714625" y="4959350"/>
          <p14:tracePt t="9680" x="2701925" y="4959350"/>
          <p14:tracePt t="9684" x="2676525" y="4965700"/>
          <p14:tracePt t="9686" x="2670175" y="4965700"/>
          <p14:tracePt t="9691" x="2638425" y="4972050"/>
          <p14:tracePt t="9695" x="2619375" y="4978400"/>
          <p14:tracePt t="9697" x="2606675" y="4978400"/>
          <p14:tracePt t="9702" x="2581275" y="4978400"/>
          <p14:tracePt t="9705" x="2562225" y="4984750"/>
          <p14:tracePt t="9708" x="2549525" y="4991100"/>
          <p14:tracePt t="9711" x="2524125" y="4991100"/>
          <p14:tracePt t="9713" x="2509838" y="4997450"/>
          <p14:tracePt t="9715" x="2503488" y="4997450"/>
          <p14:tracePt t="9718" x="2478088" y="5003800"/>
          <p14:tracePt t="9721" x="2459038" y="5003800"/>
          <p14:tracePt t="9726" x="2420938" y="5016500"/>
          <p14:tracePt t="9729" x="2401888" y="5016500"/>
          <p14:tracePt t="9731" x="2395538" y="5016500"/>
          <p14:tracePt t="9734" x="2370138" y="5022850"/>
          <p14:tracePt t="9737" x="2338388" y="5029200"/>
          <p14:tracePt t="9742" x="2306638" y="5029200"/>
          <p14:tracePt t="9745" x="2274888" y="5035550"/>
          <p14:tracePt t="9747" x="2262188" y="5035550"/>
          <p14:tracePt t="9752" x="2217738" y="5041900"/>
          <p14:tracePt t="9755" x="2192338" y="5041900"/>
          <p14:tracePt t="9759" x="2160588" y="5041900"/>
          <p14:tracePt t="9761" x="2147888" y="5041900"/>
          <p14:tracePt t="9763" x="2128838" y="5048250"/>
          <p14:tracePt t="9765" x="2122488" y="5048250"/>
          <p14:tracePt t="9768" x="2084388" y="5048250"/>
          <p14:tracePt t="9771" x="2058988" y="5048250"/>
          <p14:tracePt t="9775" x="2025650" y="5048250"/>
          <p14:tracePt t="9779" x="1987550" y="5048250"/>
          <p14:tracePt t="9781" x="1981200" y="5048250"/>
          <p14:tracePt t="9785" x="1943100" y="5048250"/>
          <p14:tracePt t="9788" x="1917700" y="5048250"/>
          <p14:tracePt t="9793" x="1885950" y="5048250"/>
          <p14:tracePt t="9795" x="1860550" y="5048250"/>
          <p14:tracePt t="9798" x="1847850" y="5048250"/>
          <p14:tracePt t="9801" x="1803400" y="5048250"/>
          <p14:tracePt t="9803" x="1790700" y="5048250"/>
          <p14:tracePt t="9807" x="1758950" y="5048250"/>
          <p14:tracePt t="9811" x="1727200" y="5048250"/>
          <p14:tracePt t="9813" x="1708150" y="5048250"/>
          <p14:tracePt t="9815" x="1701800" y="5048250"/>
          <p14:tracePt t="9818" x="1670050" y="5048250"/>
          <p14:tracePt t="9821" x="1651000" y="5041900"/>
          <p14:tracePt t="9825" x="1625600" y="5041900"/>
          <p14:tracePt t="9829" x="1592263" y="5035550"/>
          <p14:tracePt t="9831" x="1585913" y="5035550"/>
          <p14:tracePt t="9840" x="1528763" y="5029200"/>
          <p14:tracePt t="9844" x="1477963" y="5016500"/>
          <p14:tracePt t="9846" x="1471613" y="5016500"/>
          <p14:tracePt t="9848" x="1465263" y="5016500"/>
          <p14:tracePt t="9851" x="1433513" y="5010150"/>
          <p14:tracePt t="9855" x="1408113" y="4997450"/>
          <p14:tracePt t="9859" x="1382713" y="4997450"/>
          <p14:tracePt t="9861" x="1357313" y="4991100"/>
          <p14:tracePt t="9863" x="1338263" y="4984750"/>
          <p14:tracePt t="9865" x="1331913" y="4984750"/>
          <p14:tracePt t="9868" x="1300163" y="4978400"/>
          <p14:tracePt t="9872" x="1274763" y="4972050"/>
          <p14:tracePt t="9876" x="1230313" y="4965700"/>
          <p14:tracePt t="9879" x="1211263" y="4959350"/>
          <p14:tracePt t="9881" x="1204913" y="4959350"/>
          <p14:tracePt t="9885" x="1166813" y="4959350"/>
          <p14:tracePt t="9889" x="1147763" y="4953000"/>
          <p14:tracePt t="9893" x="1114425" y="4953000"/>
          <p14:tracePt t="9896" x="1095375" y="4953000"/>
          <p14:tracePt t="9898" x="1089025" y="4946650"/>
          <p14:tracePt t="9904" x="1057275" y="4946650"/>
          <p14:tracePt t="9908" x="1031875" y="4946650"/>
          <p14:tracePt t="9911" x="1019175" y="4946650"/>
          <p14:tracePt t="9914" x="1012825" y="4946650"/>
          <p14:tracePt t="9918" x="993775" y="4946650"/>
          <p14:tracePt t="9920" x="987425" y="4946650"/>
          <p14:tracePt t="9922" x="981075" y="4946650"/>
          <p14:tracePt t="9926" x="974725" y="4946650"/>
          <p14:tracePt t="9930" x="968375" y="4946650"/>
          <p14:tracePt t="9934" x="962025" y="4946650"/>
          <p14:tracePt t="9935" x="955675" y="4946650"/>
          <p14:tracePt t="9940" x="949325" y="4946650"/>
          <p14:tracePt t="10126" x="955675" y="4946650"/>
          <p14:tracePt t="10130" x="962025" y="4946650"/>
          <p14:tracePt t="10138" x="974725" y="4953000"/>
          <p14:tracePt t="10145" x="993775" y="4959350"/>
          <p14:tracePt t="10151" x="1000125" y="4965700"/>
          <p14:tracePt t="10158" x="1031875" y="4978400"/>
          <p14:tracePt t="10164" x="1050925" y="4991100"/>
          <p14:tracePt t="10173" x="1063625" y="4997450"/>
          <p14:tracePt t="10181" x="1069975" y="5003800"/>
          <p14:tracePt t="10188" x="1076325" y="5003800"/>
          <p14:tracePt t="10195" x="1082675" y="5010150"/>
          <p14:tracePt t="10207" x="1095375" y="5016500"/>
          <p14:tracePt t="10213" x="1108075" y="5022850"/>
          <p14:tracePt t="10217" x="1114425" y="5029200"/>
          <p14:tracePt t="10223" x="1139825" y="5035550"/>
          <p14:tracePt t="10232" x="1166813" y="5041900"/>
          <p14:tracePt t="10235" x="1173163" y="5048250"/>
          <p14:tracePt t="10240" x="1217613" y="5054600"/>
          <p14:tracePt t="10244" x="1223963" y="5054600"/>
          <p14:tracePt t="10253" x="1236663" y="5054600"/>
          <p14:tracePt t="10263" x="1338263" y="5060950"/>
          <p14:tracePt t="10272" x="1350963" y="5060950"/>
          <p14:tracePt t="10276" x="1439863" y="5060950"/>
          <p14:tracePt t="10284" x="1452563" y="5060950"/>
          <p14:tracePt t="10289" x="1516063" y="5060950"/>
          <p14:tracePt t="10294" x="1566863" y="5048250"/>
          <p14:tracePt t="10300" x="1598613" y="5048250"/>
          <p14:tracePt t="10305" x="1676400" y="5029200"/>
          <p14:tracePt t="10309" x="1720850" y="5029200"/>
          <p14:tracePt t="10315" x="1765300" y="5010150"/>
          <p14:tracePt t="10320" x="1847850" y="5003800"/>
          <p14:tracePt t="10324" x="1892300" y="4997450"/>
          <p14:tracePt t="10329" x="1987550" y="4984750"/>
          <p14:tracePt t="10335" x="2058988" y="4965700"/>
          <p14:tracePt t="10341" x="2185988" y="4946650"/>
          <p14:tracePt t="10348" x="2274888" y="4926013"/>
          <p14:tracePt t="10356" x="2414588" y="4913313"/>
          <p14:tracePt t="10360" x="2459038" y="4906963"/>
          <p14:tracePt t="10362" x="2478088" y="4900613"/>
          <p14:tracePt t="10365" x="2497138" y="4900613"/>
          <p14:tracePt t="10369" x="2543175" y="4887913"/>
          <p14:tracePt t="10370" x="2562225" y="4881563"/>
          <p14:tracePt t="10372" x="2581275" y="4881563"/>
          <p14:tracePt t="10374" x="2593975" y="4875213"/>
          <p14:tracePt t="10376" x="2613025" y="4875213"/>
          <p14:tracePt t="10378" x="2632075" y="4868863"/>
          <p14:tracePt t="10380" x="2651125" y="4862513"/>
          <p14:tracePt t="10384" x="2676525" y="4856163"/>
          <p14:tracePt t="10386" x="2682875" y="4856163"/>
          <p14:tracePt t="10388" x="2701925" y="4849813"/>
          <p14:tracePt t="10392" x="2720975" y="4843463"/>
          <p14:tracePt t="10394" x="2740025" y="4837113"/>
          <p14:tracePt t="10396" x="2746375" y="4837113"/>
          <p14:tracePt t="10397" x="2752725" y="4837113"/>
          <p14:tracePt t="10401" x="2778125" y="4824413"/>
          <p14:tracePt t="10403" x="2790825" y="4824413"/>
          <p14:tracePt t="10405" x="2797175" y="4818063"/>
          <p14:tracePt t="10410" x="2822575" y="4805363"/>
          <p14:tracePt t="10412" x="2828925" y="4805363"/>
          <p14:tracePt t="10413" x="2835275" y="4799013"/>
          <p14:tracePt t="10418" x="2867025" y="4786313"/>
          <p14:tracePt t="10421" x="2879725" y="4779963"/>
          <p14:tracePt t="10426" x="2898775" y="4767263"/>
          <p14:tracePt t="10428" x="2917825" y="4754563"/>
          <p14:tracePt t="10430" x="2930525" y="4748213"/>
          <p14:tracePt t="10435" x="2955925" y="4735513"/>
          <p14:tracePt t="10437" x="2962275" y="4722813"/>
          <p14:tracePt t="10443" x="2982913" y="4710113"/>
          <p14:tracePt t="10445" x="3001963" y="4697413"/>
          <p14:tracePt t="10447" x="3008313" y="4691063"/>
          <p14:tracePt t="10452" x="3027363" y="4672013"/>
          <p14:tracePt t="10453" x="3040063" y="4665663"/>
          <p14:tracePt t="10456" x="3052763" y="4652963"/>
          <p14:tracePt t="10461" x="3078163" y="4627563"/>
          <p14:tracePt t="10463" x="3084513" y="4621213"/>
          <p14:tracePt t="10468" x="3103563" y="4602163"/>
          <p14:tracePt t="10470" x="3109913" y="4589463"/>
          <p14:tracePt t="10475" x="3116263" y="4583113"/>
          <p14:tracePt t="10479" x="3135313" y="4551363"/>
          <p14:tracePt t="10481" x="3141663" y="4551363"/>
          <p14:tracePt t="10485" x="3148013" y="4532313"/>
          <p14:tracePt t="10487" x="3160713" y="4519613"/>
          <p14:tracePt t="10490" x="3167063" y="4513263"/>
          <p14:tracePt t="10493" x="3173413" y="4498975"/>
          <p14:tracePt t="10495" x="3179763" y="4492625"/>
          <p14:tracePt t="10496" x="3179763" y="4486275"/>
          <p14:tracePt t="10501" x="3186113" y="4473575"/>
          <p14:tracePt t="10504" x="3192463" y="4467225"/>
          <p14:tracePt t="10507" x="3198813" y="4460875"/>
          <p14:tracePt t="10511" x="3205163" y="4448175"/>
          <p14:tracePt t="10517" x="3211513" y="4441825"/>
          <p14:tracePt t="10519" x="3211513" y="4435475"/>
          <p14:tracePt t="10527" x="3217863" y="4429125"/>
          <p14:tracePt t="10535" x="3217863" y="4422775"/>
          <p14:tracePt t="10550" x="3217863" y="4416425"/>
          <p14:tracePt t="10699" x="3217863" y="4422775"/>
          <p14:tracePt t="10706" x="3217863" y="4429125"/>
          <p14:tracePt t="10709" x="3217863" y="4435475"/>
          <p14:tracePt t="10716" x="3217863" y="4441825"/>
          <p14:tracePt t="10722" x="3217863" y="4467225"/>
          <p14:tracePt t="10728" x="3217863" y="4479925"/>
          <p14:tracePt t="10732" x="3217863" y="4486275"/>
          <p14:tracePt t="10739" x="3217863" y="4506913"/>
          <p14:tracePt t="10747" x="3217863" y="4519613"/>
          <p14:tracePt t="10756" x="3217863" y="4545013"/>
          <p14:tracePt t="10761" x="3217863" y="4557713"/>
          <p14:tracePt t="10766" x="3217863" y="4570413"/>
          <p14:tracePt t="10772" x="3217863" y="4589463"/>
          <p14:tracePt t="10779" x="3217863" y="4608513"/>
          <p14:tracePt t="10792" x="3211513" y="4646613"/>
          <p14:tracePt t="10800" x="3205163" y="4659313"/>
          <p14:tracePt t="10807" x="3198813" y="4691063"/>
          <p14:tracePt t="10815" x="3192463" y="4703763"/>
          <p14:tracePt t="10823" x="3192463" y="4722813"/>
          <p14:tracePt t="10827" x="3192463" y="4729163"/>
          <p14:tracePt t="10833" x="3186113" y="4735513"/>
          <p14:tracePt t="10841" x="3186113" y="4741863"/>
          <p14:tracePt t="10847" x="3186113" y="4748213"/>
          <p14:tracePt t="10857" x="3186113" y="4754563"/>
          <p14:tracePt t="10870" x="3186113" y="4760913"/>
          <p14:tracePt t="10872" x="3179763" y="4760913"/>
          <p14:tracePt t="10878" x="3179763" y="4767263"/>
          <p14:tracePt t="10886" x="3179763" y="4773613"/>
          <p14:tracePt t="10894" x="3173413" y="4773613"/>
          <p14:tracePt t="10896" x="3173413" y="4779963"/>
          <p14:tracePt t="10903" x="3173413" y="4786313"/>
          <p14:tracePt t="10910" x="3167063" y="4792663"/>
          <p14:tracePt t="10918" x="3167063" y="4799013"/>
          <p14:tracePt t="10924" x="3160713" y="4805363"/>
          <p14:tracePt t="10928" x="3160713" y="4811713"/>
          <p14:tracePt t="10935" x="3154363" y="4818063"/>
          <p14:tracePt t="10941" x="3154363" y="4824413"/>
          <p14:tracePt t="10947" x="3154363" y="4830763"/>
          <p14:tracePt t="10951" x="3154363" y="4837113"/>
          <p14:tracePt t="10959" x="3148013" y="4843463"/>
          <p14:tracePt t="10964" x="3148013" y="4849813"/>
          <p14:tracePt t="10972" x="3148013" y="4856163"/>
          <p14:tracePt t="10977" x="3148013" y="4862513"/>
          <p14:tracePt t="10988" x="3148013" y="4868863"/>
          <p14:tracePt t="10995" x="3141663" y="4875213"/>
          <p14:tracePt t="11007" x="3141663" y="4881563"/>
          <p14:tracePt t="11021" x="3135313" y="4887913"/>
          <p14:tracePt t="11036" x="3128963" y="4894263"/>
          <p14:tracePt t="11047" x="3128963" y="4900613"/>
          <p14:tracePt t="11060" x="3122613" y="4900613"/>
          <p14:tracePt t="11065" x="3122613" y="4906963"/>
          <p14:tracePt t="11077" x="3122613" y="4913313"/>
          <p14:tracePt t="11086" x="3116263" y="4919663"/>
          <p14:tracePt t="11094" x="3116263" y="4926013"/>
          <p14:tracePt t="11097" x="3109913" y="4933950"/>
          <p14:tracePt t="11102" x="3109913" y="4940300"/>
          <p14:tracePt t="11110" x="3103563" y="4946650"/>
          <p14:tracePt t="11112" x="3103563" y="4953000"/>
          <p14:tracePt t="11119" x="3097213" y="4959350"/>
          <p14:tracePt t="11121" x="3097213" y="4965700"/>
          <p14:tracePt t="11127" x="3090863" y="4972050"/>
          <p14:tracePt t="11131" x="3090863" y="4978400"/>
          <p14:tracePt t="11135" x="3090863" y="4984750"/>
          <p14:tracePt t="11138" x="3084513" y="4991100"/>
          <p14:tracePt t="11144" x="3078163" y="4997450"/>
          <p14:tracePt t="11146" x="3078163" y="5003800"/>
          <p14:tracePt t="11152" x="3071813" y="5010150"/>
          <p14:tracePt t="11155" x="3065463" y="5016500"/>
          <p14:tracePt t="11159" x="3059113" y="5022850"/>
          <p14:tracePt t="11161" x="3052763" y="5029200"/>
          <p14:tracePt t="11164" x="3052763" y="5035550"/>
          <p14:tracePt t="11168" x="3046413" y="5041900"/>
          <p14:tracePt t="11171" x="3040063" y="5048250"/>
          <p14:tracePt t="11174" x="3033713" y="5054600"/>
          <p14:tracePt t="11177" x="3027363" y="5060950"/>
          <p14:tracePt t="11181" x="3021013" y="5060950"/>
          <p14:tracePt t="11184" x="3014663" y="5073650"/>
          <p14:tracePt t="11187" x="3001963" y="5080000"/>
          <p14:tracePt t="11194" x="2989263" y="5086350"/>
          <p14:tracePt t="11195" x="2982913" y="5092700"/>
          <p14:tracePt t="11197" x="2976563" y="5099050"/>
          <p14:tracePt t="11201" x="2962275" y="5105400"/>
          <p14:tracePt t="11203" x="2955925" y="5105400"/>
          <p14:tracePt t="11208" x="2943225" y="5111750"/>
          <p14:tracePt t="11211" x="2924175" y="5124450"/>
          <p14:tracePt t="11212" x="2917825" y="5124450"/>
          <p14:tracePt t="11215" x="2911475" y="5124450"/>
          <p14:tracePt t="11218" x="2886075" y="5137150"/>
          <p14:tracePt t="11585" x="2103438" y="5137150"/>
          <p14:tracePt t="11588" x="2097088" y="5130800"/>
          <p14:tracePt t="11592" x="2090738" y="5130800"/>
          <p14:tracePt t="11597" x="2090738" y="5124450"/>
          <p14:tracePt t="11605" x="2084388" y="5124450"/>
          <p14:tracePt t="11628" x="2084388" y="5118100"/>
          <p14:tracePt t="11695" x="2078038" y="5118100"/>
          <p14:tracePt t="11720" x="2071688" y="5111750"/>
          <p14:tracePt t="11748" x="2065338" y="5111750"/>
          <p14:tracePt t="11754" x="2065338" y="5105400"/>
          <p14:tracePt t="11771" x="2058988" y="5099050"/>
          <p14:tracePt t="11778" x="2051050" y="5099050"/>
          <p14:tracePt t="11782" x="2051050" y="5092700"/>
          <p14:tracePt t="11789" x="2044700" y="5086350"/>
          <p14:tracePt t="11792" x="2038350" y="5086350"/>
          <p14:tracePt t="11807" x="2032000" y="5080000"/>
          <p14:tracePt t="11823" x="2025650" y="5080000"/>
          <p14:tracePt t="11833" x="2025650" y="5073650"/>
          <p14:tracePt t="11840" x="2019300" y="5073650"/>
          <p14:tracePt t="11858" x="2012950" y="5067300"/>
          <p14:tracePt t="11866" x="2012950" y="5060950"/>
          <p14:tracePt t="11873" x="2006600" y="5054600"/>
          <p14:tracePt t="11891" x="1993900" y="5035550"/>
          <p14:tracePt t="11898" x="1987550" y="5029200"/>
          <p14:tracePt t="11909" x="1974850" y="5003800"/>
          <p14:tracePt t="11913" x="1968500" y="4997450"/>
          <p14:tracePt t="11924" x="1955800" y="4984750"/>
          <p14:tracePt t="11927" x="1955800" y="4978400"/>
          <p14:tracePt t="11932" x="1949450" y="4978400"/>
          <p14:tracePt t="11934" x="1949450" y="4972050"/>
          <p14:tracePt t="11946" x="1949450" y="4965700"/>
          <p14:tracePt t="11951" x="1943100" y="4965700"/>
          <p14:tracePt t="11986" x="1943100" y="4959350"/>
          <p14:tracePt t="12013" x="1943100" y="4953000"/>
          <p14:tracePt t="12022" x="1936750" y="4953000"/>
          <p14:tracePt t="12032" x="1936750" y="4946650"/>
          <p14:tracePt t="12039" x="1930400" y="4946650"/>
          <p14:tracePt t="12047" x="1930400" y="4940300"/>
          <p14:tracePt t="12072" x="1930400" y="4933950"/>
          <p14:tracePt t="12157" x="1930400" y="4926013"/>
          <p14:tracePt t="12185" x="1930400" y="4919663"/>
          <p14:tracePt t="12647" x="1936750" y="4919663"/>
          <p14:tracePt t="12661" x="1943100" y="4919663"/>
          <p14:tracePt t="12675" x="1949450" y="4919663"/>
          <p14:tracePt t="12710" x="1955800" y="4919663"/>
          <p14:tracePt t="12744" x="1962150" y="4919663"/>
          <p14:tracePt t="12753" x="1968500" y="4919663"/>
          <p14:tracePt t="12758" x="1974850" y="4919663"/>
          <p14:tracePt t="12764" x="1981200" y="4919663"/>
          <p14:tracePt t="12772" x="1987550" y="4919663"/>
          <p14:tracePt t="12774" x="1993900" y="4919663"/>
          <p14:tracePt t="12779" x="2000250" y="4919663"/>
          <p14:tracePt t="12788" x="2006600" y="4913313"/>
          <p14:tracePt t="12795" x="2012950" y="4913313"/>
          <p14:tracePt t="12804" x="2019300" y="4913313"/>
          <p14:tracePt t="12807" x="2025650" y="4913313"/>
          <p14:tracePt t="12811" x="2025650" y="4906963"/>
          <p14:tracePt t="12815" x="2032000" y="4906963"/>
          <p14:tracePt t="12823" x="2044700" y="4906963"/>
          <p14:tracePt t="12831" x="2051050" y="4900613"/>
          <p14:tracePt t="12834" x="2058988" y="4900613"/>
          <p14:tracePt t="12840" x="2078038" y="4894263"/>
          <p14:tracePt t="12846" x="2090738" y="4887913"/>
          <p14:tracePt t="12856" x="2116138" y="4881563"/>
          <p14:tracePt t="12864" x="2135188" y="4868863"/>
          <p14:tracePt t="12874" x="2160588" y="4862513"/>
          <p14:tracePt t="12880" x="2173288" y="4856163"/>
          <p14:tracePt t="12894" x="2198688" y="4843463"/>
          <p14:tracePt t="12907" x="2217738" y="4837113"/>
          <p14:tracePt t="12914" x="2230438" y="4837113"/>
          <p14:tracePt t="12924" x="2243138" y="4830763"/>
          <p14:tracePt t="12928" x="2249488" y="4824413"/>
          <p14:tracePt t="12931" x="2255838" y="4824413"/>
          <p14:tracePt t="12942" x="2287588" y="4818063"/>
          <p14:tracePt t="12946" x="2293938" y="4818063"/>
          <p14:tracePt t="12956" x="2325688" y="4811713"/>
          <p14:tracePt t="12960" x="2332038" y="4805363"/>
          <p14:tracePt t="12965" x="2344738" y="4805363"/>
          <p14:tracePt t="12971" x="2357438" y="4799013"/>
          <p14:tracePt t="12975" x="2370138" y="4792663"/>
          <p14:tracePt t="12979" x="2389188" y="4792663"/>
          <p14:tracePt t="12982" x="2395538" y="4792663"/>
          <p14:tracePt t="12987" x="2420938" y="4786313"/>
          <p14:tracePt t="12992" x="2433638" y="4786313"/>
          <p14:tracePt t="12997" x="2459038" y="4779963"/>
          <p14:tracePt t="12999" x="2465388" y="4779963"/>
          <p14:tracePt t="13003" x="2490788" y="4773613"/>
          <p14:tracePt t="13008" x="2517775" y="4767263"/>
          <p14:tracePt t="13013" x="2549525" y="4760913"/>
          <p14:tracePt t="13021" x="2587625" y="4754563"/>
          <p14:tracePt t="13024" x="2600325" y="4754563"/>
          <p14:tracePt t="13029" x="2619375" y="4748213"/>
          <p14:tracePt t="13031" x="2632075" y="4748213"/>
          <p14:tracePt t="13036" x="2651125" y="4741863"/>
          <p14:tracePt t="13039" x="2663825" y="4741863"/>
          <p14:tracePt t="13043" x="2676525" y="4741863"/>
          <p14:tracePt t="13045" x="2682875" y="4741863"/>
          <p14:tracePt t="13046" x="2682875" y="4735513"/>
          <p14:tracePt t="13050" x="2695575" y="4735513"/>
          <p14:tracePt t="13053" x="2701925" y="4735513"/>
          <p14:tracePt t="13059" x="2708275" y="4735513"/>
          <p14:tracePt t="13062" x="2714625" y="4729163"/>
          <p14:tracePt t="13067" x="2720975" y="4729163"/>
          <p14:tracePt t="13073" x="2727325" y="4729163"/>
          <p14:tracePt t="13076" x="2733675" y="4729163"/>
          <p14:tracePt t="13078" x="2733675" y="4722813"/>
          <p14:tracePt t="13084" x="2740025" y="4722813"/>
          <p14:tracePt t="13085" x="2746375" y="4722813"/>
          <p14:tracePt t="13087" x="2752725" y="4716463"/>
          <p14:tracePt t="13093" x="2765425" y="4716463"/>
          <p14:tracePt t="13095" x="2771775" y="4716463"/>
          <p14:tracePt t="13098" x="2778125" y="4710113"/>
          <p14:tracePt t="13101" x="2790825" y="4710113"/>
          <p14:tracePt t="13103" x="2797175" y="4703763"/>
          <p14:tracePt t="13105" x="2803525" y="4703763"/>
          <p14:tracePt t="13108" x="2816225" y="4703763"/>
          <p14:tracePt t="13110" x="2835275" y="4697413"/>
          <p14:tracePt t="13112" x="2841625" y="4697413"/>
          <p14:tracePt t="13113" x="2847975" y="4697413"/>
          <p14:tracePt t="13117" x="2867025" y="4691063"/>
          <p14:tracePt t="13120" x="2879725" y="4691063"/>
          <p14:tracePt t="13122" x="2886075" y="4684713"/>
          <p14:tracePt t="13125" x="2898775" y="4684713"/>
          <p14:tracePt t="13127" x="2905125" y="4678363"/>
          <p14:tracePt t="13128" x="2911475" y="4678363"/>
          <p14:tracePt t="13129" x="2917825" y="4678363"/>
          <p14:tracePt t="13134" x="2930525" y="4678363"/>
          <p14:tracePt t="13136" x="2936875" y="4672013"/>
          <p14:tracePt t="13140" x="2943225" y="4672013"/>
          <p14:tracePt t="13143" x="2949575" y="4665663"/>
          <p14:tracePt t="13150" x="2955925" y="4665663"/>
          <p14:tracePt t="13333" x="2962275" y="4665663"/>
          <p14:tracePt t="13339" x="2982913" y="4665663"/>
          <p14:tracePt t="13344" x="3001963" y="4665663"/>
          <p14:tracePt t="13349" x="3008313" y="4665663"/>
          <p14:tracePt t="13357" x="3065463" y="4646613"/>
          <p14:tracePt t="13366" x="3109913" y="4627563"/>
          <p14:tracePt t="13372" x="3173413" y="4589463"/>
          <p14:tracePt t="13379" x="3211513" y="4570413"/>
          <p14:tracePt t="13385" x="3230563" y="4551363"/>
          <p14:tracePt t="13393" x="3319463" y="4467225"/>
          <p14:tracePt t="13398" x="3351213" y="4429125"/>
          <p14:tracePt t="13404" x="3421063" y="4378325"/>
          <p14:tracePt t="13409" x="3479800" y="4333875"/>
          <p14:tracePt t="13415" x="3536950" y="4289425"/>
          <p14:tracePt t="13420" x="3619500" y="4232275"/>
          <p14:tracePt t="13425" x="3695700" y="4187825"/>
          <p14:tracePt t="13432" x="3778250" y="4130675"/>
          <p14:tracePt t="13439" x="3944938" y="4040188"/>
          <p14:tracePt t="13448" x="4084638" y="3983038"/>
          <p14:tracePt t="13455" x="4167188" y="3932238"/>
          <p14:tracePt t="13459" x="4198938" y="3913188"/>
          <p14:tracePt t="13465" x="4224338" y="3900488"/>
          <p14:tracePt t="13471" x="4249738" y="3881438"/>
          <p14:tracePt t="13476" x="4268788" y="3868738"/>
          <p14:tracePt t="13482" x="4275138" y="3856038"/>
          <p14:tracePt t="13486" x="4294188" y="3836988"/>
          <p14:tracePt t="13489" x="4300538" y="3824288"/>
          <p14:tracePt t="13493" x="4313238" y="3805238"/>
          <p14:tracePt t="13498" x="4325938" y="3798888"/>
          <p14:tracePt t="13502" x="4346575" y="3767138"/>
          <p14:tracePt t="13507" x="4365625" y="3735388"/>
          <p14:tracePt t="13511" x="4391025" y="3703638"/>
          <p14:tracePt t="13516" x="4397375" y="3690938"/>
          <p14:tracePt t="13521" x="4429125" y="3632200"/>
          <p14:tracePt t="13525" x="4454525" y="3606800"/>
          <p14:tracePt t="13530" x="4479925" y="3581400"/>
          <p14:tracePt t="13534" x="4479925" y="3575050"/>
          <p14:tracePt t="13539" x="4505325" y="3549650"/>
          <p14:tracePt t="13543" x="4511675" y="3536950"/>
          <p14:tracePt t="13552" x="4518025" y="3524250"/>
          <p14:tracePt t="13558" x="4518025" y="3517900"/>
          <p14:tracePt t="13562" x="4524375" y="3511550"/>
          <p14:tracePt t="13570" x="4524375" y="3505200"/>
          <p14:tracePt t="13576" x="4524375" y="3498850"/>
          <p14:tracePt t="13603" x="4524375" y="3492500"/>
          <p14:tracePt t="13647" x="4530725" y="3492500"/>
          <p14:tracePt t="13659" x="4537075" y="3492500"/>
          <p14:tracePt t="13661" x="4537075" y="3486150"/>
          <p14:tracePt t="13752" x="4543425" y="3486150"/>
          <p14:tracePt t="13925" x="4537075" y="3486150"/>
          <p14:tracePt t="14058" x="4537075" y="3479800"/>
          <p14:tracePt t="14063" x="4543425" y="3479800"/>
          <p14:tracePt t="14077" x="4549775" y="3479800"/>
          <p14:tracePt t="14093" x="4556125" y="3479800"/>
          <p14:tracePt t="14115" x="4556125" y="3473450"/>
          <p14:tracePt t="14125" x="4562475" y="3473450"/>
          <p14:tracePt t="14144" x="4568825" y="3473450"/>
          <p14:tracePt t="14157" x="4575175" y="3473450"/>
          <p14:tracePt t="14171" x="4581525" y="3473450"/>
          <p14:tracePt t="14189" x="4581525" y="3467100"/>
          <p14:tracePt t="14192" x="4587875" y="3467100"/>
          <p14:tracePt t="14209" x="4594225" y="3460750"/>
          <p14:tracePt t="14224" x="4600575" y="3454400"/>
          <p14:tracePt t="14228" x="4606925" y="3454400"/>
          <p14:tracePt t="14241" x="4619625" y="3448050"/>
          <p14:tracePt t="14254" x="4625975" y="3441700"/>
          <p14:tracePt t="14264" x="4632325" y="3435350"/>
          <p14:tracePt t="14278" x="4638675" y="3435350"/>
          <p14:tracePt t="14309" x="4645025" y="3435350"/>
          <p14:tracePt t="14325" x="4645025" y="3429000"/>
          <p14:tracePt t="14329" x="4651375" y="3429000"/>
          <p14:tracePt t="14352" x="4657725" y="3429000"/>
          <p14:tracePt t="14378" x="4664075" y="3429000"/>
          <p14:tracePt t="14488" x="4670425" y="3429000"/>
          <p14:tracePt t="14492" x="4670425" y="3422650"/>
          <p14:tracePt t="14501" x="4676775" y="3422650"/>
          <p14:tracePt t="14519" x="4683125" y="3422650"/>
          <p14:tracePt t="14553" x="4689475" y="3422650"/>
          <p14:tracePt t="14565" x="4689475" y="3416300"/>
          <p14:tracePt t="14572" x="4695825" y="3416300"/>
          <p14:tracePt t="14581" x="4702175" y="3416300"/>
          <p14:tracePt t="14587" x="4708525" y="3409950"/>
          <p14:tracePt t="14598" x="4714875" y="3409950"/>
          <p14:tracePt t="14616" x="4721225" y="3409950"/>
          <p14:tracePt t="14622" x="4721225" y="3403600"/>
          <p14:tracePt t="14631" x="4727575" y="3403600"/>
          <p14:tracePt t="14645" x="4733925" y="3403600"/>
          <p14:tracePt t="14655" x="4740275" y="3397250"/>
          <p14:tracePt t="14665" x="4746625" y="3397250"/>
          <p14:tracePt t="14673" x="4765675" y="3384550"/>
          <p14:tracePt t="14681" x="4778375" y="3384550"/>
          <p14:tracePt t="14690" x="4805363" y="3371850"/>
          <p14:tracePt t="14695" x="4811713" y="3371850"/>
          <p14:tracePt t="14700" x="4818063" y="3365500"/>
          <p14:tracePt t="14706" x="4824413" y="3359150"/>
          <p14:tracePt t="14723" x="4830763" y="3359150"/>
          <p14:tracePt t="14727" x="4830763" y="3352800"/>
          <p14:tracePt t="14738" x="4837113" y="3346450"/>
          <p14:tracePt t="14747" x="4843463" y="3340100"/>
          <p14:tracePt t="14756" x="4862513" y="3327400"/>
          <p14:tracePt t="14761" x="4875213" y="3321050"/>
          <p14:tracePt t="14766" x="4875213" y="3314700"/>
          <p14:tracePt t="14769" x="4900613" y="3302000"/>
          <p14:tracePt t="14774" x="4919663" y="3302000"/>
          <p14:tracePt t="14777" x="4926013" y="3295650"/>
          <p14:tracePt t="14778" x="4932363" y="3295650"/>
          <p14:tracePt t="14779" x="4932363" y="3289300"/>
          <p14:tracePt t="14781" x="4938713" y="3289300"/>
          <p14:tracePt t="14784" x="4951413" y="3282950"/>
          <p14:tracePt t="14788" x="4957763" y="3282950"/>
          <p14:tracePt t="14792" x="4964113" y="3276600"/>
          <p14:tracePt t="14795" x="4970463" y="3276600"/>
          <p14:tracePt t="14823" x="4970463" y="3270250"/>
          <p14:tracePt t="14847" x="4976813" y="3270250"/>
          <p14:tracePt t="14856" x="4983163" y="3270250"/>
          <p14:tracePt t="14863" x="4989513" y="3263900"/>
          <p14:tracePt t="14870" x="4995863" y="3257550"/>
          <p14:tracePt t="14873" x="5002213" y="3251200"/>
          <p14:tracePt t="14878" x="5008563" y="3251200"/>
          <p14:tracePt t="14890" x="5021263" y="3238500"/>
          <p14:tracePt t="14893" x="5027613" y="3238500"/>
          <p14:tracePt t="14898" x="5027613" y="3232150"/>
          <p14:tracePt t="14907" x="5033963" y="3232150"/>
          <p14:tracePt t="14921" x="5033963" y="3225800"/>
          <p14:tracePt t="14952" x="5040313" y="3225800"/>
          <p14:tracePt t="14961" x="5053013" y="3219450"/>
          <p14:tracePt t="14965" x="5059363" y="3219450"/>
          <p14:tracePt t="14974" x="5084763" y="3205163"/>
          <p14:tracePt t="14981" x="5097463" y="3198813"/>
          <p14:tracePt t="14989" x="5122863" y="3186113"/>
          <p14:tracePt t="14995" x="5129213" y="3179763"/>
          <p14:tracePt t="15000" x="5135563" y="3179763"/>
          <p14:tracePt t="15005" x="5148263" y="3167063"/>
          <p14:tracePt t="15014" x="5154613" y="3160713"/>
          <p14:tracePt t="15024" x="5173663" y="3141663"/>
          <p14:tracePt t="15031" x="5180013" y="3135313"/>
          <p14:tracePt t="15043" x="5218113" y="3109913"/>
          <p14:tracePt t="15048" x="5230813" y="3097213"/>
          <p14:tracePt t="15063" x="5327650" y="3046413"/>
          <p14:tracePt t="15065" x="5340350" y="3040063"/>
          <p14:tracePt t="15076" x="5448300" y="2982913"/>
          <p14:tracePt t="15083" x="5480050" y="2963863"/>
          <p14:tracePt t="15085" x="5511800" y="2951163"/>
          <p14:tracePt t="15089" x="5537200" y="2938463"/>
          <p14:tracePt t="15091" x="5549900" y="2925763"/>
          <p14:tracePt t="15093" x="5556250" y="2919413"/>
          <p14:tracePt t="15095" x="5568950" y="2913063"/>
          <p14:tracePt t="15101" x="5581650" y="2900363"/>
          <p14:tracePt t="15104" x="5588000" y="2894013"/>
          <p14:tracePt t="15109" x="5594350" y="2887663"/>
          <p14:tracePt t="15111" x="5600700" y="2881313"/>
          <p14:tracePt t="15113" x="5607050" y="2874963"/>
          <p14:tracePt t="15118" x="5613400" y="2868613"/>
          <p14:tracePt t="15120" x="5619750" y="2862263"/>
          <p14:tracePt t="15124" x="5626100" y="2855913"/>
          <p14:tracePt t="15128" x="5632450" y="2843213"/>
          <p14:tracePt t="15130" x="5638800" y="2836863"/>
          <p14:tracePt t="15134" x="5651500" y="2824163"/>
          <p14:tracePt t="15138" x="5657850" y="2817813"/>
          <p14:tracePt t="15144" x="5676900" y="2798763"/>
          <p14:tracePt t="15146" x="5683250" y="2792413"/>
          <p14:tracePt t="15151" x="5708650" y="2771775"/>
          <p14:tracePt t="15156" x="5722938" y="2759075"/>
          <p14:tracePt t="15162" x="5761038" y="2740025"/>
          <p14:tracePt t="15164" x="5767388" y="2733675"/>
          <p14:tracePt t="15167" x="5786438" y="2720975"/>
          <p14:tracePt t="15169" x="5792788" y="2714625"/>
          <p14:tracePt t="15172" x="5811838" y="2708275"/>
          <p14:tracePt t="15178" x="5837238" y="2689225"/>
          <p14:tracePt t="15180" x="5856288" y="2682875"/>
          <p14:tracePt t="15185" x="5875338" y="2663825"/>
          <p14:tracePt t="15187" x="5888038" y="2663825"/>
          <p14:tracePt t="15194" x="5907088" y="2644775"/>
          <p14:tracePt t="15196" x="5913438" y="2638425"/>
          <p14:tracePt t="15202" x="5932488" y="2625725"/>
          <p14:tracePt t="15204" x="5938838" y="2619375"/>
          <p14:tracePt t="15212" x="5957888" y="2600325"/>
          <p14:tracePt t="15218" x="5964238" y="2587625"/>
          <p14:tracePt t="15222" x="5970588" y="2581275"/>
          <p14:tracePt t="15226" x="5976938" y="2574925"/>
          <p14:tracePt t="15227" x="5989638" y="2568575"/>
          <p14:tracePt t="15229" x="5989638" y="2562225"/>
          <p14:tracePt t="15233" x="6002338" y="2555875"/>
          <p14:tracePt t="15235" x="6002338" y="2549525"/>
          <p14:tracePt t="15240" x="6015038" y="2543175"/>
          <p14:tracePt t="15243" x="6027738" y="2530475"/>
          <p14:tracePt t="15245" x="6034088" y="2530475"/>
          <p14:tracePt t="15247" x="6034088" y="2524125"/>
          <p14:tracePt t="15250" x="6040438" y="2517775"/>
          <p14:tracePt t="15254" x="6053138" y="2505075"/>
          <p14:tracePt t="15260" x="6072188" y="2492375"/>
          <p14:tracePt t="15262" x="6091238" y="2479675"/>
          <p14:tracePt t="15267" x="6110288" y="2466975"/>
          <p14:tracePt t="15272" x="6129338" y="2454275"/>
          <p14:tracePt t="15276" x="6154738" y="2435225"/>
          <p14:tracePt t="15278" x="6161088" y="2428875"/>
          <p14:tracePt t="15279" x="6167438" y="2422525"/>
          <p14:tracePt t="15284" x="6188075" y="2409825"/>
          <p14:tracePt t="15287" x="6200775" y="2397125"/>
          <p14:tracePt t="15293" x="6219825" y="2378075"/>
          <p14:tracePt t="15295" x="6219825" y="2371725"/>
          <p14:tracePt t="15297" x="6226175" y="2365375"/>
          <p14:tracePt t="15301" x="6238875" y="2351088"/>
          <p14:tracePt t="15303" x="6245225" y="2344738"/>
          <p14:tracePt t="15310" x="6264275" y="2319338"/>
          <p14:tracePt t="15312" x="6270625" y="2319338"/>
          <p14:tracePt t="15314" x="6276975" y="2312988"/>
          <p14:tracePt t="15318" x="6283325" y="2300288"/>
          <p14:tracePt t="15320" x="6296025" y="2293938"/>
          <p14:tracePt t="15324" x="6302375" y="2287588"/>
          <p14:tracePt t="15328" x="6315075" y="2268538"/>
          <p14:tracePt t="15330" x="6321425" y="2268538"/>
          <p14:tracePt t="15335" x="6334125" y="2255838"/>
          <p14:tracePt t="15337" x="6334125" y="2249488"/>
          <p14:tracePt t="15341" x="6340475" y="2243138"/>
          <p14:tracePt t="15345" x="6359525" y="2230438"/>
          <p14:tracePt t="15351" x="6372225" y="2217738"/>
          <p14:tracePt t="15354" x="6378575" y="2211388"/>
          <p14:tracePt t="15360" x="6397625" y="2198688"/>
          <p14:tracePt t="15362" x="6403975" y="2192338"/>
          <p14:tracePt t="15364" x="6410325" y="2185988"/>
          <p14:tracePt t="15368" x="6423025" y="2179638"/>
          <p14:tracePt t="15370" x="6429375" y="2173288"/>
          <p14:tracePt t="15373" x="6435725" y="2173288"/>
          <p14:tracePt t="15376" x="6448425" y="2160588"/>
          <p14:tracePt t="15379" x="6454775" y="2154238"/>
          <p14:tracePt t="15381" x="6461125" y="2147888"/>
          <p14:tracePt t="15385" x="6473825" y="2141538"/>
          <p14:tracePt t="15388" x="6480175" y="2135188"/>
          <p14:tracePt t="15393" x="6499225" y="2122488"/>
          <p14:tracePt t="15397" x="6505575" y="2116138"/>
          <p14:tracePt t="15401" x="6518275" y="2109788"/>
          <p14:tracePt t="15404" x="6524625" y="2103438"/>
          <p14:tracePt t="15409" x="6530975" y="2097088"/>
          <p14:tracePt t="15411" x="6537325" y="2097088"/>
          <p14:tracePt t="15414" x="6543675" y="2090738"/>
          <p14:tracePt t="15417" x="6550025" y="2090738"/>
          <p14:tracePt t="15418" x="6550025" y="2084388"/>
          <p14:tracePt t="15425" x="6556375" y="2084388"/>
          <p14:tracePt t="15426" x="6562725" y="2078038"/>
          <p14:tracePt t="15431" x="6569075" y="2078038"/>
          <p14:tracePt t="15435" x="6569075" y="2071688"/>
          <p14:tracePt t="15436" x="6575425" y="2071688"/>
          <p14:tracePt t="15441" x="6581775" y="2065338"/>
          <p14:tracePt t="15447" x="6588125" y="2065338"/>
          <p14:tracePt t="15453" x="6594475" y="2058988"/>
          <p14:tracePt t="15468" x="6600825" y="2058988"/>
          <p14:tracePt t="15473" x="6600825" y="2052638"/>
          <p14:tracePt t="15478" x="6607175" y="2052638"/>
          <p14:tracePt t="15485" x="6607175" y="2046288"/>
          <p14:tracePt t="15490" x="6613525" y="2046288"/>
          <p14:tracePt t="15501" x="6619875" y="2039938"/>
          <p14:tracePt t="15509" x="6626225" y="2033588"/>
          <p14:tracePt t="15518" x="6634163" y="2027238"/>
          <p14:tracePt t="15522" x="6634163" y="2020888"/>
          <p14:tracePt t="15527" x="6640513" y="2020888"/>
          <p14:tracePt t="15529" x="6640513" y="2014538"/>
          <p14:tracePt t="15534" x="6640513" y="2008188"/>
          <p14:tracePt t="15544" x="6640513" y="2001838"/>
          <p14:tracePt t="15547" x="6646863" y="2001838"/>
          <p14:tracePt t="15551" x="6646863" y="1995488"/>
          <p14:tracePt t="15553" x="6646863" y="1989138"/>
          <p14:tracePt t="15561" x="6646863" y="1982788"/>
          <p14:tracePt t="15568" x="6646863" y="1976438"/>
          <p14:tracePt t="15575" x="6646863" y="1970088"/>
          <p14:tracePt t="15578" x="6646863" y="1963738"/>
          <p14:tracePt t="15586" x="6646863" y="1957388"/>
          <p14:tracePt t="15592" x="6646863" y="1951038"/>
          <p14:tracePt t="15597" x="6646863" y="1944688"/>
          <p14:tracePt t="15601" x="6646863" y="1938338"/>
          <p14:tracePt t="15609" x="6646863" y="1931988"/>
          <p14:tracePt t="15612" x="6646863" y="1924050"/>
          <p14:tracePt t="15615" x="6646863" y="1917700"/>
          <p14:tracePt t="15620" x="6653213" y="1911350"/>
          <p14:tracePt t="15625" x="6653213" y="1905000"/>
          <p14:tracePt t="15630" x="6653213" y="1898650"/>
          <p14:tracePt t="15636" x="6653213" y="1892300"/>
          <p14:tracePt t="15670" x="6653213" y="1885950"/>
          <p14:tracePt t="15677" x="6646863" y="1885950"/>
          <p14:tracePt t="15681" x="6640513" y="1885950"/>
          <p14:tracePt t="15685" x="6626225" y="1879600"/>
          <p14:tracePt t="15687" x="6619875" y="1873250"/>
          <p14:tracePt t="15689" x="6613525" y="1873250"/>
          <p14:tracePt t="15694" x="6581775" y="1860550"/>
          <p14:tracePt t="15696" x="6575425" y="1860550"/>
          <p14:tracePt t="15701" x="6556375" y="1847850"/>
          <p14:tracePt t="15705" x="6543675" y="1841500"/>
          <p14:tracePt t="15709" x="6530975" y="1841500"/>
          <p14:tracePt t="15711" x="6518275" y="1835150"/>
          <p14:tracePt t="15714" x="6511925" y="1835150"/>
          <p14:tracePt t="15717" x="6505575" y="1835150"/>
          <p14:tracePt t="15720" x="6505575" y="1828800"/>
          <p14:tracePt t="15849" x="6511925" y="1828800"/>
          <p14:tracePt t="15852" x="6518275" y="1828800"/>
          <p14:tracePt t="15856" x="6524625" y="1828800"/>
          <p14:tracePt t="15857" x="6530975" y="1828800"/>
          <p14:tracePt t="15859" x="6537325" y="1828800"/>
          <p14:tracePt t="15861" x="6543675" y="1828800"/>
          <p14:tracePt t="15863" x="6550025" y="1828800"/>
          <p14:tracePt t="15867" x="6562725" y="1828800"/>
          <p14:tracePt t="15869" x="6569075" y="1828800"/>
          <p14:tracePt t="15883" x="6613525" y="1828800"/>
          <p14:tracePt t="15885" x="6634163" y="1822450"/>
          <p14:tracePt t="15890" x="6646863" y="1816100"/>
          <p14:tracePt t="15894" x="6659563" y="1816100"/>
          <p14:tracePt t="15896" x="6665913" y="1809750"/>
          <p14:tracePt t="15902" x="6684963" y="1803400"/>
          <p14:tracePt t="15903" x="6691313" y="1797050"/>
          <p14:tracePt t="15906" x="6697663" y="1790700"/>
          <p14:tracePt t="15908" x="6710363" y="1784350"/>
          <p14:tracePt t="15911" x="6716713" y="1778000"/>
          <p14:tracePt t="15915" x="6729413" y="1771650"/>
          <p14:tracePt t="15918" x="6754813" y="1746250"/>
          <p14:tracePt t="15922" x="6767513" y="1733550"/>
          <p14:tracePt t="15927" x="6786563" y="1708150"/>
          <p14:tracePt t="15932" x="6792913" y="1695450"/>
          <p14:tracePt t="15936" x="6811963" y="1657350"/>
          <p14:tracePt t="15940" x="6824663" y="1638300"/>
          <p14:tracePt t="15945" x="6831013" y="1606550"/>
          <p14:tracePt t="15947" x="6831013" y="1593850"/>
          <p14:tracePt t="15954" x="6837363" y="1543050"/>
          <p14:tracePt t="15959" x="6837363" y="1517650"/>
          <p14:tracePt t="15962" x="6831013" y="1484313"/>
          <p14:tracePt t="15964" x="6831013" y="1477963"/>
          <p14:tracePt t="15968" x="6811963" y="1439863"/>
          <p14:tracePt t="15972" x="6799263" y="1414463"/>
          <p14:tracePt t="15977" x="6767513" y="1357313"/>
          <p14:tracePt t="15980" x="6735763" y="1325563"/>
          <p14:tracePt t="15985" x="6697663" y="1281113"/>
          <p14:tracePt t="15988" x="6678613" y="1255713"/>
          <p14:tracePt t="15994" x="6575425" y="1160463"/>
          <p14:tracePt t="15998" x="6543675" y="1135063"/>
          <p14:tracePt t="16003" x="6429375" y="1057275"/>
          <p14:tracePt t="16007" x="6391275" y="1025525"/>
          <p14:tracePt t="16011" x="6321425" y="981075"/>
          <p14:tracePt t="16016" x="6308725" y="968375"/>
          <p14:tracePt t="16020" x="6175375" y="917575"/>
          <p14:tracePt t="16029" x="6065838" y="879475"/>
          <p14:tracePt t="16031" x="6053138" y="879475"/>
          <p14:tracePt t="16036" x="5964238" y="854075"/>
          <p14:tracePt t="16038" x="5932488" y="854075"/>
          <p14:tracePt t="16046" x="5830888" y="847725"/>
          <p14:tracePt t="16054" x="5702300" y="847725"/>
          <p14:tracePt t="16064" x="5575300" y="873125"/>
          <p14:tracePt t="16071" x="5480050" y="904875"/>
          <p14:tracePt t="16079" x="5314950" y="974725"/>
          <p14:tracePt t="16087" x="5218113" y="1019175"/>
          <p14:tracePt t="16094" x="5084763" y="1090613"/>
          <p14:tracePt t="16097" x="5033963" y="1122363"/>
          <p14:tracePt t="16103" x="4926013" y="1204913"/>
          <p14:tracePt t="16111" x="4797425" y="1331913"/>
          <p14:tracePt t="16114" x="4765675" y="1370013"/>
          <p14:tracePt t="16118" x="4683125" y="1458913"/>
          <p14:tracePt t="16121" x="4645025" y="1524000"/>
          <p14:tracePt t="16127" x="4575175" y="1612900"/>
          <p14:tracePt t="16130" x="4518025" y="1695450"/>
          <p14:tracePt t="16136" x="4429125" y="1841500"/>
          <p14:tracePt t="16147" x="4346575" y="1976438"/>
          <p14:tracePt t="16152" x="4275138" y="2097088"/>
          <p14:tracePt t="16154" x="4262438" y="2122488"/>
          <p14:tracePt t="16161" x="4211638" y="2217738"/>
          <p14:tracePt t="16163" x="4205288" y="2249488"/>
          <p14:tracePt t="16169" x="4179888" y="2312988"/>
          <p14:tracePt t="16174" x="4154488" y="2390775"/>
          <p14:tracePt t="16178" x="4141788" y="2473325"/>
          <p14:tracePt t="16180" x="4135438" y="2511425"/>
          <p14:tracePt t="16187" x="4129088" y="2632075"/>
          <p14:tracePt t="16194" x="4129088" y="2752725"/>
          <p14:tracePt t="16196" x="4135438" y="2784475"/>
          <p14:tracePt t="16201" x="4154488" y="2868613"/>
          <p14:tracePt t="16203" x="4167188" y="2919413"/>
          <p14:tracePt t="16210" x="4211638" y="3084513"/>
          <p14:tracePt t="16212" x="4224338" y="3128963"/>
          <p14:tracePt t="16214" x="4224338" y="3135313"/>
          <p14:tracePt t="16218" x="4256088" y="3211513"/>
          <p14:tracePt t="16220" x="4268788" y="3276600"/>
          <p14:tracePt t="16226" x="4313238" y="3390900"/>
          <p14:tracePt t="16228" x="4325938" y="3416300"/>
          <p14:tracePt t="16230" x="4332288" y="3441700"/>
          <p14:tracePt t="16234" x="4365625" y="3536950"/>
          <p14:tracePt t="16237" x="4384675" y="3568700"/>
          <p14:tracePt t="16243" x="4416425" y="3646488"/>
          <p14:tracePt t="16246" x="4448175" y="3735388"/>
          <p14:tracePt t="16251" x="4479925" y="3824288"/>
          <p14:tracePt t="16254" x="4498975" y="3862388"/>
          <p14:tracePt t="16260" x="4562475" y="3976688"/>
          <p14:tracePt t="16262" x="4575175" y="3995738"/>
          <p14:tracePt t="16268" x="4619625" y="4079875"/>
          <p14:tracePt t="16269" x="4638675" y="4098925"/>
          <p14:tracePt t="16276" x="4683125" y="4168775"/>
          <p14:tracePt t="16278" x="4714875" y="4206875"/>
          <p14:tracePt t="16280" x="4727575" y="4219575"/>
          <p14:tracePt t="16284" x="4772025" y="4270375"/>
          <p14:tracePt t="16287" x="4784725" y="4295775"/>
          <p14:tracePt t="16293" x="4856163" y="4359275"/>
          <p14:tracePt t="16295" x="4875213" y="4384675"/>
          <p14:tracePt t="16297" x="4887913" y="4397375"/>
          <p14:tracePt t="16300" x="4932363" y="4429125"/>
          <p14:tracePt t="16302" x="4951413" y="4454525"/>
          <p14:tracePt t="16306" x="4989513" y="4486275"/>
          <p14:tracePt t="16310" x="5040313" y="4519613"/>
          <p14:tracePt t="16312" x="5065713" y="4532313"/>
          <p14:tracePt t="16314" x="5078413" y="4545013"/>
          <p14:tracePt t="16318" x="5135563" y="4583113"/>
          <p14:tracePt t="16320" x="5154613" y="4602163"/>
          <p14:tracePt t="16326" x="5205413" y="4633913"/>
          <p14:tracePt t="16330" x="5295900" y="4684713"/>
          <p14:tracePt t="16332" x="5308600" y="4691063"/>
          <p14:tracePt t="16335" x="5372100" y="4729163"/>
          <p14:tracePt t="16337" x="5403850" y="4741863"/>
          <p14:tracePt t="16342" x="5461000" y="4767263"/>
          <p14:tracePt t="16347" x="5537200" y="4792663"/>
          <p14:tracePt t="16353" x="5651500" y="4837113"/>
          <p14:tracePt t="16356" x="5695950" y="4856163"/>
          <p14:tracePt t="16360" x="5735638" y="4868863"/>
          <p14:tracePt t="16364" x="5799138" y="4881563"/>
          <p14:tracePt t="16368" x="5888038" y="4900613"/>
          <p14:tracePt t="16370" x="5913438" y="4900613"/>
          <p14:tracePt t="16374" x="5957888" y="4906963"/>
          <p14:tracePt t="16377" x="6015038" y="4919663"/>
          <p14:tracePt t="16380" x="6072188" y="4919663"/>
          <p14:tracePt t="16385" x="6148388" y="4919663"/>
          <p14:tracePt t="16388" x="6181725" y="4919663"/>
          <p14:tracePt t="16393" x="6283325" y="4919663"/>
          <p14:tracePt t="16395" x="6315075" y="4919663"/>
          <p14:tracePt t="16397" x="6334125" y="4919663"/>
          <p14:tracePt t="16402" x="6435725" y="4919663"/>
          <p14:tracePt t="16406" x="6511925" y="4913313"/>
          <p14:tracePt t="16410" x="6607175" y="4906963"/>
          <p14:tracePt t="16412" x="6646863" y="4900613"/>
          <p14:tracePt t="16414" x="6672263" y="4900613"/>
          <p14:tracePt t="16418" x="6811963" y="4875213"/>
          <p14:tracePt t="16422" x="6869113" y="4868863"/>
          <p14:tracePt t="16427" x="7021513" y="4824413"/>
          <p14:tracePt t="16428" x="7085013" y="4805363"/>
          <p14:tracePt t="16430" x="7105650" y="4799013"/>
          <p14:tracePt t="16434" x="7251700" y="4754563"/>
          <p14:tracePt t="16439" x="7391400" y="4697413"/>
          <p14:tracePt t="16444" x="7564438" y="4627563"/>
          <p14:tracePt t="16447" x="7634288" y="4595813"/>
          <p14:tracePt t="16451" x="7812088" y="4513263"/>
          <p14:tracePt t="16456" x="7920038" y="4467225"/>
          <p14:tracePt t="16462" x="8220075" y="4327525"/>
          <p14:tracePt t="16464" x="8226425" y="4321175"/>
          <p14:tracePt t="16468" x="8429625" y="4219575"/>
          <p14:tracePt t="16472" x="8507413" y="4194175"/>
          <p14:tracePt t="16478" x="8685213" y="4098925"/>
          <p14:tracePt t="16480" x="8736013" y="4079875"/>
          <p14:tracePt t="16485" x="8824913" y="4021138"/>
          <p14:tracePt t="16488" x="8869363" y="3989388"/>
          <p14:tracePt t="16494" x="8940800" y="3925888"/>
          <p14:tracePt t="16496" x="8966200" y="3900488"/>
          <p14:tracePt t="16501" x="9010650" y="3843338"/>
          <p14:tracePt t="16503" x="9023350" y="3824288"/>
          <p14:tracePt t="16509" x="9061450" y="3735388"/>
          <p14:tracePt t="16511" x="9074150" y="3703638"/>
          <p14:tracePt t="16513" x="9086850" y="3684588"/>
          <p14:tracePt t="16517" x="9105900" y="3613150"/>
          <p14:tracePt t="16519" x="9105900" y="3600450"/>
          <p14:tracePt t="16521" x="9118600" y="3543300"/>
          <p14:tracePt t="16567" x="9004300" y="2613025"/>
          <p14:tracePt t="16570" x="8959850" y="2517775"/>
          <p14:tracePt t="16574" x="8913813" y="2441575"/>
          <p14:tracePt t="16576" x="8875713" y="2390775"/>
          <p14:tracePt t="16577" x="8863013" y="2365375"/>
          <p14:tracePt t="16578" x="8837613" y="2312988"/>
          <p14:tracePt t="16584" x="8761413" y="2205038"/>
          <p14:tracePt t="16586" x="8697913" y="2128838"/>
          <p14:tracePt t="16591" x="8596313" y="2001838"/>
          <p14:tracePt t="16593" x="8577263" y="1976438"/>
          <p14:tracePt t="16595" x="8513763" y="1905000"/>
          <p14:tracePt t="16597" x="8494713" y="1879600"/>
          <p14:tracePt t="16605" x="8347075" y="1733550"/>
          <p14:tracePt t="16611" x="8201025" y="1606550"/>
          <p14:tracePt t="16615" x="8150225" y="1568450"/>
          <p14:tracePt t="16618" x="8042275" y="1477963"/>
          <p14:tracePt t="16624" x="7970838" y="1427163"/>
          <p14:tracePt t="16630" x="7862888" y="1363663"/>
          <p14:tracePt t="16636" x="7754938" y="1306513"/>
          <p14:tracePt t="16640" x="7678738" y="1274763"/>
          <p14:tracePt t="16647" x="7577138" y="1236663"/>
          <p14:tracePt t="16653" x="7473950" y="1204913"/>
          <p14:tracePt t="16660" x="7366000" y="1185863"/>
          <p14:tracePt t="16662" x="7340600" y="1179513"/>
          <p14:tracePt t="16665" x="7315200" y="1179513"/>
          <p14:tracePt t="16668" x="7251700" y="1166813"/>
          <p14:tracePt t="16671" x="7213600" y="1160463"/>
          <p14:tracePt t="16674" x="7188200" y="1160463"/>
          <p14:tracePt t="16677" x="7150100" y="1160463"/>
          <p14:tracePt t="16678" x="7143750" y="1160463"/>
          <p14:tracePt t="16679" x="7124700" y="1160463"/>
          <p14:tracePt t="16684" x="7065963" y="1160463"/>
          <p14:tracePt t="16687" x="7034213" y="1160463"/>
          <p14:tracePt t="16690" x="7008813" y="1160463"/>
          <p14:tracePt t="16693" x="6951663" y="1166813"/>
          <p14:tracePt t="16694" x="6945313" y="1166813"/>
          <p14:tracePt t="16696" x="6919913" y="1166813"/>
          <p14:tracePt t="16701" x="6862763" y="1173163"/>
          <p14:tracePt t="16706" x="6824663" y="1185863"/>
          <p14:tracePt t="16710" x="6773863" y="1198563"/>
          <p14:tracePt t="16712" x="6761163" y="1198563"/>
          <p14:tracePt t="16714" x="6754813" y="1198563"/>
          <p14:tracePt t="16718" x="6710363" y="1211263"/>
          <p14:tracePt t="16722" x="6691313" y="1217613"/>
          <p14:tracePt t="16726" x="6653213" y="1230313"/>
          <p14:tracePt t="16728" x="6640513" y="1230313"/>
          <p14:tracePt t="16730" x="6634163" y="1230313"/>
          <p14:tracePt t="16735" x="6607175" y="1243013"/>
          <p14:tracePt t="16739" x="6588125" y="1249363"/>
          <p14:tracePt t="16744" x="6562725" y="1255713"/>
          <p14:tracePt t="16745" x="6556375" y="1262063"/>
          <p14:tracePt t="16747" x="6550025" y="1262063"/>
          <p14:tracePt t="16751" x="6530975" y="1268413"/>
          <p14:tracePt t="16754" x="6524625" y="1274763"/>
          <p14:tracePt t="16760" x="6492875" y="1281113"/>
          <p14:tracePt t="16762" x="6480175" y="1281113"/>
          <p14:tracePt t="16763" x="6473825" y="1287463"/>
          <p14:tracePt t="16768" x="6454775" y="1293813"/>
          <p14:tracePt t="16772" x="6442075" y="1293813"/>
          <p14:tracePt t="16777" x="6416675" y="1300163"/>
          <p14:tracePt t="16779" x="6397625" y="1306513"/>
          <p14:tracePt t="16785" x="6372225" y="1312863"/>
          <p14:tracePt t="16789" x="6346825" y="1312863"/>
          <p14:tracePt t="16795" x="6308725" y="1325563"/>
          <p14:tracePt t="16797" x="6302375" y="1325563"/>
          <p14:tracePt t="16802" x="6264275" y="1338263"/>
          <p14:tracePt t="16805" x="6251575" y="1338263"/>
          <p14:tracePt t="16811" x="6207125" y="1350963"/>
          <p14:tracePt t="16813" x="6200775" y="1350963"/>
          <p14:tracePt t="16814" x="6188075" y="1357313"/>
          <p14:tracePt t="16819" x="6148388" y="1370013"/>
          <p14:tracePt t="16824" x="6122988" y="1382713"/>
          <p14:tracePt t="16829" x="6091238" y="1401763"/>
          <p14:tracePt t="16835" x="6059488" y="1414463"/>
          <p14:tracePt t="16837" x="6046788" y="1427163"/>
          <p14:tracePt t="16844" x="5995988" y="1446213"/>
          <p14:tracePt t="16846" x="5983288" y="1458913"/>
          <p14:tracePt t="16851" x="5964238" y="1471613"/>
          <p14:tracePt t="16854" x="5951538" y="1477963"/>
          <p14:tracePt t="16862" x="5907088" y="1511300"/>
          <p14:tracePt t="16864" x="5900738" y="1517650"/>
          <p14:tracePt t="16868" x="5868988" y="1543050"/>
          <p14:tracePt t="16870" x="5862638" y="1549400"/>
          <p14:tracePt t="16878" x="5818188" y="1587500"/>
          <p14:tracePt t="16885" x="5780088" y="1612900"/>
          <p14:tracePt t="16886" x="5767388" y="1625600"/>
          <p14:tracePt t="16888" x="5754688" y="1638300"/>
          <p14:tracePt t="16894" x="5722938" y="1676400"/>
          <p14:tracePt t="16897" x="5708650" y="1689100"/>
          <p14:tracePt t="16902" x="5670550" y="1733550"/>
          <p14:tracePt t="16905" x="5638800" y="1765300"/>
          <p14:tracePt t="16908" x="5619750" y="1797050"/>
          <p14:tracePt t="16912" x="5600700" y="1828800"/>
          <p14:tracePt t="16917" x="5594350" y="1835150"/>
          <p14:tracePt t="16921" x="5530850" y="1931988"/>
          <p14:tracePt t="16925" x="5505450" y="1963738"/>
          <p14:tracePt t="16930" x="5473700" y="2014538"/>
          <p14:tracePt t="16937" x="5435600" y="2084388"/>
          <p14:tracePt t="16941" x="5422900" y="2109788"/>
          <p14:tracePt t="16946" x="5403850" y="2160588"/>
          <p14:tracePt t="16951" x="5384800" y="2198688"/>
          <p14:tracePt t="16954" x="5378450" y="2211388"/>
          <p14:tracePt t="16960" x="5359400" y="2274888"/>
          <p14:tracePt t="16962" x="5353050" y="2300288"/>
          <p14:tracePt t="16967" x="5334000" y="2344738"/>
          <p14:tracePt t="16970" x="5334000" y="2359025"/>
          <p14:tracePt t="16974" x="5321300" y="2384425"/>
          <p14:tracePt t="16979" x="5289550" y="2460625"/>
          <p14:tracePt t="16984" x="5276850" y="2511425"/>
          <p14:tracePt t="16987" x="5264150" y="2536825"/>
          <p14:tracePt t="16994" x="5243513" y="2593975"/>
          <p14:tracePt t="16995" x="5237163" y="2613025"/>
          <p14:tracePt t="16997" x="5230813" y="2632075"/>
          <p14:tracePt t="17002" x="5205413" y="2676525"/>
          <p14:tracePt t="17004" x="5192713" y="2701925"/>
          <p14:tracePt t="17010" x="5180013" y="2752725"/>
          <p14:tracePt t="17012" x="5173663" y="2778125"/>
          <p14:tracePt t="17014" x="5167313" y="2784475"/>
          <p14:tracePt t="17018" x="5160963" y="2830513"/>
          <p14:tracePt t="17020" x="5154613" y="2843213"/>
          <p14:tracePt t="17025" x="5148263" y="2874963"/>
          <p14:tracePt t="17029" x="5141913" y="2932113"/>
          <p14:tracePt t="17034" x="5129213" y="2982913"/>
          <p14:tracePt t="17036" x="5129213" y="3014663"/>
          <p14:tracePt t="17038" x="5129213" y="3033713"/>
          <p14:tracePt t="17045" x="5122863" y="3103563"/>
          <p14:tracePt t="17047" x="5122863" y="3109913"/>
          <p14:tracePt t="17051" x="5122863" y="3154363"/>
          <p14:tracePt t="17054" x="5122863" y="3173413"/>
          <p14:tracePt t="17059" x="5122863" y="3232150"/>
          <p14:tracePt t="17061" x="5129213" y="3251200"/>
          <p14:tracePt t="17063" x="5135563" y="3276600"/>
          <p14:tracePt t="17067" x="5141913" y="3302000"/>
          <p14:tracePt t="17070" x="5148263" y="3321050"/>
          <p14:tracePt t="17075" x="5154613" y="3333750"/>
          <p14:tracePt t="17077" x="5160963" y="3359150"/>
          <p14:tracePt t="17079" x="5167313" y="3371850"/>
          <p14:tracePt t="17084" x="5180013" y="3403600"/>
          <p14:tracePt t="17086" x="5186363" y="3416300"/>
          <p14:tracePt t="17092" x="5199063" y="3441700"/>
          <p14:tracePt t="17093" x="5205413" y="3454400"/>
          <p14:tracePt t="17095" x="5211763" y="3467100"/>
          <p14:tracePt t="17097" x="5218113" y="3473450"/>
          <p14:tracePt t="17101" x="5230813" y="3492500"/>
          <p14:tracePt t="17103" x="5237163" y="3505200"/>
          <p14:tracePt t="17106" x="5249863" y="3517900"/>
          <p14:tracePt t="17111" x="5270500" y="3549650"/>
          <p14:tracePt t="17112" x="5276850" y="3556000"/>
          <p14:tracePt t="17114" x="5283200" y="3556000"/>
          <p14:tracePt t="17117" x="5302250" y="3581400"/>
          <p14:tracePt t="17119" x="5302250" y="3587750"/>
          <p14:tracePt t="17123" x="5314950" y="3600450"/>
          <p14:tracePt t="17126" x="5334000" y="3619500"/>
          <p14:tracePt t="17129" x="5340350" y="3625850"/>
          <p14:tracePt t="17131" x="5346700" y="3632200"/>
          <p14:tracePt t="17134" x="5372100" y="3665538"/>
          <p14:tracePt t="17137" x="5391150" y="3678238"/>
          <p14:tracePt t="17142" x="5410200" y="3697288"/>
          <p14:tracePt t="17146" x="5441950" y="3729038"/>
          <p14:tracePt t="17151" x="5473700" y="3748088"/>
          <p14:tracePt t="17153" x="5492750" y="3767138"/>
          <p14:tracePt t="17157" x="5524500" y="3786188"/>
          <p14:tracePt t="17161" x="5568950" y="3817938"/>
          <p14:tracePt t="17163" x="5588000" y="3830638"/>
          <p14:tracePt t="17167" x="5619750" y="3856038"/>
          <p14:tracePt t="17169" x="5626100" y="3856038"/>
          <p14:tracePt t="17171" x="5651500" y="3868738"/>
          <p14:tracePt t="17176" x="5695950" y="3900488"/>
          <p14:tracePt t="17179" x="5741988" y="3919538"/>
          <p14:tracePt t="17184" x="5792788" y="3944938"/>
          <p14:tracePt t="17187" x="5818188" y="3957638"/>
          <p14:tracePt t="17194" x="5875338" y="3976688"/>
          <p14:tracePt t="17196" x="5894388" y="3983038"/>
          <p14:tracePt t="17201" x="5951538" y="3995738"/>
          <p14:tracePt t="17203" x="5970588" y="4002088"/>
          <p14:tracePt t="17207" x="6008688" y="4014788"/>
          <p14:tracePt t="17211" x="6053138" y="4021138"/>
          <p14:tracePt t="17212" x="6065838" y="4027488"/>
          <p14:tracePt t="17214" x="6078538" y="4027488"/>
          <p14:tracePt t="17218" x="6122988" y="4033838"/>
          <p14:tracePt t="17220" x="6142038" y="4033838"/>
          <p14:tracePt t="17224" x="6181725" y="4040188"/>
          <p14:tracePt t="17228" x="6251575" y="4046538"/>
          <p14:tracePt t="17230" x="6276975" y="4046538"/>
          <p14:tracePt t="17234" x="6334125" y="4052888"/>
          <p14:tracePt t="17236" x="6353175" y="4052888"/>
          <p14:tracePt t="17240" x="6397625" y="4059238"/>
          <p14:tracePt t="17244" x="6454775" y="4059238"/>
          <p14:tracePt t="17248" x="6480175" y="4059238"/>
          <p14:tracePt t="17253" x="6581775" y="4065588"/>
          <p14:tracePt t="17260" x="6691313" y="4079875"/>
          <p14:tracePt t="17264" x="6754813" y="4079875"/>
          <p14:tracePt t="17269" x="6843713" y="4079875"/>
          <p14:tracePt t="17273" x="6888163" y="4086225"/>
          <p14:tracePt t="17277" x="6970713" y="4086225"/>
          <p14:tracePt t="17279" x="6996113" y="4086225"/>
          <p14:tracePt t="17284" x="7059613" y="4086225"/>
          <p14:tracePt t="17288" x="7105650" y="4086225"/>
          <p14:tracePt t="17293" x="7162800" y="4065588"/>
          <p14:tracePt t="17294" x="7169150" y="4065588"/>
          <p14:tracePt t="17296" x="7188200" y="4059238"/>
          <p14:tracePt t="17301" x="7219950" y="4046538"/>
          <p14:tracePt t="17303" x="7245350" y="4040188"/>
          <p14:tracePt t="17306" x="7258050" y="4027488"/>
          <p14:tracePt t="17309" x="7283450" y="4014788"/>
          <p14:tracePt t="17311" x="7296150" y="4002088"/>
          <p14:tracePt t="17312" x="7302500" y="4002088"/>
          <p14:tracePt t="17314" x="7308850" y="3995738"/>
          <p14:tracePt t="17317" x="7334250" y="3976688"/>
          <p14:tracePt t="17319" x="7346950" y="3970338"/>
          <p14:tracePt t="17323" x="7366000" y="3951288"/>
          <p14:tracePt t="17326" x="7385050" y="3932238"/>
          <p14:tracePt t="17328" x="7397750" y="3919538"/>
          <p14:tracePt t="17329" x="7404100" y="3913188"/>
          <p14:tracePt t="17334" x="7435850" y="3881438"/>
          <p14:tracePt t="17336" x="7454900" y="3862388"/>
          <p14:tracePt t="17339" x="7461250" y="3856038"/>
          <p14:tracePt t="17343" x="7493000" y="3817938"/>
          <p14:tracePt t="17345" x="7505700" y="3805238"/>
          <p14:tracePt t="17347" x="7518400" y="3792538"/>
          <p14:tracePt t="17351" x="7537450" y="3760788"/>
          <p14:tracePt t="17353" x="7558088" y="3741738"/>
          <p14:tracePt t="17357" x="7577138" y="3716338"/>
          <p14:tracePt t="17360" x="7596188" y="3690938"/>
          <p14:tracePt t="17362" x="7608888" y="3678238"/>
          <p14:tracePt t="17364" x="7615238" y="3665538"/>
          <p14:tracePt t="17367" x="7634288" y="3632200"/>
          <p14:tracePt t="17369" x="7646988" y="3619500"/>
          <p14:tracePt t="17373" x="7666038" y="3594100"/>
          <p14:tracePt t="17376" x="7685088" y="3556000"/>
          <p14:tracePt t="17377" x="7691438" y="3549650"/>
          <p14:tracePt t="17378" x="7697788" y="3543300"/>
          <p14:tracePt t="17381" x="7704138" y="3524250"/>
          <p14:tracePt t="17384" x="7723188" y="3492500"/>
          <p14:tracePt t="17387" x="7735888" y="3473450"/>
          <p14:tracePt t="17391" x="7754938" y="3454400"/>
          <p14:tracePt t="17394" x="7773988" y="3403600"/>
          <p14:tracePt t="17395" x="7773988" y="3397250"/>
          <p14:tracePt t="17398" x="7780338" y="3384550"/>
          <p14:tracePt t="17401" x="7799388" y="3327400"/>
          <p14:tracePt t="17404" x="7805738" y="3289300"/>
          <p14:tracePt t="17409" x="7818438" y="3238500"/>
          <p14:tracePt t="17411" x="7831138" y="3211513"/>
          <p14:tracePt t="17414" x="7831138" y="3198813"/>
          <p14:tracePt t="17417" x="7843838" y="3128963"/>
          <p14:tracePt t="17419" x="7843838" y="3109913"/>
          <p14:tracePt t="17423" x="7850188" y="3084513"/>
          <p14:tracePt t="17426" x="7850188" y="3046413"/>
          <p14:tracePt t="17427" x="7850188" y="3040063"/>
          <p14:tracePt t="17429" x="7850188" y="3021013"/>
          <p14:tracePt t="17433" x="7850188" y="2976563"/>
          <p14:tracePt t="17436" x="7850188" y="2951163"/>
          <p14:tracePt t="17438" x="7850188" y="2938463"/>
          <p14:tracePt t="17442" x="7850188" y="2906713"/>
          <p14:tracePt t="17443" x="7850188" y="2900363"/>
          <p14:tracePt t="17445" x="7850188" y="2887663"/>
          <p14:tracePt t="17446" x="7850188" y="2881313"/>
          <p14:tracePt t="17451" x="7850188" y="2849563"/>
          <p14:tracePt t="17453" x="7850188" y="2843213"/>
          <p14:tracePt t="17456" x="7850188" y="2830513"/>
          <p14:tracePt t="17459" x="7850188" y="2811463"/>
          <p14:tracePt t="17460" x="7850188" y="2805113"/>
          <p14:tracePt t="17462" x="7850188" y="2798763"/>
          <p14:tracePt t="17464" x="7850188" y="2792413"/>
          <p14:tracePt t="17467" x="7850188" y="2778125"/>
          <p14:tracePt t="17468" x="7850188" y="2765425"/>
          <p14:tracePt t="17471" x="7850188" y="2752725"/>
          <p14:tracePt t="17475" x="7850188" y="2727325"/>
          <p14:tracePt t="17477" x="7850188" y="2714625"/>
          <p14:tracePt t="17479" x="7850188" y="2708275"/>
          <p14:tracePt t="17483" x="7850188" y="2682875"/>
          <p14:tracePt t="17485" x="7850188" y="2670175"/>
          <p14:tracePt t="17487" x="7850188" y="2663825"/>
          <p14:tracePt t="17490" x="7850188" y="2651125"/>
          <p14:tracePt t="17492" x="7843838" y="2632075"/>
          <p14:tracePt t="17493" x="7843838" y="2625725"/>
          <p14:tracePt t="17495" x="7843838" y="2613025"/>
          <p14:tracePt t="17496" x="7843838" y="2606675"/>
          <p14:tracePt t="17500" x="7837488" y="2593975"/>
          <p14:tracePt t="17502" x="7837488" y="2574925"/>
          <p14:tracePt t="17503" x="7837488" y="2568575"/>
          <p14:tracePt t="17506" x="7831138" y="2549525"/>
          <p14:tracePt t="17509" x="7831138" y="2530475"/>
          <p14:tracePt t="17510" x="7831138" y="2524125"/>
          <p14:tracePt t="17511" x="7824788" y="2511425"/>
          <p14:tracePt t="17513" x="7824788" y="2505075"/>
          <p14:tracePt t="17517" x="7818438" y="2479675"/>
          <p14:tracePt t="17520" x="7818438" y="2460625"/>
          <p14:tracePt t="17526" x="7805738" y="2422525"/>
          <p14:tracePt t="17528" x="7805738" y="2403475"/>
          <p14:tracePt t="17531" x="7805738" y="2397125"/>
          <p14:tracePt t="17535" x="7793038" y="2351088"/>
          <p14:tracePt t="17537" x="7793038" y="2332038"/>
          <p14:tracePt t="17544" x="7773988" y="2268538"/>
          <p14:tracePt t="17546" x="7773988" y="2243138"/>
          <p14:tracePt t="17552" x="7761288" y="2198688"/>
          <p14:tracePt t="17555" x="7748588" y="2166938"/>
          <p14:tracePt t="17561" x="7735888" y="2103438"/>
          <p14:tracePt t="17564" x="7729538" y="2084388"/>
          <p14:tracePt t="17569" x="7716838" y="2046288"/>
          <p14:tracePt t="17572" x="7704138" y="2020888"/>
          <p14:tracePt t="17578" x="7678738" y="1963738"/>
          <p14:tracePt t="17580" x="7672388" y="1957388"/>
          <p14:tracePt t="17585" x="7640638" y="1911350"/>
          <p14:tracePt t="17587" x="7634288" y="1898650"/>
          <p14:tracePt t="17594" x="7589838" y="1841500"/>
          <p14:tracePt t="17596" x="7577138" y="1828800"/>
          <p14:tracePt t="17601" x="7537450" y="1797050"/>
          <p14:tracePt t="17603" x="7518400" y="1784350"/>
          <p14:tracePt t="17606" x="7512050" y="1778000"/>
          <p14:tracePt t="17611" x="7448550" y="1733550"/>
          <p14:tracePt t="17613" x="7429500" y="1708150"/>
          <p14:tracePt t="17617" x="7391400" y="1682750"/>
          <p14:tracePt t="17620" x="7378700" y="1670050"/>
          <p14:tracePt t="17626" x="7308850" y="1638300"/>
          <p14:tracePt t="17629" x="7270750" y="1619250"/>
          <p14:tracePt t="17634" x="7226300" y="1593850"/>
          <p14:tracePt t="17637" x="7181850" y="1574800"/>
          <p14:tracePt t="17642" x="7131050" y="1549400"/>
          <p14:tracePt t="17645" x="7078663" y="1536700"/>
          <p14:tracePt t="17651" x="7034213" y="1524000"/>
          <p14:tracePt t="17653" x="7002463" y="1517650"/>
          <p14:tracePt t="17659" x="6938963" y="1504950"/>
          <p14:tracePt t="17661" x="6926263" y="1497013"/>
          <p14:tracePt t="17663" x="6907213" y="1497013"/>
          <p14:tracePt t="17668" x="6862763" y="1490663"/>
          <p14:tracePt t="17670" x="6843713" y="1490663"/>
          <p14:tracePt t="17675" x="6811963" y="1490663"/>
          <p14:tracePt t="17678" x="6780213" y="1490663"/>
          <p14:tracePt t="17680" x="6773863" y="1490663"/>
          <p14:tracePt t="17684" x="6735763" y="1490663"/>
          <p14:tracePt t="17686" x="6716713" y="1490663"/>
          <p14:tracePt t="17691" x="6678613" y="1497013"/>
          <p14:tracePt t="17694" x="6653213" y="1504950"/>
          <p14:tracePt t="17695" x="6634163" y="1511300"/>
          <p14:tracePt t="17697" x="6619875" y="1517650"/>
          <p14:tracePt t="17701" x="6569075" y="1543050"/>
          <p14:tracePt t="17705" x="6530975" y="1555750"/>
          <p14:tracePt t="17710" x="6454775" y="1600200"/>
          <p14:tracePt t="17712" x="6429375" y="1612900"/>
          <p14:tracePt t="17718" x="6353175" y="1651000"/>
          <p14:tracePt t="17721" x="6340475" y="1657350"/>
          <p14:tracePt t="17727" x="6257925" y="1714500"/>
          <p14:tracePt t="17729" x="6219825" y="1733550"/>
          <p14:tracePt t="17734" x="6148388" y="1784350"/>
          <p14:tracePt t="17736" x="6122988" y="1803400"/>
          <p14:tracePt t="17742" x="6072188" y="1835150"/>
          <p14:tracePt t="17744" x="6034088" y="1854200"/>
          <p14:tracePt t="17747" x="6015038" y="1879600"/>
          <p14:tracePt t="17753" x="5951538" y="1931988"/>
          <p14:tracePt t="17755" x="5932488" y="1951038"/>
          <p14:tracePt t="17760" x="5900738" y="1976438"/>
          <p14:tracePt t="17763" x="5875338" y="2001838"/>
          <p14:tracePt t="17768" x="5843588" y="2039938"/>
          <p14:tracePt t="17771" x="5837238" y="2052638"/>
          <p14:tracePt t="17776" x="5792788" y="2103438"/>
          <p14:tracePt t="17779" x="5780088" y="2122488"/>
          <p14:tracePt t="17784" x="5754688" y="2166938"/>
          <p14:tracePt t="17787" x="5741988" y="2192338"/>
          <p14:tracePt t="17793" x="5716588" y="2236788"/>
          <p14:tracePt t="17796" x="5716588" y="2243138"/>
          <p14:tracePt t="17798" x="5708650" y="2249488"/>
          <p14:tracePt t="17802" x="5689600" y="2287588"/>
          <p14:tracePt t="17805" x="5689600" y="2300288"/>
          <p14:tracePt t="17810" x="5676900" y="2332038"/>
          <p14:tracePt t="17814" x="5676900" y="2338388"/>
          <p14:tracePt t="17818" x="5676900" y="2359025"/>
          <p14:tracePt t="17820" x="5676900" y="2365375"/>
          <p14:tracePt t="17826" x="5670550" y="2397125"/>
          <p14:tracePt t="17828" x="5670550" y="2403475"/>
          <p14:tracePt t="17830" x="5670550" y="2409825"/>
          <p14:tracePt t="17834" x="5670550" y="2428875"/>
          <p14:tracePt t="17838" x="5670550" y="2447925"/>
          <p14:tracePt t="17842" x="5670550" y="2466975"/>
          <p14:tracePt t="17845" x="5676900" y="2486025"/>
          <p14:tracePt t="17847" x="5676900" y="2492375"/>
          <p14:tracePt t="17851" x="5683250" y="2511425"/>
          <p14:tracePt t="17854" x="5683250" y="2524125"/>
          <p14:tracePt t="17858" x="5689600" y="2536825"/>
          <p14:tracePt t="17861" x="5689600" y="2555875"/>
          <p14:tracePt t="17862" x="5695950" y="2562225"/>
          <p14:tracePt t="17868" x="5695950" y="2581275"/>
          <p14:tracePt t="17871" x="5702300" y="2587625"/>
          <p14:tracePt t="17876" x="5702300" y="2606675"/>
          <p14:tracePt t="17877" x="5702300" y="2613025"/>
          <p14:tracePt t="17879" x="5708650" y="2619375"/>
          <p14:tracePt t="17887" x="5708650" y="2638425"/>
          <p14:tracePt t="17891" x="5708650" y="2644775"/>
          <p14:tracePt t="17895" x="5716588" y="2651125"/>
          <p14:tracePt t="17902" x="5716588" y="2657475"/>
          <p14:tracePt t="17907" x="5716588" y="2663825"/>
          <p14:tracePt t="18849" x="5708650" y="2663825"/>
          <p14:tracePt t="18855" x="5702300" y="2670175"/>
          <p14:tracePt t="18864" x="5695950" y="2670175"/>
          <p14:tracePt t="18870" x="5689600" y="2670175"/>
          <p14:tracePt t="18885" x="5683250" y="2676525"/>
          <p14:tracePt t="18889" x="5670550" y="2682875"/>
          <p14:tracePt t="18897" x="5664200" y="2682875"/>
          <p14:tracePt t="18904" x="5657850" y="2682875"/>
          <p14:tracePt t="18909" x="5651500" y="2689225"/>
          <p14:tracePt t="18921" x="5645150" y="2689225"/>
          <p14:tracePt t="18926" x="5638800" y="2689225"/>
          <p14:tracePt t="18929" x="5638800" y="2695575"/>
          <p14:tracePt t="18939" x="5632450" y="2695575"/>
          <p14:tracePt t="18948" x="5626100" y="2695575"/>
          <p14:tracePt t="18956" x="5619750" y="2695575"/>
          <p14:tracePt t="18971" x="5619750" y="2701925"/>
          <p14:tracePt t="18972" x="5613400" y="2701925"/>
          <p14:tracePt t="18993" x="5607050" y="2701925"/>
          <p14:tracePt t="19006" x="5600700" y="2701925"/>
          <p14:tracePt t="19010" x="5600700" y="2708275"/>
          <p14:tracePt t="19020" x="5594350" y="2708275"/>
          <p14:tracePt t="19030" x="5588000" y="2708275"/>
          <p14:tracePt t="19037" x="5581650" y="2708275"/>
          <p14:tracePt t="19040" x="5581650" y="2714625"/>
          <p14:tracePt t="19044" x="5575300" y="2714625"/>
          <p14:tracePt t="19055" x="5568950" y="2720975"/>
          <p14:tracePt t="19058" x="5562600" y="2720975"/>
          <p14:tracePt t="19071" x="5556250" y="2720975"/>
          <p14:tracePt t="19073" x="5549900" y="2720975"/>
          <p14:tracePt t="19078" x="5549900" y="2727325"/>
          <p14:tracePt t="19088" x="5543550" y="2727325"/>
          <p14:tracePt t="19093" x="5543550" y="2733675"/>
          <p14:tracePt t="19098" x="5537200" y="2733675"/>
          <p14:tracePt t="19120" x="5537200" y="2740025"/>
          <p14:tracePt t="19124" x="5530850" y="2740025"/>
          <p14:tracePt t="19148" x="5530850" y="2746375"/>
          <p14:tracePt t="19161" x="5524500" y="2746375"/>
          <p14:tracePt t="19180" x="5524500" y="2752725"/>
          <p14:tracePt t="19213" x="5518150" y="2759075"/>
          <p14:tracePt t="19251" x="5511800" y="2759075"/>
          <p14:tracePt t="19257" x="5511800" y="2765425"/>
          <p14:tracePt t="19271" x="5505450" y="2771775"/>
          <p14:tracePt t="19285" x="5499100" y="2771775"/>
          <p14:tracePt t="19288" x="5499100" y="2778125"/>
          <p14:tracePt t="19293" x="5492750" y="2778125"/>
          <p14:tracePt t="19305" x="5486400" y="2784475"/>
          <p14:tracePt t="19313" x="5480050" y="2784475"/>
          <p14:tracePt t="19321" x="5467350" y="2792413"/>
          <p14:tracePt t="19331" x="5461000" y="2792413"/>
          <p14:tracePt t="19338" x="5454650" y="2798763"/>
          <p14:tracePt t="19349" x="5448300" y="2798763"/>
          <p14:tracePt t="19375" x="5441950" y="2798763"/>
          <p14:tracePt t="19426" x="5441950" y="2805113"/>
          <p14:tracePt t="19429" x="5435600" y="2805113"/>
          <p14:tracePt t="19457" x="5429250" y="2805113"/>
          <p14:tracePt t="19466" x="5429250" y="2811463"/>
          <p14:tracePt t="19474" x="5422900" y="2811463"/>
          <p14:tracePt t="19486" x="5422900" y="2817813"/>
          <p14:tracePt t="19492" x="5416550" y="2817813"/>
          <p14:tracePt t="19499" x="5416550" y="2824163"/>
          <p14:tracePt t="19500" x="5410200" y="2824163"/>
          <p14:tracePt t="19507" x="5403850" y="2830513"/>
          <p14:tracePt t="19512" x="5397500" y="2830513"/>
          <p14:tracePt t="19513" x="5397500" y="2836863"/>
          <p14:tracePt t="19519" x="5391150" y="2836863"/>
          <p14:tracePt t="19524" x="5391150" y="2843213"/>
          <p14:tracePt t="19525" x="5384800" y="2843213"/>
          <p14:tracePt t="19527" x="5384800" y="2849563"/>
          <p14:tracePt t="19529" x="5378450" y="2849563"/>
          <p14:tracePt t="19534" x="5378450" y="2855913"/>
          <p14:tracePt t="19535" x="5372100" y="2855913"/>
          <p14:tracePt t="19542" x="5365750" y="2862263"/>
          <p14:tracePt t="19550" x="5359400" y="2868613"/>
          <p14:tracePt t="19558" x="5353050" y="2874963"/>
          <p14:tracePt t="19577" x="5353050" y="2881313"/>
          <p14:tracePt t="19587" x="5346700" y="2887663"/>
          <p14:tracePt t="19610" x="5346700" y="2894013"/>
          <p14:tracePt t="19629" x="5346700" y="2900363"/>
          <p14:tracePt t="19652" x="5346700" y="2906713"/>
          <p14:tracePt t="19664" x="5346700" y="2913063"/>
          <p14:tracePt t="19677" x="5346700" y="2919413"/>
          <p14:tracePt t="19689" x="5346700" y="2925763"/>
          <p14:tracePt t="19697" x="5346700" y="2932113"/>
          <p14:tracePt t="19709" x="5346700" y="2938463"/>
          <p14:tracePt t="19713" x="5346700" y="2944813"/>
          <p14:tracePt t="19718" x="5353050" y="2944813"/>
          <p14:tracePt t="19723" x="5359400" y="2951163"/>
          <p14:tracePt t="19726" x="5365750" y="2957513"/>
          <p14:tracePt t="19735" x="5378450" y="2963863"/>
          <p14:tracePt t="19738" x="5384800" y="2963863"/>
          <p14:tracePt t="19743" x="5397500" y="2970213"/>
          <p14:tracePt t="19745" x="5410200" y="2976563"/>
          <p14:tracePt t="19750" x="5422900" y="2982913"/>
          <p14:tracePt t="19752" x="5429250" y="2982913"/>
          <p14:tracePt t="19756" x="5441950" y="2989263"/>
          <p14:tracePt t="19759" x="5454650" y="2995613"/>
          <p14:tracePt t="19761" x="5467350" y="3001963"/>
          <p14:tracePt t="19767" x="5480050" y="3008313"/>
          <p14:tracePt t="19769" x="5492750" y="3014663"/>
          <p14:tracePt t="19773" x="5505450" y="3021013"/>
          <p14:tracePt t="19776" x="5524500" y="3027363"/>
          <p14:tracePt t="19778" x="5530850" y="3027363"/>
          <p14:tracePt t="19780" x="5537200" y="3027363"/>
          <p14:tracePt t="19784" x="5556250" y="3040063"/>
          <p14:tracePt t="19787" x="5562600" y="3040063"/>
          <p14:tracePt t="19792" x="5575300" y="3046413"/>
          <p14:tracePt t="19793" x="5588000" y="3046413"/>
          <p14:tracePt t="19795" x="5588000" y="3052763"/>
          <p14:tracePt t="19797" x="5594350" y="3052763"/>
          <p14:tracePt t="19800" x="5607050" y="3059113"/>
          <p14:tracePt t="19802" x="5613400" y="3059113"/>
          <p14:tracePt t="19807" x="5626100" y="3059113"/>
          <p14:tracePt t="19809" x="5632450" y="3065463"/>
          <p14:tracePt t="19812" x="5638800" y="3065463"/>
          <p14:tracePt t="19813" x="5645150" y="3065463"/>
          <p14:tracePt t="19817" x="5651500" y="3071813"/>
          <p14:tracePt t="19819" x="5657850" y="3071813"/>
          <p14:tracePt t="19821" x="5664200" y="3071813"/>
          <p14:tracePt t="19826" x="5670550" y="3071813"/>
          <p14:tracePt t="19827" x="5676900" y="3071813"/>
          <p14:tracePt t="19829" x="5676900" y="3078163"/>
          <p14:tracePt t="19834" x="5683250" y="3078163"/>
          <p14:tracePt t="19837" x="5689600" y="3078163"/>
          <p14:tracePt t="19842" x="5695950" y="3078163"/>
          <p14:tracePt t="19850" x="5702300" y="3078163"/>
          <p14:tracePt t="19909" x="5702300" y="3084513"/>
          <p14:tracePt t="20008" x="5708650" y="3084513"/>
          <p14:tracePt t="20025" x="5716588" y="3084513"/>
          <p14:tracePt t="20034" x="5722938" y="3084513"/>
          <p14:tracePt t="20042" x="5729288" y="3090863"/>
          <p14:tracePt t="20049" x="5735638" y="3090863"/>
          <p14:tracePt t="20054" x="5741988" y="3090863"/>
          <p14:tracePt t="20060" x="5748338" y="3097213"/>
          <p14:tracePt t="20066" x="5754688" y="3097213"/>
          <p14:tracePt t="20071" x="5761038" y="3097213"/>
          <p14:tracePt t="20079" x="5767388" y="3097213"/>
          <p14:tracePt t="20083" x="5767388" y="3103563"/>
          <p14:tracePt t="20115" x="5773738" y="3103563"/>
          <p14:tracePt t="20127" x="5780088" y="3103563"/>
          <p14:tracePt t="20133" x="5786438" y="3109913"/>
          <p14:tracePt t="20139" x="5792788" y="3109913"/>
          <p14:tracePt t="20142" x="5799138" y="3109913"/>
          <p14:tracePt t="20143" x="5799138" y="3116263"/>
          <p14:tracePt t="20146" x="5805488" y="3116263"/>
          <p14:tracePt t="20150" x="5811838" y="3116263"/>
          <p14:tracePt t="20152" x="5811838" y="3122613"/>
          <p14:tracePt t="20154" x="5818188" y="3122613"/>
          <p14:tracePt t="20157" x="5824538" y="3122613"/>
          <p14:tracePt t="20159" x="5830888" y="3128963"/>
          <p14:tracePt t="20160" x="5837238" y="3128963"/>
          <p14:tracePt t="20163" x="5843588" y="3128963"/>
          <p14:tracePt t="20166" x="5849938" y="3128963"/>
          <p14:tracePt t="20168" x="5856288" y="3135313"/>
          <p14:tracePt t="20170" x="5862638" y="3135313"/>
          <p14:tracePt t="20173" x="5868988" y="3135313"/>
          <p14:tracePt t="20175" x="5875338" y="3135313"/>
          <p14:tracePt t="20177" x="5875338" y="3141663"/>
          <p14:tracePt t="20178" x="5881688" y="3141663"/>
          <p14:tracePt t="20183" x="5888038" y="3141663"/>
          <p14:tracePt t="20184" x="5894388" y="3141663"/>
          <p14:tracePt t="20187" x="5900738" y="3141663"/>
          <p14:tracePt t="20190" x="5907088" y="3148013"/>
          <p14:tracePt t="20192" x="5913438" y="3148013"/>
          <p14:tracePt t="20196" x="5919788" y="3148013"/>
          <p14:tracePt t="20199" x="5926138" y="3154363"/>
          <p14:tracePt t="20201" x="5932488" y="3154363"/>
          <p14:tracePt t="20206" x="5938838" y="3154363"/>
          <p14:tracePt t="20208" x="5945188" y="3154363"/>
          <p14:tracePt t="20210" x="5951538" y="3160713"/>
          <p14:tracePt t="20211" x="5957888" y="3160713"/>
          <p14:tracePt t="20212" x="5964238" y="3160713"/>
          <p14:tracePt t="20217" x="5976938" y="3160713"/>
          <p14:tracePt t="20218" x="5983288" y="3160713"/>
          <p14:tracePt t="20219" x="5989638" y="3167063"/>
          <p14:tracePt t="20222" x="5995988" y="3167063"/>
          <p14:tracePt t="20225" x="6008688" y="3167063"/>
          <p14:tracePt t="20225" x="6015038" y="3173413"/>
          <p14:tracePt t="20227" x="6021388" y="3173413"/>
          <p14:tracePt t="20228" x="6027738" y="3173413"/>
          <p14:tracePt t="20231" x="6034088" y="3173413"/>
          <p14:tracePt t="20233" x="6053138" y="3179763"/>
          <p14:tracePt t="20235" x="6059488" y="3179763"/>
          <p14:tracePt t="20239" x="6078538" y="3179763"/>
          <p14:tracePt t="20242" x="6091238" y="3186113"/>
          <p14:tracePt t="20244" x="6097588" y="3186113"/>
          <p14:tracePt t="20245" x="6103938" y="3186113"/>
          <p14:tracePt t="20250" x="6122988" y="3186113"/>
          <p14:tracePt t="20252" x="6129338" y="3186113"/>
          <p14:tracePt t="20256" x="6135688" y="3186113"/>
          <p14:tracePt t="20259" x="6142038" y="3186113"/>
          <p14:tracePt t="20260" x="6148388" y="3186113"/>
          <p14:tracePt t="20266" x="6154738" y="3186113"/>
          <p14:tracePt t="20331" x="6161088" y="3186113"/>
          <p14:tracePt t="20355" x="6167438" y="3186113"/>
          <p14:tracePt t="20469" x="6175375" y="3186113"/>
          <p14:tracePt t="20486" x="6181725" y="3186113"/>
          <p14:tracePt t="20528" x="6188075" y="3186113"/>
          <p14:tracePt t="20561" x="6194425" y="3186113"/>
          <p14:tracePt t="20578" x="6200775" y="3186113"/>
          <p14:tracePt t="20585" x="6207125" y="3186113"/>
          <p14:tracePt t="20597" x="6213475" y="3186113"/>
          <p14:tracePt t="20627" x="6219825" y="3186113"/>
          <p14:tracePt t="20647" x="6219825" y="3192463"/>
          <p14:tracePt t="20659" x="6226175" y="3192463"/>
          <p14:tracePt t="20678" x="6232525" y="3192463"/>
          <p14:tracePt t="20696" x="6238875" y="3192463"/>
          <p14:tracePt t="20710" x="6245225" y="3192463"/>
          <p14:tracePt t="20722" x="6251575" y="3192463"/>
          <p14:tracePt t="20780" x="6257925" y="3192463"/>
          <p14:tracePt t="20920" x="6264275" y="3192463"/>
          <p14:tracePt t="21002" x="6270625" y="3192463"/>
          <p14:tracePt t="23042" x="6276975" y="3192463"/>
          <p14:tracePt t="23049" x="6283325" y="3192463"/>
          <p14:tracePt t="23054" x="6308725" y="3205163"/>
          <p14:tracePt t="23058" x="6321425" y="3211513"/>
          <p14:tracePt t="23064" x="6353175" y="3219450"/>
          <p14:tracePt t="23077" x="6435725" y="3257550"/>
          <p14:tracePt t="23081" x="6448425" y="3263900"/>
          <p14:tracePt t="23090" x="6543675" y="3314700"/>
          <p14:tracePt t="23097" x="6581775" y="3340100"/>
          <p14:tracePt t="23106" x="6634163" y="3384550"/>
          <p14:tracePt t="23116" x="6646863" y="3397250"/>
          <p14:tracePt t="23125" x="6691313" y="3454400"/>
          <p14:tracePt t="23130" x="6697663" y="3473450"/>
          <p14:tracePt t="23137" x="6704013" y="3473450"/>
          <p14:tracePt t="23146" x="6716713" y="3524250"/>
          <p14:tracePt t="23157" x="6729413" y="3587750"/>
          <p14:tracePt t="23165" x="6729413" y="3606800"/>
          <p14:tracePt t="23168" x="6729413" y="3646488"/>
          <p14:tracePt t="23175" x="6729413" y="3697288"/>
          <p14:tracePt t="23182" x="6729413" y="3722688"/>
          <p14:tracePt t="23189" x="6723063" y="3786188"/>
          <p14:tracePt t="23199" x="6697663" y="3849688"/>
          <p14:tracePt t="23202" x="6672263" y="3900488"/>
          <p14:tracePt t="23205" x="6646863" y="3938588"/>
          <p14:tracePt t="23208" x="6626225" y="3970338"/>
          <p14:tracePt t="23211" x="6607175" y="3995738"/>
          <p14:tracePt t="23213" x="6600825" y="4002088"/>
          <p14:tracePt t="23218" x="6518275" y="4086225"/>
          <p14:tracePt t="23221" x="6499225" y="4117975"/>
          <p14:tracePt t="23227" x="6397625" y="4213225"/>
          <p14:tracePt t="23230" x="6365875" y="4244975"/>
          <p14:tracePt t="23234" x="6276975" y="4314825"/>
          <p14:tracePt t="23236" x="6245225" y="4346575"/>
          <p14:tracePt t="23240" x="6181725" y="4384675"/>
          <p14:tracePt t="23243" x="6097588" y="4441825"/>
          <p14:tracePt t="23248" x="6065838" y="4467225"/>
          <p14:tracePt t="23253" x="5888038" y="4570413"/>
          <p14:tracePt t="23255" x="5849938" y="4595813"/>
          <p14:tracePt t="23257" x="5799138" y="4614863"/>
          <p14:tracePt t="23260" x="5741988" y="4640263"/>
          <p14:tracePt t="23263" x="5695950" y="4652963"/>
          <p14:tracePt t="23267" x="5575300" y="4703763"/>
          <p14:tracePt t="23269" x="5537200" y="4710113"/>
          <p14:tracePt t="23273" x="5461000" y="4735513"/>
          <p14:tracePt t="23276" x="5378450" y="4754563"/>
          <p14:tracePt t="23280" x="5334000" y="4767263"/>
          <p14:tracePt t="23283" x="5249863" y="4773613"/>
          <p14:tracePt t="23286" x="5154613" y="4792663"/>
          <p14:tracePt t="23289" x="5103813" y="4792663"/>
          <p14:tracePt t="23291" x="5053013" y="4799013"/>
          <p14:tracePt t="23294" x="4983163" y="4799013"/>
          <p14:tracePt t="23296" x="4957763" y="4799013"/>
          <p14:tracePt t="23300" x="4849813" y="4799013"/>
          <p14:tracePt t="23302" x="4797425" y="4799013"/>
          <p14:tracePt t="23306" x="4746625" y="4799013"/>
          <p14:tracePt t="23309" x="4632325" y="4779963"/>
          <p14:tracePt t="23311" x="4581525" y="4773613"/>
          <p14:tracePt t="23313" x="4556125" y="4773613"/>
          <p14:tracePt t="23319" x="4429125" y="4741863"/>
          <p14:tracePt t="23322" x="4346575" y="4716463"/>
          <p14:tracePt t="23324" x="4306888" y="4710113"/>
          <p14:tracePt t="23326" x="4268788" y="4697413"/>
          <p14:tracePt t="23330" x="4237038" y="4684713"/>
          <p14:tracePt t="23334" x="4110038" y="4627563"/>
          <p14:tracePt t="23337" x="4052888" y="4595813"/>
          <p14:tracePt t="23341" x="4008438" y="4564063"/>
          <p14:tracePt t="23344" x="3938588" y="4513263"/>
          <p14:tracePt t="23346" x="3919538" y="4498975"/>
          <p14:tracePt t="23351" x="3829050" y="4416425"/>
          <p14:tracePt t="23353" x="3790950" y="4378325"/>
          <p14:tracePt t="23359" x="3714750" y="4276725"/>
          <p14:tracePt t="23360" x="3695700" y="4257675"/>
          <p14:tracePt t="23361" x="3689350" y="4251325"/>
          <p14:tracePt t="23364" x="3683000" y="4238625"/>
          <p14:tracePt t="23367" x="3632200" y="4156075"/>
          <p14:tracePt t="23369" x="3606800" y="4117975"/>
          <p14:tracePt t="23373" x="3575050" y="4040188"/>
          <p14:tracePt t="23376" x="3543300" y="3951288"/>
          <p14:tracePt t="23379" x="3505200" y="3875088"/>
          <p14:tracePt t="23383" x="3479800" y="3779838"/>
          <p14:tracePt t="23386" x="3467100" y="3729038"/>
          <p14:tracePt t="23390" x="3460750" y="3671888"/>
          <p14:tracePt t="23394" x="3427413" y="3536950"/>
          <p14:tracePt t="23396" x="3427413" y="3517900"/>
          <p14:tracePt t="23401" x="3427413" y="3390900"/>
          <p14:tracePt t="23403" x="3427413" y="3346450"/>
          <p14:tracePt t="23408" x="3427413" y="3276600"/>
          <p14:tracePt t="23411" x="3448050" y="3141663"/>
          <p14:tracePt t="23414" x="3454400" y="3116263"/>
          <p14:tracePt t="23417" x="3479800" y="3021013"/>
          <p14:tracePt t="23420" x="3498850" y="2976563"/>
          <p14:tracePt t="23426" x="3568700" y="2817813"/>
          <p14:tracePt t="23427" x="3581400" y="2798763"/>
          <p14:tracePt t="23428" x="3587750" y="2792413"/>
          <p14:tracePt t="23431" x="3594100" y="2771775"/>
          <p14:tracePt t="23433" x="3663950" y="2676525"/>
          <p14:tracePt t="23435" x="3695700" y="2632075"/>
          <p14:tracePt t="23438" x="3727450" y="2581275"/>
          <p14:tracePt t="23442" x="3810000" y="2473325"/>
          <p14:tracePt t="23444" x="3854450" y="2422525"/>
          <p14:tracePt t="23445" x="3867150" y="2403475"/>
          <p14:tracePt t="23449" x="3951288" y="2312988"/>
          <p14:tracePt t="23452" x="4021138" y="2249488"/>
          <p14:tracePt t="23456" x="4084638" y="2179638"/>
          <p14:tracePt t="23460" x="4205288" y="2071688"/>
          <p14:tracePt t="23462" x="4275138" y="2001838"/>
          <p14:tracePt t="23466" x="4391025" y="1917700"/>
          <p14:tracePt t="23468" x="4435475" y="1885950"/>
          <p14:tracePt t="23473" x="4511675" y="1822450"/>
          <p14:tracePt t="23477" x="4670425" y="1720850"/>
          <p14:tracePt t="23479" x="4733925" y="1689100"/>
          <p14:tracePt t="23482" x="4830763" y="1625600"/>
          <p14:tracePt t="23484" x="4906963" y="1587500"/>
          <p14:tracePt t="23487" x="4957763" y="1555750"/>
          <p14:tracePt t="23491" x="5065713" y="1504950"/>
          <p14:tracePt t="23495" x="5205413" y="1446213"/>
          <p14:tracePt t="23500" x="5327650" y="1395413"/>
          <p14:tracePt t="23502" x="5391150" y="1376363"/>
          <p14:tracePt t="23509" x="5562600" y="1319213"/>
          <p14:tracePt t="23511" x="5619750" y="1312863"/>
          <p14:tracePt t="23513" x="5638800" y="1300163"/>
          <p14:tracePt t="23517" x="5799138" y="1281113"/>
          <p14:tracePt t="23519" x="5856288" y="1262063"/>
          <p14:tracePt t="23525" x="5995988" y="1243013"/>
          <p14:tracePt t="23527" x="6053138" y="1243013"/>
          <p14:tracePt t="23528" x="6091238" y="1243013"/>
          <p14:tracePt t="23530" x="6110288" y="1236663"/>
          <p14:tracePt t="23534" x="6270625" y="1236663"/>
          <p14:tracePt t="23536" x="6327775" y="1236663"/>
          <p14:tracePt t="23543" x="6550025" y="1249363"/>
          <p14:tracePt t="23545" x="6594475" y="1249363"/>
          <p14:tracePt t="23550" x="6761163" y="1274763"/>
          <p14:tracePt t="23554" x="6843713" y="1293813"/>
          <p14:tracePt t="23558" x="6977063" y="1331913"/>
          <p14:tracePt t="23560" x="7021513" y="1350963"/>
          <p14:tracePt t="23561" x="7046913" y="1357313"/>
          <p14:tracePt t="23563" x="7072313" y="1376363"/>
          <p14:tracePt t="23567" x="7162800" y="1414463"/>
          <p14:tracePt t="23569" x="7181850" y="1433513"/>
          <p14:tracePt t="23573" x="7289800" y="1484313"/>
          <p14:tracePt t="23576" x="7340600" y="1524000"/>
          <p14:tracePt t="23577" x="7372350" y="1549400"/>
          <p14:tracePt t="23579" x="7385050" y="1562100"/>
          <p14:tracePt t="23583" x="7448550" y="1612900"/>
          <p14:tracePt t="23585" x="7493000" y="1651000"/>
          <p14:tracePt t="23589" x="7524750" y="1689100"/>
          <p14:tracePt t="23593" x="7577138" y="1733550"/>
          <p14:tracePt t="23595" x="7596188" y="1765300"/>
          <p14:tracePt t="23600" x="7634288" y="1816100"/>
          <p14:tracePt t="23602" x="7646988" y="1828800"/>
          <p14:tracePt t="23607" x="7685088" y="1892300"/>
          <p14:tracePt t="23609" x="7697788" y="1931988"/>
          <p14:tracePt t="23611" x="7710488" y="1944688"/>
          <p14:tracePt t="23613" x="7710488" y="1957388"/>
          <p14:tracePt t="23617" x="7729538" y="1995488"/>
          <p14:tracePt t="23619" x="7735888" y="2008188"/>
          <p14:tracePt t="23622" x="7735888" y="2020888"/>
          <p14:tracePt t="23626" x="7742238" y="2046288"/>
          <p14:tracePt t="23627" x="7742238" y="2058988"/>
          <p14:tracePt t="23629" x="7742238" y="2065338"/>
          <p14:tracePt t="23633" x="7742238" y="2078038"/>
          <p14:tracePt t="23635" x="7742238" y="2084388"/>
          <p14:tracePt t="23639" x="7742238" y="2090738"/>
          <p14:tracePt t="23642" x="7742238" y="2097088"/>
          <p14:tracePt t="23644" x="7742238" y="2103438"/>
          <p14:tracePt t="23651" x="7742238" y="2109788"/>
          <p14:tracePt t="23659" x="7742238" y="2116138"/>
          <p14:tracePt t="23665" x="7742238" y="2122488"/>
          <p14:tracePt t="23686" x="7735888" y="2128838"/>
          <p14:tracePt t="24102" x="7735888" y="2135188"/>
          <p14:tracePt t="24106" x="7729538" y="2141538"/>
          <p14:tracePt t="24110" x="7723188" y="2147888"/>
          <p14:tracePt t="24114" x="7716838" y="2160588"/>
          <p14:tracePt t="24118" x="7697788" y="2179638"/>
          <p14:tracePt t="24122" x="7685088" y="2205038"/>
          <p14:tracePt t="24128" x="7653338" y="2243138"/>
          <p14:tracePt t="24132" x="7646988" y="2249488"/>
          <p14:tracePt t="24138" x="7589838" y="2312988"/>
          <p14:tracePt t="24142" x="7551738" y="2344738"/>
          <p14:tracePt t="24147" x="7524750" y="2371725"/>
          <p14:tracePt t="24153" x="7486650" y="2409825"/>
          <p14:tracePt t="24158" x="7442200" y="2447925"/>
          <p14:tracePt t="24163" x="7410450" y="2479675"/>
          <p14:tracePt t="24167" x="7385050" y="2517775"/>
          <p14:tracePt t="24172" x="7353300" y="2543175"/>
          <p14:tracePt t="24177" x="7321550" y="2574925"/>
          <p14:tracePt t="24181" x="7302500" y="2593975"/>
          <p14:tracePt t="24185" x="7277100" y="2625725"/>
          <p14:tracePt t="24190" x="7251700" y="2651125"/>
          <p14:tracePt t="24193" x="7232650" y="2670175"/>
          <p14:tracePt t="24198" x="7219950" y="2682875"/>
          <p14:tracePt t="24202" x="7194550" y="2708275"/>
          <p14:tracePt t="24207" x="7175500" y="2727325"/>
          <p14:tracePt t="24211" x="7162800" y="2733675"/>
          <p14:tracePt t="24215" x="7156450" y="2740025"/>
          <p14:tracePt t="24222" x="7131050" y="2759075"/>
          <p14:tracePt t="24226" x="7124700" y="2765425"/>
          <p14:tracePt t="24229" x="7112000" y="2771775"/>
          <p14:tracePt t="24234" x="7105650" y="2778125"/>
          <p14:tracePt t="24236" x="7099300" y="2778125"/>
          <p14:tracePt t="24241" x="7092950" y="2784475"/>
          <p14:tracePt t="24245" x="7085013" y="2784475"/>
          <p14:tracePt t="24251" x="7078663" y="2784475"/>
          <p14:tracePt t="24254" x="7078663" y="2792413"/>
          <p14:tracePt t="24266" x="7072313" y="2792413"/>
          <p14:tracePt t="24284" x="7072313" y="2798763"/>
          <p14:tracePt t="24302" x="7072313" y="2805113"/>
          <p14:tracePt t="24310" x="7072313" y="2811463"/>
          <p14:tracePt t="24313" x="7065963" y="2811463"/>
          <p14:tracePt t="24316" x="7065963" y="2817813"/>
          <p14:tracePt t="24321" x="7059613" y="2824163"/>
          <p14:tracePt t="24326" x="7059613" y="2830513"/>
          <p14:tracePt t="24327" x="7053263" y="2830513"/>
          <p14:tracePt t="24329" x="7053263" y="2836863"/>
          <p14:tracePt t="24333" x="7046913" y="2843213"/>
          <p14:tracePt t="24336" x="7040563" y="2855913"/>
          <p14:tracePt t="24339" x="7034213" y="2862263"/>
          <p14:tracePt t="24341" x="7027863" y="2868613"/>
          <p14:tracePt t="24343" x="7021513" y="2874963"/>
          <p14:tracePt t="24345" x="7021513" y="2881313"/>
          <p14:tracePt t="24349" x="7008813" y="2887663"/>
          <p14:tracePt t="24352" x="7002463" y="2894013"/>
          <p14:tracePt t="24356" x="6989763" y="2906713"/>
          <p14:tracePt t="24358" x="6983413" y="2913063"/>
          <p14:tracePt t="24360" x="6977063" y="2919413"/>
          <p14:tracePt t="24362" x="6970713" y="2925763"/>
          <p14:tracePt t="24366" x="6958013" y="2938463"/>
          <p14:tracePt t="24369" x="6951663" y="2938463"/>
          <p14:tracePt t="24375" x="6938963" y="2957513"/>
          <p14:tracePt t="24376" x="6932613" y="2957513"/>
          <p14:tracePt t="24378" x="6926263" y="2963863"/>
          <p14:tracePt t="24383" x="6913563" y="2970213"/>
          <p14:tracePt t="24385" x="6907213" y="2976563"/>
          <p14:tracePt t="24391" x="6888163" y="2989263"/>
          <p14:tracePt t="24393" x="6881813" y="2989263"/>
          <p14:tracePt t="24395" x="6875463" y="2995613"/>
          <p14:tracePt t="24399" x="6850063" y="3008313"/>
          <p14:tracePt t="24405" x="6824663" y="3021013"/>
          <p14:tracePt t="24409" x="6792913" y="3033713"/>
          <p14:tracePt t="24411" x="6780213" y="3040063"/>
          <p14:tracePt t="24413" x="6767513" y="3040063"/>
          <p14:tracePt t="24417" x="6723063" y="3059113"/>
          <p14:tracePt t="24419" x="6704013" y="3071813"/>
          <p14:tracePt t="24425" x="6659563" y="3090863"/>
          <p14:tracePt t="24427" x="6640513" y="3097213"/>
          <p14:tracePt t="24430" x="6634163" y="3097213"/>
          <p14:tracePt t="24434" x="6588125" y="3116263"/>
          <p14:tracePt t="24437" x="6569075" y="3128963"/>
          <p14:tracePt t="24445" x="6537325" y="3148013"/>
          <p14:tracePt t="24450" x="6524625" y="3154363"/>
          <p14:tracePt t="24453" x="6518275" y="3160713"/>
          <p14:tracePt t="24456" x="6511925" y="3167063"/>
          <p14:tracePt t="24460" x="6511925" y="3173413"/>
          <p14:tracePt t="24462" x="6505575" y="3173413"/>
          <p14:tracePt t="24467" x="6505575" y="3179763"/>
          <p14:tracePt t="24476" x="6505575" y="3186113"/>
          <p14:tracePt t="24484" x="6505575" y="3192463"/>
          <p14:tracePt t="24493" x="6505575" y="3198813"/>
          <p14:tracePt t="24505" x="6505575" y="3205163"/>
          <p14:tracePt t="24516" x="6505575" y="3211513"/>
          <p14:tracePt t="24533" x="6505575" y="3219450"/>
          <p14:tracePt t="24550" x="6505575" y="3225800"/>
          <p14:tracePt t="24588" x="6505575" y="3232150"/>
          <p14:tracePt t="24600" x="6505575" y="3238500"/>
          <p14:tracePt t="24609" x="6505575" y="3244850"/>
          <p14:tracePt t="24617" x="6505575" y="3251200"/>
          <p14:tracePt t="24628" x="6505575" y="3257550"/>
          <p14:tracePt t="24636" x="6505575" y="3263900"/>
          <p14:tracePt t="24643" x="6505575" y="3270250"/>
          <p14:tracePt t="24650" x="6505575" y="3276600"/>
          <p14:tracePt t="24658" x="6499225" y="3282950"/>
          <p14:tracePt t="24661" x="6499225" y="3289300"/>
          <p14:tracePt t="24667" x="6499225" y="3295650"/>
          <p14:tracePt t="24674" x="6492875" y="3302000"/>
          <p14:tracePt t="24677" x="6492875" y="3308350"/>
          <p14:tracePt t="24684" x="6492875" y="3314700"/>
          <p14:tracePt t="24691" x="6492875" y="3321050"/>
          <p14:tracePt t="24694" x="6486525" y="3327400"/>
          <p14:tracePt t="24701" x="6486525" y="3333750"/>
          <p14:tracePt t="24706" x="6480175" y="3333750"/>
          <p14:tracePt t="24710" x="6480175" y="3340100"/>
          <p14:tracePt t="24717" x="6473825" y="3340100"/>
          <p14:tracePt t="24718" x="6467475" y="3346450"/>
          <p14:tracePt t="24726" x="6454775" y="3352800"/>
          <p14:tracePt t="24728" x="6448425" y="3352800"/>
          <p14:tracePt t="24735" x="6423025" y="3359150"/>
          <p14:tracePt t="24738" x="6410325" y="3365500"/>
          <p14:tracePt t="24743" x="6391275" y="3371850"/>
          <p14:tracePt t="24745" x="6378575" y="3371850"/>
          <p14:tracePt t="24750" x="6359525" y="3378200"/>
          <p14:tracePt t="24754" x="6346825" y="3384550"/>
          <p14:tracePt t="24759" x="6315075" y="3390900"/>
          <p14:tracePt t="24761" x="6308725" y="3397250"/>
          <p14:tracePt t="24766" x="6276975" y="3403600"/>
          <p14:tracePt t="24769" x="6257925" y="3409950"/>
          <p14:tracePt t="24775" x="6226175" y="3409950"/>
          <p14:tracePt t="24778" x="6207125" y="3416300"/>
          <p14:tracePt t="24783" x="6175375" y="3416300"/>
          <p14:tracePt t="24786" x="6148388" y="3416300"/>
          <p14:tracePt t="24792" x="6110288" y="3416300"/>
          <p14:tracePt t="24795" x="6072188" y="3416300"/>
          <p14:tracePt t="24800" x="6034088" y="3416300"/>
          <p14:tracePt t="24802" x="6008688" y="3416300"/>
          <p14:tracePt t="24809" x="5945188" y="3416300"/>
          <p14:tracePt t="24812" x="5932488" y="3409950"/>
          <p14:tracePt t="24814" x="5919788" y="3409950"/>
          <p14:tracePt t="24817" x="5868988" y="3403600"/>
          <p14:tracePt t="24820" x="5849938" y="3397250"/>
          <p14:tracePt t="24825" x="5805488" y="3390900"/>
          <p14:tracePt t="24828" x="5780088" y="3384550"/>
          <p14:tracePt t="24830" x="5761038" y="3378200"/>
          <p14:tracePt t="24833" x="5716588" y="3365500"/>
          <p14:tracePt t="24835" x="5702300" y="3359150"/>
          <p14:tracePt t="24841" x="5664200" y="3346450"/>
          <p14:tracePt t="24843" x="5638800" y="3340100"/>
          <p14:tracePt t="24845" x="5626100" y="3333750"/>
          <p14:tracePt t="24850" x="5594350" y="3314700"/>
          <p14:tracePt t="24853" x="5581650" y="3308350"/>
          <p14:tracePt t="24856" x="5556250" y="3289300"/>
          <p14:tracePt t="24861" x="5518150" y="3270250"/>
          <p14:tracePt t="24863" x="5511800" y="3263900"/>
          <p14:tracePt t="24866" x="5492750" y="3251200"/>
          <p14:tracePt t="24868" x="5480050" y="3244850"/>
          <p14:tracePt t="24872" x="5467350" y="3238500"/>
          <p14:tracePt t="24877" x="5435600" y="3211513"/>
          <p14:tracePt t="24879" x="5422900" y="3205163"/>
          <p14:tracePt t="24886" x="5384800" y="3173413"/>
          <p14:tracePt t="24890" x="5365750" y="3160713"/>
          <p14:tracePt t="24893" x="5346700" y="3141663"/>
          <p14:tracePt t="24897" x="5340350" y="3135313"/>
          <p14:tracePt t="24901" x="5314950" y="3116263"/>
          <p14:tracePt t="24902" x="5308600" y="3109913"/>
          <p14:tracePt t="24904" x="5302250" y="3109913"/>
          <p14:tracePt t="24907" x="5289550" y="3097213"/>
          <p14:tracePt t="24910" x="5289550" y="3090863"/>
          <p14:tracePt t="24914" x="5283200" y="3084513"/>
          <p14:tracePt t="24917" x="5270500" y="3065463"/>
          <p14:tracePt t="24919" x="5264150" y="3065463"/>
          <p14:tracePt t="24922" x="5264150" y="3059113"/>
          <p14:tracePt t="24928" x="5256213" y="3040063"/>
          <p14:tracePt t="24934" x="5249863" y="3021013"/>
          <p14:tracePt t="24939" x="5249863" y="3008313"/>
          <p14:tracePt t="24944" x="5249863" y="2989263"/>
          <p14:tracePt t="24945" x="5249863" y="2982913"/>
          <p14:tracePt t="24949" x="5249863" y="2970213"/>
          <p14:tracePt t="24952" x="5249863" y="2957513"/>
          <p14:tracePt t="24955" x="5249863" y="2944813"/>
          <p14:tracePt t="24958" x="5256213" y="2932113"/>
          <p14:tracePt t="24959" x="5256213" y="2925763"/>
          <p14:tracePt t="24961" x="5264150" y="2913063"/>
          <p14:tracePt t="24966" x="5270500" y="2900363"/>
          <p14:tracePt t="24967" x="5270500" y="2894013"/>
          <p14:tracePt t="24969" x="5276850" y="2887663"/>
          <p14:tracePt t="24972" x="5283200" y="2881313"/>
          <p14:tracePt t="24974" x="5289550" y="2868613"/>
          <p14:tracePt t="24976" x="5295900" y="2862263"/>
          <p14:tracePt t="24978" x="5302250" y="2855913"/>
          <p14:tracePt t="24983" x="5314950" y="2843213"/>
          <p14:tracePt t="24986" x="5327650" y="2830513"/>
          <p14:tracePt t="24991" x="5340350" y="2817813"/>
          <p14:tracePt t="24993" x="5353050" y="2805113"/>
          <p14:tracePt t="24995" x="5359400" y="2798763"/>
          <p14:tracePt t="24999" x="5378450" y="2784475"/>
          <p14:tracePt t="25001" x="5384800" y="2778125"/>
          <p14:tracePt t="25004" x="5391150" y="2771775"/>
          <p14:tracePt t="25008" x="5410200" y="2752725"/>
          <p14:tracePt t="25011" x="5422900" y="2746375"/>
          <p14:tracePt t="25016" x="5441950" y="2733675"/>
          <p14:tracePt t="25018" x="5454650" y="2727325"/>
          <p14:tracePt t="25022" x="5467350" y="2714625"/>
          <p14:tracePt t="25026" x="5492750" y="2695575"/>
          <p14:tracePt t="25028" x="5505450" y="2689225"/>
          <p14:tracePt t="25029" x="5511800" y="2689225"/>
          <p14:tracePt t="25032" x="5511800" y="2682875"/>
          <p14:tracePt t="25034" x="5537200" y="2670175"/>
          <p14:tracePt t="25036" x="5549900" y="2663825"/>
          <p14:tracePt t="25042" x="5581650" y="2644775"/>
          <p14:tracePt t="25045" x="5600700" y="2632075"/>
          <p14:tracePt t="25050" x="5619750" y="2619375"/>
          <p14:tracePt t="25052" x="5632450" y="2613025"/>
          <p14:tracePt t="25055" x="5645150" y="2606675"/>
          <p14:tracePt t="25060" x="5664200" y="2593975"/>
          <p14:tracePt t="25061" x="5670550" y="2593975"/>
          <p14:tracePt t="25066" x="5683250" y="2581275"/>
          <p14:tracePt t="25069" x="5695950" y="2581275"/>
          <p14:tracePt t="25073" x="5702300" y="2574925"/>
          <p14:tracePt t="25075" x="5708650" y="2574925"/>
          <p14:tracePt t="25077" x="5716588" y="2568575"/>
          <p14:tracePt t="25079" x="5722938" y="2568575"/>
          <p14:tracePt t="25083" x="5729288" y="2562225"/>
          <p14:tracePt t="25087" x="5735638" y="2562225"/>
          <p14:tracePt t="25091" x="5748338" y="2555875"/>
          <p14:tracePt t="25093" x="5754688" y="2555875"/>
          <p14:tracePt t="25094" x="5761038" y="2555875"/>
          <p14:tracePt t="25100" x="5773738" y="2549525"/>
          <p14:tracePt t="25102" x="5786438" y="2549525"/>
          <p14:tracePt t="25105" x="5792788" y="2549525"/>
          <p14:tracePt t="25108" x="5805488" y="2549525"/>
          <p14:tracePt t="25109" x="5811838" y="2549525"/>
          <p14:tracePt t="25111" x="5818188" y="2543175"/>
          <p14:tracePt t="25112" x="5824538" y="2543175"/>
          <p14:tracePt t="25117" x="5843588" y="2543175"/>
          <p14:tracePt t="25124" x="5868988" y="2543175"/>
          <p14:tracePt t="25126" x="5888038" y="2543175"/>
          <p14:tracePt t="25128" x="5894388" y="2543175"/>
          <p14:tracePt t="25133" x="5919788" y="2543175"/>
          <p14:tracePt t="25135" x="5926138" y="2549525"/>
          <p14:tracePt t="25137" x="5938838" y="2549525"/>
          <p14:tracePt t="25142" x="5964238" y="2555875"/>
          <p14:tracePt t="25144" x="5970588" y="2562225"/>
          <p14:tracePt t="25146" x="5976938" y="2562225"/>
          <p14:tracePt t="25151" x="6008688" y="2574925"/>
          <p14:tracePt t="25153" x="6015038" y="2574925"/>
          <p14:tracePt t="25159" x="6040438" y="2587625"/>
          <p14:tracePt t="25161" x="6059488" y="2593975"/>
          <p14:tracePt t="25167" x="6097588" y="2606675"/>
          <p14:tracePt t="25170" x="6110288" y="2613025"/>
          <p14:tracePt t="25177" x="6154738" y="2632075"/>
          <p14:tracePt t="25179" x="6161088" y="2632075"/>
          <p14:tracePt t="25184" x="6188075" y="2644775"/>
          <p14:tracePt t="25188" x="6194425" y="2651125"/>
          <p14:tracePt t="25193" x="6213475" y="2657475"/>
          <p14:tracePt t="25195" x="6213475" y="2663825"/>
          <p14:tracePt t="25196" x="6219825" y="2663825"/>
          <p14:tracePt t="25199" x="6226175" y="2670175"/>
          <p14:tracePt t="25201" x="6232525" y="2670175"/>
          <p14:tracePt t="25206" x="6238875" y="2676525"/>
          <p14:tracePt t="25208" x="6245225" y="2682875"/>
          <p14:tracePt t="25212" x="6251575" y="2682875"/>
          <p14:tracePt t="25213" x="6251575" y="2689225"/>
          <p14:tracePt t="25217" x="6264275" y="2695575"/>
          <p14:tracePt t="25219" x="6264275" y="2701925"/>
          <p14:tracePt t="25224" x="6276975" y="2708275"/>
          <p14:tracePt t="25226" x="6283325" y="2720975"/>
          <p14:tracePt t="25227" x="6289675" y="2720975"/>
          <p14:tracePt t="25229" x="6296025" y="2727325"/>
          <p14:tracePt t="25233" x="6302375" y="2733675"/>
          <p14:tracePt t="25234" x="6308725" y="2740025"/>
          <p14:tracePt t="25236" x="6308725" y="2746375"/>
          <p14:tracePt t="25240" x="6321425" y="2759075"/>
          <p14:tracePt t="25242" x="6334125" y="2765425"/>
          <p14:tracePt t="25243" x="6334125" y="2771775"/>
          <p14:tracePt t="25244" x="6340475" y="2771775"/>
          <p14:tracePt t="25245" x="6340475" y="2778125"/>
          <p14:tracePt t="25249" x="6353175" y="2792413"/>
          <p14:tracePt t="25251" x="6359525" y="2798763"/>
          <p14:tracePt t="25255" x="6372225" y="2811463"/>
          <p14:tracePt t="25258" x="6384925" y="2824163"/>
          <p14:tracePt t="25259" x="6391275" y="2830513"/>
          <p14:tracePt t="25261" x="6391275" y="2836863"/>
          <p14:tracePt t="25265" x="6403975" y="2849563"/>
          <p14:tracePt t="25267" x="6410325" y="2855913"/>
          <p14:tracePt t="25270" x="6416675" y="2868613"/>
          <p14:tracePt t="25274" x="6423025" y="2881313"/>
          <p14:tracePt t="25276" x="6429375" y="2887663"/>
          <p14:tracePt t="25278" x="6429375" y="2894013"/>
          <p14:tracePt t="25282" x="6435725" y="2906713"/>
          <p14:tracePt t="25285" x="6435725" y="2913063"/>
          <p14:tracePt t="25287" x="6442075" y="2919413"/>
          <p14:tracePt t="25291" x="6442075" y="2932113"/>
          <p14:tracePt t="25293" x="6442075" y="2944813"/>
          <p14:tracePt t="25295" x="6442075" y="2951163"/>
          <p14:tracePt t="25299" x="6442075" y="2963863"/>
          <p14:tracePt t="25301" x="6442075" y="2970213"/>
          <p14:tracePt t="25303" x="6442075" y="2976563"/>
          <p14:tracePt t="25306" x="6442075" y="2989263"/>
          <p14:tracePt t="25308" x="6442075" y="2995613"/>
          <p14:tracePt t="25309" x="6442075" y="3001963"/>
          <p14:tracePt t="25310" x="6442075" y="3008313"/>
          <p14:tracePt t="25312" x="6442075" y="3014663"/>
          <p14:tracePt t="25316" x="6442075" y="3027363"/>
          <p14:tracePt t="25318" x="6442075" y="3033713"/>
          <p14:tracePt t="25319" x="6442075" y="3040063"/>
          <p14:tracePt t="25322" x="6442075" y="3046413"/>
          <p14:tracePt t="25324" x="6435725" y="3059113"/>
          <p14:tracePt t="25326" x="6435725" y="3065463"/>
          <p14:tracePt t="25328" x="6429375" y="3071813"/>
          <p14:tracePt t="25332" x="6429375" y="3084513"/>
          <p14:tracePt t="25334" x="6423025" y="3090863"/>
          <p14:tracePt t="25336" x="6423025" y="3097213"/>
          <p14:tracePt t="25340" x="6416675" y="3103563"/>
          <p14:tracePt t="25344" x="6410325" y="3109913"/>
          <p14:tracePt t="25349" x="6403975" y="3122613"/>
          <p14:tracePt t="25353" x="6397625" y="3128963"/>
          <p14:tracePt t="25356" x="6391275" y="3135313"/>
          <p14:tracePt t="25359" x="6384925" y="3141663"/>
          <p14:tracePt t="25362" x="6378575" y="3148013"/>
          <p14:tracePt t="25366" x="6372225" y="3154363"/>
          <p14:tracePt t="25367" x="6365875" y="3154363"/>
          <p14:tracePt t="25370" x="6359525" y="3160713"/>
          <p14:tracePt t="25374" x="6353175" y="3167063"/>
          <p14:tracePt t="25375" x="6346825" y="3173413"/>
          <p14:tracePt t="25376" x="6340475" y="3173413"/>
          <p14:tracePt t="25377" x="6334125" y="3173413"/>
          <p14:tracePt t="25379" x="6327775" y="3179763"/>
          <p14:tracePt t="25382" x="6327775" y="3186113"/>
          <p14:tracePt t="25384" x="6315075" y="3192463"/>
          <p14:tracePt t="25387" x="6302375" y="3198813"/>
          <p14:tracePt t="25391" x="6289675" y="3205163"/>
          <p14:tracePt t="25392" x="6283325" y="3211513"/>
          <p14:tracePt t="25393" x="6270625" y="3219450"/>
          <p14:tracePt t="25399" x="6245225" y="3225800"/>
          <p14:tracePt t="25402" x="6226175" y="3232150"/>
          <p14:tracePt t="25409" x="6194425" y="3238500"/>
          <p14:tracePt t="25411" x="6181725" y="3244850"/>
          <p14:tracePt t="25413" x="6161088" y="3244850"/>
          <p14:tracePt t="25417" x="6135688" y="3257550"/>
          <p14:tracePt t="25419" x="6116638" y="3257550"/>
          <p14:tracePt t="25422" x="6110288" y="3257550"/>
          <p14:tracePt t="25427" x="6072188" y="3263900"/>
          <p14:tracePt t="25429" x="6065838" y="3263900"/>
          <p14:tracePt t="25433" x="6040438" y="3270250"/>
          <p14:tracePt t="25436" x="6027738" y="3270250"/>
          <p14:tracePt t="25442" x="5989638" y="3270250"/>
          <p14:tracePt t="25443" x="5976938" y="3270250"/>
          <p14:tracePt t="25446" x="5964238" y="3270250"/>
          <p14:tracePt t="25450" x="5945188" y="3270250"/>
          <p14:tracePt t="25453" x="5932488" y="3270250"/>
          <p14:tracePt t="25458" x="5900738" y="3270250"/>
          <p14:tracePt t="25460" x="5881688" y="3270250"/>
          <p14:tracePt t="25462" x="5875338" y="3270250"/>
          <p14:tracePt t="25464" x="5868988" y="3270250"/>
          <p14:tracePt t="25467" x="5843588" y="3270250"/>
          <p14:tracePt t="25469" x="5824538" y="3270250"/>
          <p14:tracePt t="25474" x="5799138" y="3270250"/>
          <p14:tracePt t="25476" x="5780088" y="3263900"/>
          <p14:tracePt t="25478" x="5767388" y="3263900"/>
          <p14:tracePt t="25483" x="5729288" y="3257550"/>
          <p14:tracePt t="25485" x="5708650" y="3257550"/>
          <p14:tracePt t="25487" x="5689600" y="3251200"/>
          <p14:tracePt t="25491" x="5657850" y="3244850"/>
          <p14:tracePt t="25492" x="5651500" y="3244850"/>
          <p14:tracePt t="25493" x="5645150" y="3244850"/>
          <p14:tracePt t="25494" x="5626100" y="3238500"/>
          <p14:tracePt t="25499" x="5594350" y="3232150"/>
          <p14:tracePt t="25501" x="5575300" y="3232150"/>
          <p14:tracePt t="25503" x="5562600" y="3225800"/>
          <p14:tracePt t="25506" x="5537200" y="3225800"/>
          <p14:tracePt t="25508" x="5518150" y="3219450"/>
          <p14:tracePt t="25510" x="5492750" y="3219450"/>
          <p14:tracePt t="25511" x="5486400" y="3211513"/>
          <p14:tracePt t="25513" x="5473700" y="3211513"/>
          <p14:tracePt t="25515" x="5448300" y="3205163"/>
          <p14:tracePt t="25517" x="5429250" y="3205163"/>
          <p14:tracePt t="25520" x="5416550" y="3198813"/>
          <p14:tracePt t="25525" x="5365750" y="3186113"/>
          <p14:tracePt t="25527" x="5353050" y="3186113"/>
          <p14:tracePt t="25528" x="5340350" y="3186113"/>
          <p14:tracePt t="25532" x="5314950" y="3179763"/>
          <p14:tracePt t="25534" x="5302250" y="3173413"/>
          <p14:tracePt t="25538" x="5276850" y="3173413"/>
          <p14:tracePt t="25542" x="5243513" y="3160713"/>
          <p14:tracePt t="25544" x="5230813" y="3160713"/>
          <p14:tracePt t="25545" x="5224463" y="3160713"/>
          <p14:tracePt t="25549" x="5186363" y="3154363"/>
          <p14:tracePt t="25553" x="5167313" y="3148013"/>
          <p14:tracePt t="25556" x="5141913" y="3141663"/>
          <p14:tracePt t="25558" x="5135563" y="3141663"/>
          <p14:tracePt t="25559" x="5122863" y="3135313"/>
          <p14:tracePt t="25561" x="5116513" y="3135313"/>
          <p14:tracePt t="25562" x="5110163" y="3135313"/>
          <p14:tracePt t="25566" x="5084763" y="3122613"/>
          <p14:tracePt t="25568" x="5078413" y="3122613"/>
          <p14:tracePt t="25570" x="5065713" y="3116263"/>
          <p14:tracePt t="25574" x="5053013" y="3109913"/>
          <p14:tracePt t="25575" x="5046663" y="3109913"/>
          <p14:tracePt t="25577" x="5033963" y="3103563"/>
          <p14:tracePt t="25580" x="5027613" y="3103563"/>
          <p14:tracePt t="25582" x="5014913" y="3097213"/>
          <p14:tracePt t="25584" x="5008563" y="3090863"/>
          <p14:tracePt t="25585" x="5002213" y="3090863"/>
          <p14:tracePt t="25589" x="4995863" y="3084513"/>
          <p14:tracePt t="25591" x="4989513" y="3084513"/>
          <p14:tracePt t="25593" x="4983163" y="3078163"/>
          <p14:tracePt t="25595" x="4976813" y="3071813"/>
          <p14:tracePt t="25599" x="4970463" y="3065463"/>
          <p14:tracePt t="25600" x="4964113" y="3065463"/>
          <p14:tracePt t="25604" x="4957763" y="3059113"/>
          <p14:tracePt t="25608" x="4945063" y="3046413"/>
          <p14:tracePt t="25611" x="4945063" y="3040063"/>
          <p14:tracePt t="25613" x="4938713" y="3040063"/>
          <p14:tracePt t="25615" x="4932363" y="3033713"/>
          <p14:tracePt t="25617" x="4932363" y="3027363"/>
          <p14:tracePt t="25620" x="4926013" y="3021013"/>
          <p14:tracePt t="25625" x="4919663" y="3008313"/>
          <p14:tracePt t="25627" x="4919663" y="3001963"/>
          <p14:tracePt t="25630" x="4913313" y="2995613"/>
          <p14:tracePt t="25633" x="4913313" y="2989263"/>
          <p14:tracePt t="25635" x="4913313" y="2982913"/>
          <p14:tracePt t="25638" x="4906963" y="2970213"/>
          <p14:tracePt t="25643" x="4906963" y="2957513"/>
          <p14:tracePt t="25644" x="4900613" y="2951163"/>
          <p14:tracePt t="25648" x="4900613" y="2938463"/>
          <p14:tracePt t="25651" x="4900613" y="2925763"/>
          <p14:tracePt t="25653" x="4894263" y="2919413"/>
          <p14:tracePt t="25658" x="4894263" y="2900363"/>
          <p14:tracePt t="25659" x="4887913" y="2894013"/>
          <p14:tracePt t="25661" x="4887913" y="2887663"/>
          <p14:tracePt t="25663" x="4887913" y="2881313"/>
          <p14:tracePt t="25667" x="4881563" y="2862263"/>
          <p14:tracePt t="25670" x="4881563" y="2849563"/>
          <p14:tracePt t="25676" x="4875213" y="2817813"/>
          <p14:tracePt t="25678" x="4875213" y="2805113"/>
          <p14:tracePt t="25683" x="4875213" y="2778125"/>
          <p14:tracePt t="25686" x="4875213" y="2765425"/>
          <p14:tracePt t="25691" x="4875213" y="2740025"/>
          <p14:tracePt t="25693" x="4875213" y="2727325"/>
          <p14:tracePt t="25696" x="4875213" y="2714625"/>
          <p14:tracePt t="25700" x="4875213" y="2689225"/>
          <p14:tracePt t="25702" x="4875213" y="2676525"/>
          <p14:tracePt t="25704" x="4875213" y="2670175"/>
          <p14:tracePt t="25709" x="4875213" y="2651125"/>
          <p14:tracePt t="25711" x="4881563" y="2632075"/>
          <p14:tracePt t="25713" x="4881563" y="2625725"/>
          <p14:tracePt t="25717" x="4894263" y="2600325"/>
          <p14:tracePt t="25721" x="4900613" y="2587625"/>
          <p14:tracePt t="25725" x="4913313" y="2562225"/>
          <p14:tracePt t="25727" x="4919663" y="2549525"/>
          <p14:tracePt t="25730" x="4926013" y="2543175"/>
          <p14:tracePt t="25734" x="4938713" y="2511425"/>
          <p14:tracePt t="25738" x="4945063" y="2492375"/>
          <p14:tracePt t="25742" x="4951413" y="2473325"/>
          <p14:tracePt t="25744" x="4964113" y="2460625"/>
          <p14:tracePt t="25746" x="4964113" y="2454275"/>
          <p14:tracePt t="25750" x="4976813" y="2435225"/>
          <p14:tracePt t="25753" x="4983163" y="2428875"/>
          <p14:tracePt t="25759" x="4989513" y="2403475"/>
          <p14:tracePt t="25761" x="5002213" y="2390775"/>
          <p14:tracePt t="25763" x="5002213" y="2384425"/>
          <p14:tracePt t="25767" x="5014913" y="2371725"/>
          <p14:tracePt t="25770" x="5021263" y="2359025"/>
          <p14:tracePt t="25775" x="5033963" y="2344738"/>
          <p14:tracePt t="25777" x="5040313" y="2332038"/>
          <p14:tracePt t="25779" x="5046663" y="2332038"/>
          <p14:tracePt t="25783" x="5059363" y="2319338"/>
          <p14:tracePt t="25785" x="5065713" y="2312988"/>
          <p14:tracePt t="25790" x="5078413" y="2306638"/>
          <p14:tracePt t="25793" x="5091113" y="2293938"/>
          <p14:tracePt t="25795" x="5097463" y="2293938"/>
          <p14:tracePt t="25800" x="5116513" y="2281238"/>
          <p14:tracePt t="25803" x="5122863" y="2281238"/>
          <p14:tracePt t="25807" x="5135563" y="2274888"/>
          <p14:tracePt t="25809" x="5148263" y="2274888"/>
          <p14:tracePt t="25811" x="5160963" y="2274888"/>
          <p14:tracePt t="25814" x="5167313" y="2274888"/>
          <p14:tracePt t="25817" x="5186363" y="2268538"/>
          <p14:tracePt t="25820" x="5199063" y="2268538"/>
          <p14:tracePt t="25825" x="5224463" y="2268538"/>
          <p14:tracePt t="25826" x="5237163" y="2268538"/>
          <p14:tracePt t="25828" x="5249863" y="2268538"/>
          <p14:tracePt t="25833" x="5283200" y="2268538"/>
          <p14:tracePt t="25835" x="5295900" y="2268538"/>
          <p14:tracePt t="25839" x="5327650" y="2274888"/>
          <p14:tracePt t="25842" x="5353050" y="2274888"/>
          <p14:tracePt t="25844" x="5365750" y="2281238"/>
          <p14:tracePt t="25845" x="5378450" y="2281238"/>
          <p14:tracePt t="25850" x="5416550" y="2293938"/>
          <p14:tracePt t="25852" x="5429250" y="2300288"/>
          <p14:tracePt t="25858" x="5486400" y="2312988"/>
          <p14:tracePt t="25860" x="5505450" y="2319338"/>
          <p14:tracePt t="25862" x="5518150" y="2325688"/>
          <p14:tracePt t="25867" x="5568950" y="2344738"/>
          <p14:tracePt t="25869" x="5588000" y="2351088"/>
          <p14:tracePt t="25875" x="5638800" y="2371725"/>
          <p14:tracePt t="25877" x="5657850" y="2378075"/>
          <p14:tracePt t="25880" x="5664200" y="2384425"/>
          <p14:tracePt t="25884" x="5716588" y="2409825"/>
          <p14:tracePt t="25886" x="5735638" y="2416175"/>
          <p14:tracePt t="25892" x="5761038" y="2428875"/>
          <p14:tracePt t="25894" x="5799138" y="2447925"/>
          <p14:tracePt t="25904" x="5849938" y="2486025"/>
          <p14:tracePt t="25909" x="5868988" y="2498725"/>
          <p14:tracePt t="25911" x="5881688" y="2511425"/>
          <p14:tracePt t="25918" x="5894388" y="2530475"/>
          <p14:tracePt t="25920" x="5900738" y="2530475"/>
          <p14:tracePt t="25922" x="5907088" y="2536825"/>
          <p14:tracePt t="25925" x="5913438" y="2543175"/>
          <p14:tracePt t="25929" x="5919788" y="2555875"/>
          <p14:tracePt t="25937" x="5932488" y="2581275"/>
          <p14:tracePt t="25939" x="5938838" y="2593975"/>
          <p14:tracePt t="25945" x="5945188" y="2619375"/>
          <p14:tracePt t="25950" x="5951538" y="2638425"/>
          <p14:tracePt t="25952" x="5957888" y="2644775"/>
          <p14:tracePt t="25960" x="5970588" y="2689225"/>
          <p14:tracePt t="25961" x="5976938" y="2695575"/>
          <p14:tracePt t="25963" x="5976938" y="2701925"/>
          <p14:tracePt t="25967" x="5983288" y="2727325"/>
          <p14:tracePt t="25970" x="5983288" y="2740025"/>
          <p14:tracePt t="25975" x="5989638" y="2765425"/>
          <p14:tracePt t="25977" x="5989638" y="2771775"/>
          <p14:tracePt t="25980" x="5989638" y="2778125"/>
          <p14:tracePt t="25983" x="5989638" y="2798763"/>
          <p14:tracePt t="25986" x="5989638" y="2811463"/>
          <p14:tracePt t="25992" x="5989638" y="2830513"/>
          <p14:tracePt t="25994" x="5983288" y="2843213"/>
          <p14:tracePt t="25996" x="5983288" y="2849563"/>
          <p14:tracePt t="26000" x="5976938" y="2868613"/>
          <p14:tracePt t="26004" x="5970588" y="2874963"/>
          <p14:tracePt t="26009" x="5951538" y="2894013"/>
          <p14:tracePt t="26010" x="5951538" y="2900363"/>
          <p14:tracePt t="26014" x="5945188" y="2906713"/>
          <p14:tracePt t="26017" x="5932488" y="2925763"/>
          <p14:tracePt t="26020" x="5919788" y="2932113"/>
          <p14:tracePt t="26025" x="5907088" y="2944813"/>
          <p14:tracePt t="26027" x="5894388" y="2957513"/>
          <p14:tracePt t="26029" x="5888038" y="2957513"/>
          <p14:tracePt t="26034" x="5868988" y="2976563"/>
          <p14:tracePt t="26036" x="5862638" y="2982913"/>
          <p14:tracePt t="26042" x="5849938" y="2995613"/>
          <p14:tracePt t="26043" x="5837238" y="3001963"/>
          <p14:tracePt t="26046" x="5837238" y="3008313"/>
          <p14:tracePt t="26049" x="5824538" y="3014663"/>
          <p14:tracePt t="26051" x="5818188" y="3021013"/>
          <p14:tracePt t="26055" x="5805488" y="3027363"/>
          <p14:tracePt t="26058" x="5799138" y="3040063"/>
          <p14:tracePt t="26059" x="5792788" y="3040063"/>
          <p14:tracePt t="26061" x="5786438" y="3046413"/>
          <p14:tracePt t="26066" x="5773738" y="3059113"/>
          <p14:tracePt t="26069" x="5761038" y="3065463"/>
          <p14:tracePt t="26073" x="5754688" y="3065463"/>
          <p14:tracePt t="26075" x="5741988" y="3078163"/>
          <p14:tracePt t="26077" x="5735638" y="3078163"/>
          <p14:tracePt t="26083" x="5716588" y="3090863"/>
          <p14:tracePt t="26085" x="5708650" y="3090863"/>
          <p14:tracePt t="26087" x="5695950" y="3097213"/>
          <p14:tracePt t="26091" x="5689600" y="3097213"/>
          <p14:tracePt t="26092" x="5676900" y="3103563"/>
          <p14:tracePt t="26094" x="5670550" y="3103563"/>
          <p14:tracePt t="26096" x="5664200" y="3103563"/>
          <p14:tracePt t="26099" x="5645150" y="3103563"/>
          <p14:tracePt t="26103" x="5626100" y="3109913"/>
          <p14:tracePt t="26108" x="5607050" y="3109913"/>
          <p14:tracePt t="26109" x="5594350" y="3109913"/>
          <p14:tracePt t="26112" x="5581650" y="3109913"/>
          <p14:tracePt t="26116" x="5562600" y="3116263"/>
          <p14:tracePt t="26119" x="5543550" y="3122613"/>
          <p14:tracePt t="26125" x="5511800" y="3128963"/>
          <p14:tracePt t="26126" x="5505450" y="3128963"/>
          <p14:tracePt t="26129" x="5499100" y="3128963"/>
          <p14:tracePt t="26133" x="5480050" y="3135313"/>
          <p14:tracePt t="26136" x="5467350" y="3141663"/>
          <p14:tracePt t="26143" x="5448300" y="3148013"/>
          <p14:tracePt t="26144" x="5448300" y="3154363"/>
          <p14:tracePt t="26150" x="5429250" y="3160713"/>
          <p14:tracePt t="26153" x="5429250" y="3167063"/>
          <p14:tracePt t="26156" x="5422900" y="3167063"/>
          <p14:tracePt t="26159" x="5422900" y="3173413"/>
          <p14:tracePt t="26161" x="5416550" y="3179763"/>
          <p14:tracePt t="26166" x="5410200" y="3186113"/>
          <p14:tracePt t="26173" x="5410200" y="3192463"/>
          <p14:tracePt t="26175" x="5410200" y="3198813"/>
          <p14:tracePt t="26183" x="5403850" y="3211513"/>
          <p14:tracePt t="26190" x="5403850" y="3219450"/>
          <p14:tracePt t="26192" x="5397500" y="3225800"/>
          <p14:tracePt t="26194" x="5397500" y="3232150"/>
          <p14:tracePt t="26200" x="5391150" y="3238500"/>
          <p14:tracePt t="26202" x="5391150" y="3244850"/>
          <p14:tracePt t="26208" x="5384800" y="3251200"/>
          <p14:tracePt t="26209" x="5378450" y="3257550"/>
          <p14:tracePt t="26214" x="5378450" y="3263900"/>
          <p14:tracePt t="26216" x="5365750" y="3270250"/>
          <p14:tracePt t="26222" x="5359400" y="3276600"/>
          <p14:tracePt t="26225" x="5353050" y="3282950"/>
          <p14:tracePt t="26227" x="5346700" y="3289300"/>
          <p14:tracePt t="26233" x="5327650" y="3295650"/>
          <p14:tracePt t="26236" x="5321300" y="3302000"/>
          <p14:tracePt t="26241" x="5314950" y="3308350"/>
          <p14:tracePt t="26243" x="5302250" y="3308350"/>
          <p14:tracePt t="26245" x="5289550" y="3314700"/>
          <p14:tracePt t="26250" x="5276850" y="3314700"/>
          <p14:tracePt t="26256" x="5264150" y="3321050"/>
          <p14:tracePt t="26259" x="5243513" y="3327400"/>
          <p14:tracePt t="26261" x="5237163" y="3327400"/>
          <p14:tracePt t="26268" x="5218113" y="3327400"/>
          <p14:tracePt t="26272" x="5205413" y="3333750"/>
          <p14:tracePt t="26276" x="5192713" y="3333750"/>
          <p14:tracePt t="26278" x="5186363" y="3333750"/>
          <p14:tracePt t="26283" x="5173663" y="3340100"/>
          <p14:tracePt t="26286" x="5167313" y="3340100"/>
          <p14:tracePt t="26289" x="5160963" y="3340100"/>
          <p14:tracePt t="26293" x="5148263" y="3340100"/>
          <p14:tracePt t="26295" x="5141913" y="3340100"/>
          <p14:tracePt t="26300" x="5129213" y="3340100"/>
          <p14:tracePt t="26304" x="5116513" y="3340100"/>
          <p14:tracePt t="26308" x="5103813" y="3340100"/>
          <p14:tracePt t="26310" x="5097463" y="3340100"/>
          <p14:tracePt t="26317" x="5084763" y="3340100"/>
          <p14:tracePt t="26326" x="5072063" y="3333750"/>
          <p14:tracePt t="26327" x="5072063" y="3327400"/>
          <p14:tracePt t="26334" x="5072063" y="3321050"/>
          <p14:tracePt t="26338" x="5072063" y="3314700"/>
          <p14:tracePt t="26343" x="5072063" y="3295650"/>
          <p14:tracePt t="26346" x="5072063" y="3289300"/>
          <p14:tracePt t="26350" x="5072063" y="3263900"/>
          <p14:tracePt t="26354" x="5084763" y="3244850"/>
          <p14:tracePt t="26359" x="5103813" y="3211513"/>
          <p14:tracePt t="26360" x="5110163" y="3192463"/>
          <p14:tracePt t="26362" x="5122863" y="3179763"/>
          <p14:tracePt t="26368" x="5148263" y="3141663"/>
          <p14:tracePt t="26371" x="5167313" y="3122613"/>
          <p14:tracePt t="26375" x="5192713" y="3097213"/>
          <p14:tracePt t="26377" x="5211763" y="3078163"/>
          <p14:tracePt t="26379" x="5224463" y="3065463"/>
          <p14:tracePt t="26383" x="5256213" y="3052763"/>
          <p14:tracePt t="26385" x="5270500" y="3040063"/>
          <p14:tracePt t="26388" x="5289550" y="3027363"/>
          <p14:tracePt t="26393" x="5334000" y="3014663"/>
          <p14:tracePt t="26396" x="5353050" y="3008313"/>
          <p14:tracePt t="26400" x="5391150" y="2995613"/>
          <p14:tracePt t="26402" x="5410200" y="2989263"/>
          <p14:tracePt t="26406" x="5435600" y="2982913"/>
          <p14:tracePt t="26411" x="5499100" y="2963863"/>
          <p14:tracePt t="26413" x="5511800" y="2963863"/>
          <p14:tracePt t="26417" x="5556250" y="2963863"/>
          <p14:tracePt t="26419" x="5581650" y="2963863"/>
          <p14:tracePt t="26426" x="5651500" y="2963863"/>
          <p14:tracePt t="26428" x="5670550" y="2963863"/>
          <p14:tracePt t="26433" x="5716588" y="2963863"/>
          <p14:tracePt t="26436" x="5729288" y="2963863"/>
          <p14:tracePt t="26442" x="5786438" y="2970213"/>
          <p14:tracePt t="26444" x="5811838" y="2982913"/>
          <p14:tracePt t="26446" x="5818188" y="2982913"/>
          <p14:tracePt t="26451" x="5856288" y="2995613"/>
          <p14:tracePt t="26454" x="5875338" y="3001963"/>
          <p14:tracePt t="26459" x="5919788" y="3021013"/>
          <p14:tracePt t="26461" x="5932488" y="3033713"/>
          <p14:tracePt t="26463" x="5938838" y="3033713"/>
          <p14:tracePt t="26467" x="5970588" y="3059113"/>
          <p14:tracePt t="26470" x="5989638" y="3071813"/>
          <p14:tracePt t="26476" x="6027738" y="3109913"/>
          <p14:tracePt t="26478" x="6040438" y="3122613"/>
          <p14:tracePt t="26483" x="6072188" y="3154363"/>
          <p14:tracePt t="26485" x="6084888" y="3160713"/>
          <p14:tracePt t="26489" x="6110288" y="3186113"/>
          <p14:tracePt t="26494" x="6154738" y="3238500"/>
          <p14:tracePt t="26496" x="6167438" y="3244850"/>
          <p14:tracePt t="26501" x="6219825" y="3295650"/>
          <p14:tracePt t="26503" x="6257925" y="3333750"/>
          <p14:tracePt t="26508" x="6302375" y="3371850"/>
          <p14:tracePt t="26511" x="6327775" y="3403600"/>
          <p14:tracePt t="26513" x="6346825" y="3416300"/>
          <p14:tracePt t="26518" x="6397625" y="3467100"/>
          <p14:tracePt t="26520" x="6416675" y="3486150"/>
          <p14:tracePt t="26525" x="6442075" y="3511550"/>
          <p14:tracePt t="26530" x="6473825" y="3543300"/>
          <p14:tracePt t="26534" x="6492875" y="3568700"/>
          <p14:tracePt t="26537" x="6499225" y="3581400"/>
          <p14:tracePt t="26541" x="6511925" y="3594100"/>
          <p14:tracePt t="26545" x="6518275" y="3606800"/>
          <p14:tracePt t="26551" x="6524625" y="3619500"/>
          <p14:tracePt t="26553" x="6524625" y="3625850"/>
          <p14:tracePt t="26558" x="6524625" y="3638550"/>
          <p14:tracePt t="26561" x="6524625" y="3652838"/>
          <p14:tracePt t="26567" x="6524625" y="3665538"/>
          <p14:tracePt t="26571" x="6518275" y="3671888"/>
          <p14:tracePt t="26575" x="6511925" y="3678238"/>
          <p14:tracePt t="26577" x="6499225" y="3690938"/>
          <p14:tracePt t="26578" x="6499225" y="3697288"/>
          <p14:tracePt t="26583" x="6480175" y="3709988"/>
          <p14:tracePt t="26587" x="6467475" y="3716338"/>
          <p14:tracePt t="26593" x="6454775" y="3729038"/>
          <p14:tracePt t="26595" x="6448425" y="3735388"/>
          <p14:tracePt t="26601" x="6429375" y="3748088"/>
          <p14:tracePt t="26609" x="6378575" y="3767138"/>
          <p14:tracePt t="26611" x="6365875" y="3773488"/>
          <p14:tracePt t="26613" x="6359525" y="3773488"/>
          <p14:tracePt t="26617" x="6334125" y="3786188"/>
          <p14:tracePt t="26618" x="6321425" y="3786188"/>
          <p14:tracePt t="26622" x="6302375" y="3786188"/>
          <p14:tracePt t="26627" x="6264275" y="3792538"/>
          <p14:tracePt t="26629" x="6257925" y="3792538"/>
          <p14:tracePt t="26634" x="6219825" y="3798888"/>
          <p14:tracePt t="26638" x="6200775" y="3798888"/>
          <p14:tracePt t="26642" x="6175375" y="3798888"/>
          <p14:tracePt t="26644" x="6167438" y="3798888"/>
          <p14:tracePt t="26646" x="6154738" y="3798888"/>
          <p14:tracePt t="26650" x="6122988" y="3792538"/>
          <p14:tracePt t="26654" x="6097588" y="3786188"/>
          <p14:tracePt t="26659" x="6072188" y="3779838"/>
          <p14:tracePt t="26661" x="6053138" y="3773488"/>
          <p14:tracePt t="26663" x="6046788" y="3773488"/>
          <p14:tracePt t="26668" x="6008688" y="3754438"/>
          <p14:tracePt t="26672" x="5989638" y="3741738"/>
          <p14:tracePt t="26676" x="5945188" y="3722688"/>
          <p14:tracePt t="26677" x="5932488" y="3709988"/>
          <p14:tracePt t="26679" x="5926138" y="3703638"/>
          <p14:tracePt t="26683" x="5881688" y="3678238"/>
          <p14:tracePt t="26686" x="5862638" y="3665538"/>
          <p14:tracePt t="26692" x="5818188" y="3606800"/>
          <p14:tracePt t="26694" x="5786438" y="3581400"/>
          <p14:tracePt t="26696" x="5780088" y="3575050"/>
          <p14:tracePt t="26699" x="5754688" y="3543300"/>
          <p14:tracePt t="26701" x="5735638" y="3511550"/>
          <p14:tracePt t="26704" x="5722938" y="3498850"/>
          <p14:tracePt t="26709" x="5676900" y="3429000"/>
          <p14:tracePt t="26713" x="5664200" y="3397250"/>
          <p14:tracePt t="26717" x="5632450" y="3340100"/>
          <p14:tracePt t="26719" x="5619750" y="3308350"/>
          <p14:tracePt t="26725" x="5613400" y="3282950"/>
          <p14:tracePt t="26728" x="5581650" y="3198813"/>
          <p14:tracePt t="26734" x="5568950" y="3141663"/>
          <p14:tracePt t="26736" x="5568950" y="3116263"/>
          <p14:tracePt t="26742" x="5568950" y="3071813"/>
          <p14:tracePt t="26745" x="5568950" y="3046413"/>
          <p14:tracePt t="26751" x="5568950" y="3008313"/>
          <p14:tracePt t="26755" x="5575300" y="2989263"/>
          <p14:tracePt t="26760" x="5594350" y="2951163"/>
          <p14:tracePt t="26763" x="5594350" y="2944813"/>
          <p14:tracePt t="26767" x="5613400" y="2919413"/>
          <p14:tracePt t="26771" x="5626100" y="2900363"/>
          <p14:tracePt t="26776" x="5664200" y="2862263"/>
          <p14:tracePt t="26780" x="5670550" y="2849563"/>
          <p14:tracePt t="26784" x="5702300" y="2824163"/>
          <p14:tracePt t="26787" x="5708650" y="2811463"/>
          <p14:tracePt t="26793" x="5748338" y="2778125"/>
          <p14:tracePt t="26795" x="5754688" y="2771775"/>
          <p14:tracePt t="26800" x="5780088" y="2752725"/>
          <p14:tracePt t="26803" x="5786438" y="2746375"/>
          <p14:tracePt t="26809" x="5805488" y="2733675"/>
          <p14:tracePt t="26811" x="5818188" y="2727325"/>
          <p14:tracePt t="26816" x="5830888" y="2720975"/>
          <p14:tracePt t="26818" x="5837238" y="2720975"/>
          <p14:tracePt t="26820" x="5843588" y="2714625"/>
          <p14:tracePt t="26824" x="5856288" y="2714625"/>
          <p14:tracePt t="26825" x="5862638" y="2708275"/>
          <p14:tracePt t="26827" x="5868988" y="2708275"/>
          <p14:tracePt t="26832" x="5888038" y="2708275"/>
          <p14:tracePt t="26834" x="5900738" y="2708275"/>
          <p14:tracePt t="26836" x="5907088" y="2708275"/>
          <p14:tracePt t="26839" x="5919788" y="2708275"/>
          <p14:tracePt t="26841" x="5932488" y="2708275"/>
          <p14:tracePt t="26843" x="5945188" y="2708275"/>
          <p14:tracePt t="26844" x="5951538" y="2708275"/>
          <p14:tracePt t="26846" x="5957888" y="2708275"/>
          <p14:tracePt t="26849" x="5976938" y="2708275"/>
          <p14:tracePt t="26853" x="6002338" y="2708275"/>
          <p14:tracePt t="26857" x="6021388" y="2708275"/>
          <p14:tracePt t="26858" x="6034088" y="2708275"/>
          <p14:tracePt t="26860" x="6046788" y="2708275"/>
          <p14:tracePt t="26861" x="6053138" y="2708275"/>
          <p14:tracePt t="26862" x="6059488" y="2708275"/>
          <p14:tracePt t="26865" x="6078538" y="2708275"/>
          <p14:tracePt t="26867" x="6091238" y="2708275"/>
          <p14:tracePt t="26868" x="6097588" y="2708275"/>
          <p14:tracePt t="26874" x="6135688" y="2720975"/>
          <p14:tracePt t="26876" x="6148388" y="2720975"/>
          <p14:tracePt t="26877" x="6154738" y="2720975"/>
          <p14:tracePt t="26878" x="6161088" y="2727325"/>
          <p14:tracePt t="26884" x="6200775" y="2740025"/>
          <p14:tracePt t="26886" x="6226175" y="2746375"/>
          <p14:tracePt t="26889" x="6245225" y="2759075"/>
          <p14:tracePt t="26892" x="6264275" y="2765425"/>
          <p14:tracePt t="26894" x="6276975" y="2771775"/>
          <p14:tracePt t="26895" x="6283325" y="2778125"/>
          <p14:tracePt t="26900" x="6302375" y="2792413"/>
          <p14:tracePt t="26902" x="6321425" y="2805113"/>
          <p14:tracePt t="26903" x="6327775" y="2811463"/>
          <p14:tracePt t="26905" x="6340475" y="2824163"/>
          <p14:tracePt t="26907" x="6353175" y="2830513"/>
          <p14:tracePt t="26909" x="6359525" y="2836863"/>
          <p14:tracePt t="26914" x="6378575" y="2855913"/>
          <p14:tracePt t="26918" x="6403975" y="2881313"/>
          <p14:tracePt t="26919" x="6410325" y="2887663"/>
          <p14:tracePt t="26922" x="6423025" y="2900363"/>
          <p14:tracePt t="26927" x="6435725" y="2925763"/>
          <p14:tracePt t="26930" x="6448425" y="2938463"/>
          <p14:tracePt t="26933" x="6461125" y="2963863"/>
          <p14:tracePt t="26935" x="6467475" y="2976563"/>
          <p14:tracePt t="26937" x="6473825" y="2982913"/>
          <p14:tracePt t="26942" x="6480175" y="3008313"/>
          <p14:tracePt t="26945" x="6492875" y="3033713"/>
          <p14:tracePt t="26949" x="6492875" y="3052763"/>
          <p14:tracePt t="26951" x="6499225" y="3065463"/>
          <p14:tracePt t="26953" x="6499225" y="3071813"/>
          <p14:tracePt t="26958" x="6499225" y="3097213"/>
          <p14:tracePt t="26959" x="6499225" y="3109913"/>
          <p14:tracePt t="26961" x="6499225" y="3116263"/>
          <p14:tracePt t="26966" x="6499225" y="3141663"/>
          <p14:tracePt t="26968" x="6499225" y="3148013"/>
          <p14:tracePt t="26969" x="6499225" y="3154363"/>
          <p14:tracePt t="26972" x="6499225" y="3160713"/>
          <p14:tracePt t="26975" x="6492875" y="3186113"/>
          <p14:tracePt t="26976" x="6486525" y="3186113"/>
          <p14:tracePt t="26977" x="6486525" y="3192463"/>
          <p14:tracePt t="26978" x="6486525" y="3198813"/>
          <p14:tracePt t="26983" x="6467475" y="3225800"/>
          <p14:tracePt t="26985" x="6461125" y="3238500"/>
          <p14:tracePt t="26987" x="6454775" y="3244850"/>
          <p14:tracePt t="26991" x="6442075" y="3263900"/>
          <p14:tracePt t="26992" x="6429375" y="3276600"/>
          <p14:tracePt t="26994" x="6423025" y="3282950"/>
          <p14:tracePt t="26995" x="6416675" y="3289300"/>
          <p14:tracePt t="26999" x="6397625" y="3308350"/>
          <p14:tracePt t="27001" x="6391275" y="3321050"/>
          <p14:tracePt t="27003" x="6384925" y="3327400"/>
          <p14:tracePt t="27007" x="6359525" y="3352800"/>
          <p14:tracePt t="27009" x="6353175" y="3359150"/>
          <p14:tracePt t="27010" x="6346825" y="3365500"/>
          <p14:tracePt t="27013" x="6340475" y="3378200"/>
          <p14:tracePt t="27017" x="6321425" y="3397250"/>
          <p14:tracePt t="27019" x="6308725" y="3409950"/>
          <p14:tracePt t="27025" x="6289675" y="3435350"/>
          <p14:tracePt t="27027" x="6283325" y="3441700"/>
          <p14:tracePt t="27030" x="6283325" y="3448050"/>
          <p14:tracePt t="27033" x="6251575" y="3467100"/>
          <p14:tracePt t="27035" x="6245225" y="3473450"/>
          <p14:tracePt t="27037" x="6238875" y="3479800"/>
          <p14:tracePt t="27042" x="6219825" y="3492500"/>
          <p14:tracePt t="27044" x="6213475" y="3498850"/>
          <p14:tracePt t="27046" x="6207125" y="3505200"/>
          <p14:tracePt t="27050" x="6181725" y="3511550"/>
          <p14:tracePt t="27052" x="6175375" y="3517900"/>
          <p14:tracePt t="27059" x="6135688" y="3524250"/>
          <p14:tracePt t="27061" x="6122988" y="3524250"/>
          <p14:tracePt t="27067" x="6084888" y="3524250"/>
          <p14:tracePt t="27069" x="6072188" y="3524250"/>
          <p14:tracePt t="27076" x="6021388" y="3524250"/>
          <p14:tracePt t="27078" x="6015038" y="3524250"/>
          <p14:tracePt t="27083" x="5976938" y="3524250"/>
          <p14:tracePt t="27085" x="5970588" y="3524250"/>
          <p14:tracePt t="27091" x="5932488" y="3524250"/>
          <p14:tracePt t="27093" x="5907088" y="3524250"/>
          <p14:tracePt t="27095" x="5888038" y="3524250"/>
          <p14:tracePt t="27099" x="5868988" y="3517900"/>
          <p14:tracePt t="27101" x="5856288" y="3517900"/>
          <p14:tracePt t="27107" x="5824538" y="3511550"/>
          <p14:tracePt t="27108" x="5811838" y="3511550"/>
          <p14:tracePt t="27110" x="5805488" y="3511550"/>
          <p14:tracePt t="27111" x="5792788" y="3505200"/>
          <p14:tracePt t="27113" x="5786438" y="3505200"/>
          <p14:tracePt t="27116" x="5767388" y="3498850"/>
          <p14:tracePt t="27118" x="5761038" y="3498850"/>
          <p14:tracePt t="27123" x="5729288" y="3486150"/>
          <p14:tracePt t="27126" x="5716588" y="3479800"/>
          <p14:tracePt t="27127" x="5708650" y="3479800"/>
          <p14:tracePt t="27129" x="5702300" y="3473450"/>
          <p14:tracePt t="27133" x="5670550" y="3467100"/>
          <p14:tracePt t="27136" x="5651500" y="3460750"/>
          <p14:tracePt t="27138" x="5638800" y="3454400"/>
          <p14:tracePt t="27142" x="5626100" y="3448050"/>
          <p14:tracePt t="27144" x="5607050" y="3435350"/>
          <p14:tracePt t="27149" x="5581650" y="3422650"/>
          <p14:tracePt t="27153" x="5562600" y="3403600"/>
          <p14:tracePt t="27157" x="5530850" y="3390900"/>
          <p14:tracePt t="27160" x="5524500" y="3384550"/>
          <p14:tracePt t="27162" x="5511800" y="3378200"/>
          <p14:tracePt t="27163" x="5505450" y="3371850"/>
          <p14:tracePt t="27166" x="5480050" y="3352800"/>
          <p14:tracePt t="27168" x="5473700" y="3352800"/>
          <p14:tracePt t="27172" x="5448300" y="3333750"/>
          <p14:tracePt t="27177" x="5403850" y="3295650"/>
          <p14:tracePt t="27179" x="5397500" y="3289300"/>
          <p14:tracePt t="27183" x="5372100" y="3276600"/>
          <p14:tracePt t="27185" x="5353050" y="3257550"/>
          <p14:tracePt t="27189" x="5327650" y="3232150"/>
          <p14:tracePt t="27194" x="5295900" y="3205163"/>
          <p14:tracePt t="27197" x="5283200" y="3198813"/>
          <p14:tracePt t="27200" x="5264150" y="3179763"/>
          <p14:tracePt t="27203" x="5249863" y="3167063"/>
          <p14:tracePt t="27207" x="5243513" y="3154363"/>
          <p14:tracePt t="27211" x="5224463" y="3128963"/>
          <p14:tracePt t="27214" x="5218113" y="3122613"/>
          <p14:tracePt t="27218" x="5211763" y="3097213"/>
          <p14:tracePt t="27219" x="5205413" y="3090863"/>
          <p14:tracePt t="27224" x="5199063" y="3071813"/>
          <p14:tracePt t="27227" x="5192713" y="3046413"/>
          <p14:tracePt t="27230" x="5192713" y="3040063"/>
          <p14:tracePt t="27234" x="5186363" y="3014663"/>
          <p14:tracePt t="27241" x="5186363" y="2989263"/>
          <p14:tracePt t="27243" x="5186363" y="2976563"/>
          <p14:tracePt t="27245" x="5186363" y="2970213"/>
          <p14:tracePt t="27251" x="5186363" y="2951163"/>
          <p14:tracePt t="27254" x="5186363" y="2938463"/>
          <p14:tracePt t="27259" x="5192713" y="2925763"/>
          <p14:tracePt t="27261" x="5199063" y="2913063"/>
          <p14:tracePt t="27267" x="5211763" y="2894013"/>
          <p14:tracePt t="27271" x="5224463" y="2881313"/>
          <p14:tracePt t="27276" x="5249863" y="2862263"/>
          <p14:tracePt t="27279" x="5264150" y="2849563"/>
          <p14:tracePt t="27284" x="5289550" y="2830513"/>
          <p14:tracePt t="27290" x="5314950" y="2811463"/>
          <p14:tracePt t="27294" x="5346700" y="2784475"/>
          <p14:tracePt t="27297" x="5353050" y="2784475"/>
          <p14:tracePt t="27302" x="5384800" y="2759075"/>
          <p14:tracePt t="27306" x="5410200" y="2746375"/>
          <p14:tracePt t="27311" x="5435600" y="2727325"/>
          <p14:tracePt t="27313" x="5441950" y="2727325"/>
          <p14:tracePt t="27318" x="5473700" y="2708275"/>
          <p14:tracePt t="27320" x="5480050" y="2708275"/>
          <p14:tracePt t="27327" x="5511800" y="2695575"/>
          <p14:tracePt t="27333" x="5530850" y="2682875"/>
          <p14:tracePt t="27337" x="5543550" y="2682875"/>
          <p14:tracePt t="27342" x="5562600" y="2676525"/>
          <p14:tracePt t="27344" x="5575300" y="2676525"/>
          <p14:tracePt t="27350" x="5600700" y="2670175"/>
          <p14:tracePt t="27353" x="5607050" y="2670175"/>
          <p14:tracePt t="27360" x="5645150" y="2670175"/>
          <p14:tracePt t="27361" x="5651500" y="2670175"/>
          <p14:tracePt t="27367" x="5689600" y="2670175"/>
          <p14:tracePt t="27369" x="5695950" y="2670175"/>
          <p14:tracePt t="27375" x="5735638" y="2670175"/>
          <p14:tracePt t="27376" x="5741988" y="2670175"/>
          <p14:tracePt t="27378" x="5761038" y="2670175"/>
          <p14:tracePt t="27382" x="5780088" y="2676525"/>
          <p14:tracePt t="27384" x="5799138" y="2682875"/>
          <p14:tracePt t="27386" x="5805488" y="2682875"/>
          <p14:tracePt t="27391" x="5856288" y="2689225"/>
          <p14:tracePt t="27393" x="5881688" y="2695575"/>
          <p14:tracePt t="27396" x="5894388" y="2695575"/>
          <p14:tracePt t="27399" x="5919788" y="2708275"/>
          <p14:tracePt t="27401" x="5945188" y="2714625"/>
          <p14:tracePt t="27406" x="5983288" y="2727325"/>
          <p14:tracePt t="27409" x="6021388" y="2746375"/>
          <p14:tracePt t="27411" x="6040438" y="2752725"/>
          <p14:tracePt t="27416" x="6078538" y="2771775"/>
          <p14:tracePt t="27418" x="6091238" y="2778125"/>
          <p14:tracePt t="27423" x="6116638" y="2792413"/>
          <p14:tracePt t="27427" x="6148388" y="2805113"/>
          <p14:tracePt t="27433" x="6175375" y="2824163"/>
          <p14:tracePt t="27435" x="6181725" y="2824163"/>
          <p14:tracePt t="27440" x="6200775" y="2836863"/>
          <p14:tracePt t="27443" x="6213475" y="2849563"/>
          <p14:tracePt t="27446" x="6219825" y="2849563"/>
          <p14:tracePt t="27450" x="6226175" y="2855913"/>
          <p14:tracePt t="27451" x="6232525" y="2862263"/>
          <p14:tracePt t="27455" x="6238875" y="2868613"/>
          <p14:tracePt t="27458" x="6238875" y="2874963"/>
          <p14:tracePt t="27460" x="6245225" y="2874963"/>
          <p14:tracePt t="27462" x="6245225" y="2881313"/>
          <p14:tracePt t="27466" x="6251575" y="2887663"/>
          <p14:tracePt t="27475" x="6251575" y="2894013"/>
          <p14:tracePt t="27477" x="6257925" y="2900363"/>
          <p14:tracePt t="27482" x="6257925" y="2906713"/>
          <p14:tracePt t="27492" x="6257925" y="2919413"/>
          <p14:tracePt t="27499" x="6257925" y="2925763"/>
          <p14:tracePt t="27501" x="6257925" y="2932113"/>
          <p14:tracePt t="27507" x="6257925" y="2944813"/>
          <p14:tracePt t="27511" x="6257925" y="2957513"/>
          <p14:tracePt t="27516" x="6257925" y="2963863"/>
          <p14:tracePt t="27517" x="6257925" y="2970213"/>
          <p14:tracePt t="27520" x="6257925" y="2976563"/>
          <p14:tracePt t="27524" x="6257925" y="2989263"/>
          <p14:tracePt t="27527" x="6257925" y="3001963"/>
          <p14:tracePt t="27530" x="6257925" y="3008313"/>
          <p14:tracePt t="27534" x="6245225" y="3027363"/>
          <p14:tracePt t="27536" x="6245225" y="3040063"/>
          <p14:tracePt t="27540" x="6238875" y="3046413"/>
          <p14:tracePt t="27543" x="6232525" y="3065463"/>
          <p14:tracePt t="27545" x="6232525" y="3071813"/>
          <p14:tracePt t="27549" x="6226175" y="3084513"/>
          <p14:tracePt t="27551" x="6219825" y="3084513"/>
          <p14:tracePt t="27554" x="6213475" y="3097213"/>
          <p14:tracePt t="27557" x="6213475" y="3103563"/>
          <p14:tracePt t="27558" x="6207125" y="3109913"/>
          <p14:tracePt t="27559" x="6207125" y="3116263"/>
          <p14:tracePt t="27561" x="6200775" y="3122613"/>
          <p14:tracePt t="27565" x="6194425" y="3122613"/>
          <p14:tracePt t="27567" x="6194425" y="3128963"/>
          <p14:tracePt t="27569" x="6188075" y="3135313"/>
          <p14:tracePt t="27572" x="6181725" y="3141663"/>
          <p14:tracePt t="27574" x="6175375" y="3148013"/>
          <p14:tracePt t="27575" x="6175375" y="3154363"/>
          <p14:tracePt t="27576" x="6167438" y="3154363"/>
          <p14:tracePt t="27578" x="6161088" y="3160713"/>
          <p14:tracePt t="27582" x="6154738" y="3167063"/>
          <p14:tracePt t="27584" x="6148388" y="3173413"/>
          <p14:tracePt t="27586" x="6142038" y="3179763"/>
          <p14:tracePt t="27590" x="6129338" y="3186113"/>
          <p14:tracePt t="27592" x="6122988" y="3192463"/>
          <p14:tracePt t="27593" x="6116638" y="3198813"/>
          <p14:tracePt t="27599" x="6097588" y="3205163"/>
          <p14:tracePt t="27601" x="6091238" y="3211513"/>
          <p14:tracePt t="27605" x="6084888" y="3219450"/>
          <p14:tracePt t="27608" x="6065838" y="3232150"/>
          <p14:tracePt t="27609" x="6065838" y="3238500"/>
          <p14:tracePt t="27610" x="6059488" y="3238500"/>
          <p14:tracePt t="27612" x="6053138" y="3244850"/>
          <p14:tracePt t="27615" x="6046788" y="3251200"/>
          <p14:tracePt t="27618" x="6034088" y="3251200"/>
          <p14:tracePt t="27621" x="6021388" y="3263900"/>
          <p14:tracePt t="27624" x="6008688" y="3270250"/>
          <p14:tracePt t="27627" x="6002338" y="3276600"/>
          <p14:tracePt t="27628" x="5995988" y="3276600"/>
          <p14:tracePt t="27633" x="5983288" y="3282950"/>
          <p14:tracePt t="27635" x="5976938" y="3289300"/>
          <p14:tracePt t="27638" x="5964238" y="3295650"/>
          <p14:tracePt t="27641" x="5957888" y="3302000"/>
          <p14:tracePt t="27642" x="5951538" y="3302000"/>
          <p14:tracePt t="27643" x="5945188" y="3302000"/>
          <p14:tracePt t="27644" x="5945188" y="3308350"/>
          <p14:tracePt t="27645" x="5938838" y="3308350"/>
          <p14:tracePt t="27649" x="5932488" y="3314700"/>
          <p14:tracePt t="27650" x="5926138" y="3314700"/>
          <p14:tracePt t="27652" x="5919788" y="3321050"/>
          <p14:tracePt t="27655" x="5913438" y="3327400"/>
          <p14:tracePt t="27657" x="5907088" y="3327400"/>
          <p14:tracePt t="27659" x="5900738" y="3333750"/>
          <p14:tracePt t="27662" x="5894388" y="3333750"/>
          <p14:tracePt t="27665" x="5888038" y="3340100"/>
          <p14:tracePt t="27667" x="5881688" y="3340100"/>
          <p14:tracePt t="27672" x="5875338" y="3346450"/>
          <p14:tracePt t="27674" x="5862638" y="3346450"/>
          <p14:tracePt t="27676" x="5856288" y="3352800"/>
          <p14:tracePt t="27682" x="5837238" y="3359150"/>
          <p14:tracePt t="27685" x="5830888" y="3359150"/>
          <p14:tracePt t="27686" x="5824538" y="3359150"/>
          <p14:tracePt t="27689" x="5818188" y="3359150"/>
          <p14:tracePt t="27691" x="5805488" y="3359150"/>
          <p14:tracePt t="27692" x="5799138" y="3365500"/>
          <p14:tracePt t="27694" x="5792788" y="3365500"/>
          <p14:tracePt t="27699" x="5773738" y="3365500"/>
          <p14:tracePt t="27702" x="5767388" y="3365500"/>
          <p14:tracePt t="27704" x="5754688" y="3365500"/>
          <p14:tracePt t="27707" x="5735638" y="3365500"/>
          <p14:tracePt t="27710" x="5729288" y="3365500"/>
          <p14:tracePt t="27712" x="5722938" y="3365500"/>
          <p14:tracePt t="27716" x="5702300" y="3365500"/>
          <p14:tracePt t="27718" x="5689600" y="3365500"/>
          <p14:tracePt t="27720" x="5683250" y="3365500"/>
          <p14:tracePt t="27723" x="5670550" y="3365500"/>
          <p14:tracePt t="27725" x="5657850" y="3365500"/>
          <p14:tracePt t="27727" x="5651500" y="3365500"/>
          <p14:tracePt t="27728" x="5645150" y="3365500"/>
          <p14:tracePt t="27733" x="5626100" y="3365500"/>
          <p14:tracePt t="27736" x="5613400" y="3365500"/>
          <p14:tracePt t="27742" x="5594350" y="3365500"/>
          <p14:tracePt t="27744" x="5588000" y="3365500"/>
          <p14:tracePt t="27749" x="5581650" y="3365500"/>
          <p14:tracePt t="27749" x="5575300" y="3365500"/>
          <p14:tracePt t="27754" x="5568950" y="3365500"/>
          <p14:tracePt t="27758" x="5556250" y="3365500"/>
          <p14:tracePt t="27760" x="5549900" y="3365500"/>
          <p14:tracePt t="27765" x="5543550" y="3365500"/>
          <p14:tracePt t="27767" x="5537200" y="3365500"/>
          <p14:tracePt t="27769" x="5530850" y="3365500"/>
          <p14:tracePt t="27774" x="5524500" y="3365500"/>
          <p14:tracePt t="27775" x="5518150" y="3365500"/>
          <p14:tracePt t="27782" x="5505450" y="3365500"/>
          <p14:tracePt t="27784" x="5499100" y="3365500"/>
          <p14:tracePt t="27786" x="5492750" y="3365500"/>
          <p14:tracePt t="27792" x="5480050" y="3365500"/>
          <p14:tracePt t="27793" x="5473700" y="3365500"/>
          <p14:tracePt t="27795" x="5467350" y="3365500"/>
          <p14:tracePt t="27799" x="5454650" y="3365500"/>
          <p14:tracePt t="27800" x="5454650" y="3359150"/>
          <p14:tracePt t="27801" x="5448300" y="3359150"/>
          <p14:tracePt t="27804" x="5441950" y="3359150"/>
          <p14:tracePt t="27807" x="5429250" y="3352800"/>
          <p14:tracePt t="27809" x="5422900" y="3352800"/>
          <p14:tracePt t="27811" x="5416550" y="3352800"/>
          <p14:tracePt t="27815" x="5403850" y="3346450"/>
          <p14:tracePt t="27816" x="5397500" y="3340100"/>
          <p14:tracePt t="27820" x="5391150" y="3340100"/>
          <p14:tracePt t="27823" x="5384800" y="3333750"/>
          <p14:tracePt t="27824" x="5378450" y="3327400"/>
          <p14:tracePt t="27825" x="5372100" y="3327400"/>
          <p14:tracePt t="27827" x="5365750" y="3327400"/>
          <p14:tracePt t="27832" x="5353050" y="3314700"/>
          <p14:tracePt t="27835" x="5346700" y="3314700"/>
          <p14:tracePt t="27838" x="5334000" y="3308350"/>
          <p14:tracePt t="27841" x="5321300" y="3302000"/>
          <p14:tracePt t="27843" x="5321300" y="3295650"/>
          <p14:tracePt t="27844" x="5314950" y="3295650"/>
          <p14:tracePt t="27848" x="5314950" y="3289300"/>
          <p14:tracePt t="27850" x="5308600" y="3282950"/>
          <p14:tracePt t="27852" x="5302250" y="3282950"/>
          <p14:tracePt t="27856" x="5295900" y="3276600"/>
          <p14:tracePt t="27857" x="5295900" y="3270250"/>
          <p14:tracePt t="27860" x="5289550" y="3270250"/>
          <p14:tracePt t="27861" x="5289550" y="3263900"/>
          <p14:tracePt t="27865" x="5283200" y="3257550"/>
          <p14:tracePt t="27869" x="5276850" y="3251200"/>
          <p14:tracePt t="27874" x="5276850" y="3244850"/>
          <p14:tracePt t="27876" x="5270500" y="3238500"/>
          <p14:tracePt t="27879" x="5270500" y="3232150"/>
          <p14:tracePt t="27882" x="5264150" y="3225800"/>
          <p14:tracePt t="27899" x="5237163" y="3179763"/>
          <p14:tracePt t="27902" x="5237163" y="3173413"/>
          <p14:tracePt t="27905" x="5230813" y="3160713"/>
          <p14:tracePt t="27907" x="5224463" y="3154363"/>
          <p14:tracePt t="27909" x="5224463" y="3141663"/>
          <p14:tracePt t="27911" x="5224463" y="3135313"/>
          <p14:tracePt t="27917" x="5211763" y="3116263"/>
          <p14:tracePt t="27919" x="5211763" y="3109913"/>
          <p14:tracePt t="27921" x="5205413" y="3103563"/>
          <p14:tracePt t="27923" x="5205413" y="3090863"/>
          <p14:tracePt t="27926" x="5199063" y="3084513"/>
          <p14:tracePt t="27931" x="5199063" y="3071813"/>
          <p14:tracePt t="27935" x="5192713" y="3040063"/>
          <p14:tracePt t="27940" x="5192713" y="3027363"/>
          <p14:tracePt t="27945" x="5192713" y="3008313"/>
          <p14:tracePt t="27946" x="5192713" y="3001963"/>
          <p14:tracePt t="27950" x="5192713" y="2982913"/>
          <p14:tracePt t="27954" x="5192713" y="2970213"/>
          <p14:tracePt t="27958" x="5199063" y="2957513"/>
          <p14:tracePt t="27960" x="5205413" y="2944813"/>
          <p14:tracePt t="27962" x="5205413" y="2938463"/>
          <p14:tracePt t="27968" x="5224463" y="2913063"/>
          <p14:tracePt t="27970" x="5237163" y="2900363"/>
          <p14:tracePt t="27975" x="5249863" y="2881313"/>
          <p14:tracePt t="27977" x="5256213" y="2868613"/>
          <p14:tracePt t="27980" x="5264150" y="2868613"/>
          <p14:tracePt t="27983" x="5276850" y="2843213"/>
          <p14:tracePt t="27985" x="5283200" y="2836863"/>
          <p14:tracePt t="27989" x="5289550" y="2830513"/>
          <p14:tracePt t="27994" x="5308600" y="2805113"/>
          <p14:tracePt t="28000" x="5321300" y="2784475"/>
          <p14:tracePt t="28003" x="5327650" y="2778125"/>
          <p14:tracePt t="28006" x="5334000" y="2771775"/>
          <p14:tracePt t="28010" x="5340350" y="2759075"/>
          <p14:tracePt t="28012" x="5346700" y="2759075"/>
          <p14:tracePt t="28016" x="5353050" y="2746375"/>
          <p14:tracePt t="28023" x="5359400" y="2740025"/>
          <p14:tracePt t="28026" x="5365750" y="2733675"/>
          <p14:tracePt t="28029" x="5372100" y="2727325"/>
          <p14:tracePt t="28033" x="5378450" y="2720975"/>
          <p14:tracePt t="28038" x="5384800" y="2714625"/>
          <p14:tracePt t="28042" x="5391150" y="2708275"/>
          <p14:tracePt t="28044" x="5397500" y="2701925"/>
          <p14:tracePt t="28049" x="5410200" y="2695575"/>
          <p14:tracePt t="28053" x="5422900" y="2689225"/>
          <p14:tracePt t="28057" x="5435600" y="2682875"/>
          <p14:tracePt t="28059" x="5448300" y="2676525"/>
          <p14:tracePt t="28061" x="5454650" y="2670175"/>
          <p14:tracePt t="28066" x="5480050" y="2663825"/>
          <p14:tracePt t="28068" x="5492750" y="2657475"/>
          <p14:tracePt t="28073" x="5499100" y="2657475"/>
          <p14:tracePt t="28076" x="5537200" y="2644775"/>
          <p14:tracePt t="28078" x="5549900" y="2638425"/>
          <p14:tracePt t="28083" x="5588000" y="2625725"/>
          <p14:tracePt t="28085" x="5613400" y="2619375"/>
          <p14:tracePt t="28093" x="5664200" y="2606675"/>
          <p14:tracePt t="28095" x="5676900" y="2606675"/>
          <p14:tracePt t="28100" x="5702300" y="2600325"/>
          <p14:tracePt t="28105" x="5722938" y="2600325"/>
          <p14:tracePt t="28109" x="5735638" y="2600325"/>
          <p14:tracePt t="28111" x="5741988" y="2600325"/>
          <p14:tracePt t="28116" x="5754688" y="2600325"/>
          <p14:tracePt t="28121" x="5761038" y="2600325"/>
          <p14:tracePt t="28124" x="5767388" y="2600325"/>
          <p14:tracePt t="28127" x="5773738" y="2600325"/>
          <p14:tracePt t="28133" x="5786438" y="2600325"/>
          <p14:tracePt t="28142" x="5799138" y="2600325"/>
          <p14:tracePt t="28143" x="5805488" y="2600325"/>
          <p14:tracePt t="28149" x="5811838" y="2600325"/>
          <p14:tracePt t="28151" x="5818188" y="2600325"/>
          <p14:tracePt t="28153" x="5824538" y="2600325"/>
          <p14:tracePt t="28156" x="5830888" y="2600325"/>
          <p14:tracePt t="28159" x="5837238" y="2606675"/>
          <p14:tracePt t="28163" x="5843588" y="2606675"/>
          <p14:tracePt t="28167" x="5849938" y="2613025"/>
          <p14:tracePt t="28169" x="5856288" y="2619375"/>
          <p14:tracePt t="28173" x="5862638" y="2619375"/>
          <p14:tracePt t="28175" x="5868988" y="2625725"/>
          <p14:tracePt t="28179" x="5875338" y="2632075"/>
          <p14:tracePt t="28183" x="5881688" y="2638425"/>
          <p14:tracePt t="28186" x="5888038" y="2644775"/>
          <p14:tracePt t="28191" x="5900738" y="2651125"/>
          <p14:tracePt t="28193" x="5907088" y="2663825"/>
          <p14:tracePt t="28199" x="5919788" y="2676525"/>
          <p14:tracePt t="28202" x="5926138" y="2689225"/>
          <p14:tracePt t="28206" x="5932488" y="2701925"/>
          <p14:tracePt t="28209" x="5945188" y="2714625"/>
          <p14:tracePt t="28211" x="5945188" y="2727325"/>
          <p14:tracePt t="28216" x="5951538" y="2746375"/>
          <p14:tracePt t="28218" x="5951538" y="2759075"/>
          <p14:tracePt t="28224" x="5957888" y="2778125"/>
          <p14:tracePt t="28226" x="5957888" y="2792413"/>
          <p14:tracePt t="28228" x="5957888" y="2805113"/>
          <p14:tracePt t="28233" x="5964238" y="2824163"/>
          <p14:tracePt t="28235" x="5964238" y="2830513"/>
          <p14:tracePt t="28242" x="5964238" y="2862263"/>
          <p14:tracePt t="28244" x="5964238" y="2874963"/>
          <p14:tracePt t="28250" x="5964238" y="2894013"/>
          <p14:tracePt t="28253" x="5964238" y="2906713"/>
          <p14:tracePt t="28259" x="5964238" y="2932113"/>
          <p14:tracePt t="28260" x="5964238" y="2938463"/>
          <p14:tracePt t="28263" x="5964238" y="2944813"/>
          <p14:tracePt t="28267" x="5957888" y="2963863"/>
          <p14:tracePt t="28270" x="5957888" y="2970213"/>
          <p14:tracePt t="28275" x="5957888" y="2976563"/>
          <p14:tracePt t="28277" x="5957888" y="2989263"/>
          <p14:tracePt t="28279" x="5957888" y="2995613"/>
          <p14:tracePt t="28283" x="5951538" y="3008313"/>
          <p14:tracePt t="28286" x="5951538" y="3014663"/>
          <p14:tracePt t="28290" x="5945188" y="3027363"/>
          <p14:tracePt t="28293" x="5945188" y="3040063"/>
          <p14:tracePt t="28295" x="5938838" y="3046413"/>
          <p14:tracePt t="28300" x="5932488" y="3065463"/>
          <p14:tracePt t="28303" x="5932488" y="3071813"/>
          <p14:tracePt t="28305" x="5926138" y="3071813"/>
          <p14:tracePt t="28309" x="5919788" y="3084513"/>
          <p14:tracePt t="28311" x="5919788" y="3090863"/>
          <p14:tracePt t="28316" x="5913438" y="3103563"/>
          <p14:tracePt t="28321" x="5907088" y="3116263"/>
          <p14:tracePt t="28325" x="5900738" y="3128963"/>
          <p14:tracePt t="28327" x="5894388" y="3135313"/>
          <p14:tracePt t="28333" x="5881688" y="3148013"/>
          <p14:tracePt t="28335" x="5881688" y="3154363"/>
          <p14:tracePt t="28341" x="5868988" y="3167063"/>
          <p14:tracePt t="28343" x="5862638" y="3173413"/>
          <p14:tracePt t="28345" x="5856288" y="3179763"/>
          <p14:tracePt t="28350" x="5843588" y="3192463"/>
          <p14:tracePt t="28352" x="5837238" y="3198813"/>
          <p14:tracePt t="28358" x="5818188" y="3219450"/>
          <p14:tracePt t="28360" x="5811838" y="3225800"/>
          <p14:tracePt t="28362" x="5805488" y="3232150"/>
          <p14:tracePt t="28366" x="5792788" y="3238500"/>
          <p14:tracePt t="28369" x="5786438" y="3251200"/>
          <p14:tracePt t="28374" x="5773738" y="3257550"/>
          <p14:tracePt t="28376" x="5761038" y="3270250"/>
          <p14:tracePt t="28378" x="5754688" y="3270250"/>
          <p14:tracePt t="28382" x="5741988" y="3282950"/>
          <p14:tracePt t="28386" x="5729288" y="3282950"/>
          <p14:tracePt t="28390" x="5716588" y="3295650"/>
          <p14:tracePt t="28393" x="5702300" y="3302000"/>
          <p14:tracePt t="28395" x="5695950" y="3302000"/>
          <p14:tracePt t="28400" x="5683250" y="3314700"/>
          <p14:tracePt t="28404" x="5670550" y="3314700"/>
          <p14:tracePt t="28408" x="5657850" y="3327400"/>
          <p14:tracePt t="28410" x="5651500" y="3327400"/>
          <p14:tracePt t="28412" x="5645150" y="3327400"/>
          <p14:tracePt t="28416" x="5626100" y="3340100"/>
          <p14:tracePt t="28420" x="5613400" y="3340100"/>
          <p14:tracePt t="28424" x="5607050" y="3340100"/>
          <p14:tracePt t="28426" x="5588000" y="3346450"/>
          <p14:tracePt t="28427" x="5581650" y="3346450"/>
          <p14:tracePt t="28433" x="5556250" y="3352800"/>
          <p14:tracePt t="28436" x="5549900" y="3352800"/>
          <p14:tracePt t="28441" x="5537200" y="3352800"/>
          <p14:tracePt t="28443" x="5524500" y="3359150"/>
          <p14:tracePt t="28444" x="5518150" y="3359150"/>
          <p14:tracePt t="28450" x="5499100" y="3359150"/>
          <p14:tracePt t="28454" x="5486400" y="3359150"/>
          <p14:tracePt t="28458" x="5467350" y="3365500"/>
          <p14:tracePt t="28460" x="5461000" y="3365500"/>
          <p14:tracePt t="28462" x="5454650" y="3365500"/>
          <p14:tracePt t="28467" x="5435600" y="3365500"/>
          <p14:tracePt t="28470" x="5429250" y="3365500"/>
          <p14:tracePt t="28475" x="5416550" y="3365500"/>
          <p14:tracePt t="28477" x="5403850" y="3365500"/>
          <p14:tracePt t="28483" x="5391150" y="3365500"/>
          <p14:tracePt t="28484" x="5384800" y="3365500"/>
          <p14:tracePt t="28487" x="5378450" y="3365500"/>
          <p14:tracePt t="28491" x="5359400" y="3365500"/>
          <p14:tracePt t="28493" x="5353050" y="3365500"/>
          <p14:tracePt t="28494" x="5346700" y="3365500"/>
          <p14:tracePt t="28500" x="5327650" y="3365500"/>
          <p14:tracePt t="28504" x="5314950" y="3365500"/>
          <p14:tracePt t="28508" x="5302250" y="3365500"/>
          <p14:tracePt t="28510" x="5289550" y="3365500"/>
          <p14:tracePt t="28516" x="5270500" y="3359150"/>
          <p14:tracePt t="28519" x="5256213" y="3359150"/>
          <p14:tracePt t="28523" x="5243513" y="3359150"/>
          <p14:tracePt t="28526" x="5224463" y="3352800"/>
          <p14:tracePt t="28528" x="5211763" y="3346450"/>
          <p14:tracePt t="28533" x="5186363" y="3340100"/>
          <p14:tracePt t="28536" x="5180013" y="3340100"/>
          <p14:tracePt t="28540" x="5160963" y="3333750"/>
          <p14:tracePt t="28543" x="5135563" y="3327400"/>
          <p14:tracePt t="28545" x="5129213" y="3321050"/>
          <p14:tracePt t="28550" x="5103813" y="3314700"/>
          <p14:tracePt t="28552" x="5097463" y="3314700"/>
          <p14:tracePt t="28556" x="5084763" y="3308350"/>
          <p14:tracePt t="28559" x="5065713" y="3302000"/>
          <p14:tracePt t="28561" x="5053013" y="3295650"/>
          <p14:tracePt t="28565" x="5033963" y="3289300"/>
          <p14:tracePt t="28568" x="5027613" y="3282950"/>
          <p14:tracePt t="28573" x="5008563" y="3276600"/>
          <p14:tracePt t="28576" x="4983163" y="3263900"/>
          <p14:tracePt t="28577" x="4976813" y="3257550"/>
          <p14:tracePt t="28584" x="4957763" y="3244850"/>
          <p14:tracePt t="28586" x="4945063" y="3238500"/>
          <p14:tracePt t="28593" x="4919663" y="3219450"/>
          <p14:tracePt t="28595" x="4913313" y="3219450"/>
          <p14:tracePt t="28600" x="4894263" y="3205163"/>
          <p14:tracePt t="28603" x="4894263" y="3198813"/>
          <p14:tracePt t="28608" x="4875213" y="3186113"/>
          <p14:tracePt t="28610" x="4875213" y="3179763"/>
          <p14:tracePt t="28612" x="4868863" y="3173413"/>
          <p14:tracePt t="28616" x="4862513" y="3160713"/>
          <p14:tracePt t="28621" x="4849813" y="3148013"/>
          <p14:tracePt t="28625" x="4849813" y="3135313"/>
          <p14:tracePt t="28627" x="4843463" y="3122613"/>
          <p14:tracePt t="28632" x="4837113" y="3109913"/>
          <p14:tracePt t="28635" x="4830763" y="3097213"/>
          <p14:tracePt t="28639" x="4824413" y="3078163"/>
          <p14:tracePt t="28642" x="4818063" y="3065463"/>
          <p14:tracePt t="28644" x="4818063" y="3052763"/>
          <p14:tracePt t="28646" x="4818063" y="3046413"/>
          <p14:tracePt t="28650" x="4811713" y="3027363"/>
          <p14:tracePt t="28653" x="4805363" y="3014663"/>
          <p14:tracePt t="28659" x="4797425" y="2982913"/>
          <p14:tracePt t="28663" x="4797425" y="2976563"/>
          <p14:tracePt t="28666" x="4797425" y="2963863"/>
          <p14:tracePt t="28668" x="4791075" y="2951163"/>
          <p14:tracePt t="28675" x="4791075" y="2925763"/>
          <p14:tracePt t="28676" x="4791075" y="2913063"/>
          <p14:tracePt t="28678" x="4791075" y="2906713"/>
          <p14:tracePt t="28682" x="4791075" y="2894013"/>
          <p14:tracePt t="28685" x="4791075" y="2881313"/>
          <p14:tracePt t="28688" x="4791075" y="2874963"/>
          <p14:tracePt t="28692" x="4791075" y="2862263"/>
          <p14:tracePt t="28693" x="4791075" y="2855913"/>
          <p14:tracePt t="28696" x="4791075" y="2849563"/>
          <p14:tracePt t="28700" x="4791075" y="2836863"/>
          <p14:tracePt t="28702" x="4797425" y="2830513"/>
          <p14:tracePt t="28706" x="4797425" y="2824163"/>
          <p14:tracePt t="28709" x="4811713" y="2811463"/>
          <p14:tracePt t="28712" x="4811713" y="2805113"/>
          <p14:tracePt t="28716" x="4824413" y="2792413"/>
          <p14:tracePt t="28720" x="4837113" y="2784475"/>
          <p14:tracePt t="28724" x="4843463" y="2771775"/>
          <p14:tracePt t="28726" x="4856163" y="2765425"/>
          <p14:tracePt t="28728" x="4862513" y="2759075"/>
          <p14:tracePt t="28733" x="4875213" y="2746375"/>
          <p14:tracePt t="28735" x="4887913" y="2740025"/>
          <p14:tracePt t="28741" x="4913313" y="2720975"/>
          <p14:tracePt t="28743" x="4926013" y="2714625"/>
          <p14:tracePt t="28745" x="4932363" y="2708275"/>
          <p14:tracePt t="28749" x="4951413" y="2701925"/>
          <p14:tracePt t="28751" x="4957763" y="2701925"/>
          <p14:tracePt t="28756" x="4976813" y="2689225"/>
          <p14:tracePt t="28759" x="4995863" y="2682875"/>
          <p14:tracePt t="28762" x="5002213" y="2682875"/>
          <p14:tracePt t="28766" x="5027613" y="2670175"/>
          <p14:tracePt t="28769" x="5033963" y="2670175"/>
          <p14:tracePt t="28773" x="5046663" y="2670175"/>
          <p14:tracePt t="28776" x="5072063" y="2663825"/>
          <p14:tracePt t="28778" x="5078413" y="2657475"/>
          <p14:tracePt t="28783" x="5097463" y="2651125"/>
          <p14:tracePt t="28788" x="5116513" y="2651125"/>
          <p14:tracePt t="28792" x="5141913" y="2644775"/>
          <p14:tracePt t="28794" x="5154613" y="2644775"/>
          <p14:tracePt t="28796" x="5160963" y="2644775"/>
          <p14:tracePt t="28799" x="5180013" y="2644775"/>
          <p14:tracePt t="28801" x="5186363" y="2638425"/>
          <p14:tracePt t="28805" x="5205413" y="2638425"/>
          <p14:tracePt t="28808" x="5224463" y="2638425"/>
          <p14:tracePt t="28810" x="5230813" y="2638425"/>
          <p14:tracePt t="28812" x="5237163" y="2638425"/>
          <p14:tracePt t="28816" x="5264150" y="2638425"/>
          <p14:tracePt t="28820" x="5276850" y="2638425"/>
          <p14:tracePt t="28826" x="5302250" y="2638425"/>
          <p14:tracePt t="28827" x="5314950" y="2638425"/>
          <p14:tracePt t="28833" x="5334000" y="2644775"/>
          <p14:tracePt t="28835" x="5340350" y="2644775"/>
          <p14:tracePt t="28839" x="5353050" y="2657475"/>
          <p14:tracePt t="28842" x="5365750" y="2663825"/>
          <p14:tracePt t="28844" x="5372100" y="2670175"/>
          <p14:tracePt t="28849" x="5384800" y="2682875"/>
          <p14:tracePt t="28852" x="5397500" y="2695575"/>
          <p14:tracePt t="28856" x="5410200" y="2701925"/>
          <p14:tracePt t="28858" x="5416550" y="2714625"/>
          <p14:tracePt t="28860" x="5422900" y="2727325"/>
          <p14:tracePt t="28862" x="5429250" y="2727325"/>
          <p14:tracePt t="28866" x="5441950" y="2752725"/>
          <p14:tracePt t="28868" x="5441950" y="2759075"/>
          <p14:tracePt t="28871" x="5448300" y="2765425"/>
          <p14:tracePt t="28876" x="5461000" y="2798763"/>
          <p14:tracePt t="28877" x="5467350" y="2805113"/>
          <p14:tracePt t="28883" x="5480050" y="2836863"/>
          <p14:tracePt t="28885" x="5486400" y="2855913"/>
          <p14:tracePt t="28887" x="5486400" y="2862263"/>
          <p14:tracePt t="28892" x="5492750" y="2887663"/>
          <p14:tracePt t="28893" x="5492750" y="2894013"/>
          <p14:tracePt t="28895" x="5499100" y="2900363"/>
          <p14:tracePt t="28897" x="5499100" y="2906713"/>
          <p14:tracePt t="28901" x="5499100" y="2925763"/>
          <p14:tracePt t="28904" x="5499100" y="2938463"/>
          <p14:tracePt t="28906" x="5499100" y="2944813"/>
          <p14:tracePt t="28909" x="5499100" y="2951163"/>
          <p14:tracePt t="28913" x="5499100" y="2957513"/>
          <p14:tracePt t="28918" x="5499100" y="2976563"/>
          <p14:tracePt t="28922" x="5499100" y="2982913"/>
          <p14:tracePt t="28927" x="5499100" y="2995613"/>
          <p14:tracePt t="28933" x="5492750" y="3001963"/>
          <p14:tracePt t="28934" x="5492750" y="3008313"/>
          <p14:tracePt t="28936" x="5486400" y="3008313"/>
          <p14:tracePt t="28939" x="5480050" y="3014663"/>
          <p14:tracePt t="28942" x="5480050" y="3021013"/>
          <p14:tracePt t="28943" x="5480050" y="3027363"/>
          <p14:tracePt t="28945" x="5473700" y="3027363"/>
          <p14:tracePt t="28949" x="5467350" y="3033713"/>
          <p14:tracePt t="28951" x="5467350" y="3040063"/>
          <p14:tracePt t="28955" x="5461000" y="3046413"/>
          <p14:tracePt t="28958" x="5454650" y="3052763"/>
          <p14:tracePt t="28966" x="5448300" y="3059113"/>
          <p14:tracePt t="28968" x="5448300" y="3065463"/>
          <p14:tracePt t="28971" x="5441950" y="3065463"/>
          <p14:tracePt t="28975" x="5441950" y="3071813"/>
          <p14:tracePt t="28976" x="5435600" y="3071813"/>
          <p14:tracePt t="28982" x="5429250" y="3078163"/>
          <p14:tracePt t="28989" x="5422900" y="3084513"/>
          <p14:tracePt t="28992" x="5422900" y="3090863"/>
          <p14:tracePt t="28994" x="5416550" y="3090863"/>
          <p14:tracePt t="29000" x="5410200" y="3090863"/>
          <p14:tracePt t="29003" x="5410200" y="3097213"/>
          <p14:tracePt t="29007" x="5403850" y="3097213"/>
          <p14:tracePt t="29008" x="5403850" y="3103563"/>
          <p14:tracePt t="29010" x="5397500" y="3103563"/>
          <p14:tracePt t="29016" x="5391150" y="3103563"/>
          <p14:tracePt t="29017" x="5391150" y="3109913"/>
          <p14:tracePt t="29022" x="5384800" y="3109913"/>
          <p14:tracePt t="29025" x="5378450" y="3116263"/>
          <p14:tracePt t="29029" x="5372100" y="3116263"/>
          <p14:tracePt t="29032" x="5365750" y="3122613"/>
          <p14:tracePt t="29041" x="5353050" y="3128963"/>
          <p14:tracePt t="29049" x="5353050" y="3135313"/>
          <p14:tracePt t="29051" x="5346700" y="3135313"/>
          <p14:tracePt t="29103" x="5346700" y="3141663"/>
          <p14:tracePt t="29115" x="5353050" y="3141663"/>
          <p14:tracePt t="29119" x="5353050" y="3148013"/>
          <p14:tracePt t="29124" x="5365750" y="3148013"/>
          <p14:tracePt t="29127" x="5372100" y="3154363"/>
          <p14:tracePt t="29132" x="5384800" y="3160713"/>
          <p14:tracePt t="29134" x="5391150" y="3160713"/>
          <p14:tracePt t="29136" x="5397500" y="3160713"/>
          <p14:tracePt t="29141" x="5410200" y="3167063"/>
          <p14:tracePt t="29143" x="5416550" y="3167063"/>
          <p14:tracePt t="29145" x="5422900" y="3173413"/>
          <p14:tracePt t="29148" x="5429250" y="3173413"/>
          <p14:tracePt t="29150" x="5441950" y="3173413"/>
          <p14:tracePt t="29153" x="5448300" y="3179763"/>
          <p14:tracePt t="29157" x="5461000" y="3179763"/>
          <p14:tracePt t="29159" x="5467350" y="3186113"/>
          <p14:tracePt t="29161" x="5480050" y="3186113"/>
          <p14:tracePt t="29165" x="5486400" y="3186113"/>
          <p14:tracePt t="29167" x="5492750" y="3186113"/>
          <p14:tracePt t="29169" x="5499100" y="3186113"/>
          <p14:tracePt t="29173" x="5505450" y="3186113"/>
          <p14:tracePt t="29175" x="5511800" y="3186113"/>
          <p14:tracePt t="29176" x="5518150" y="3186113"/>
          <p14:tracePt t="29178" x="5524500" y="3186113"/>
          <p14:tracePt t="29183" x="5530850" y="3186113"/>
          <p14:tracePt t="29183" x="5537200" y="3186113"/>
          <p14:tracePt t="29187" x="5543550" y="3186113"/>
          <p14:tracePt t="29190" x="5549900" y="3186113"/>
          <p14:tracePt t="29192" x="5556250" y="3186113"/>
          <p14:tracePt t="29193" x="5562600" y="3186113"/>
          <p14:tracePt t="29198" x="5575300" y="3186113"/>
          <p14:tracePt t="29201" x="5581650" y="3186113"/>
          <p14:tracePt t="29204" x="5588000" y="3186113"/>
          <p14:tracePt t="29207" x="5594350" y="3192463"/>
          <p14:tracePt t="29208" x="5600700" y="3192463"/>
          <p14:tracePt t="29210" x="5607050" y="3198813"/>
          <p14:tracePt t="29212" x="5613400" y="3198813"/>
          <p14:tracePt t="29215" x="5619750" y="3198813"/>
          <p14:tracePt t="29217" x="5626100" y="3198813"/>
          <p14:tracePt t="29219" x="5632450" y="3205163"/>
          <p14:tracePt t="29223" x="5638800" y="3205163"/>
          <p14:tracePt t="29224" x="5645150" y="3211513"/>
          <p14:tracePt t="29225" x="5651500" y="3211513"/>
          <p14:tracePt t="29228" x="5657850" y="3211513"/>
          <p14:tracePt t="29232" x="5664200" y="3219450"/>
          <p14:tracePt t="29235" x="5670550" y="3219450"/>
          <p14:tracePt t="29238" x="5670550" y="3225800"/>
          <p14:tracePt t="29240" x="5676900" y="3225800"/>
          <p14:tracePt t="29245" x="5683250" y="3225800"/>
          <p14:tracePt t="29256" x="5689600" y="3225800"/>
          <p14:tracePt t="29262" x="5695950" y="3232150"/>
          <p14:tracePt t="29267" x="5702300" y="3232150"/>
          <p14:tracePt t="29271" x="5708650" y="3232150"/>
          <p14:tracePt t="29274" x="5716588" y="3238500"/>
          <p14:tracePt t="29276" x="5729288" y="3244850"/>
          <p14:tracePt t="29281" x="5741988" y="3251200"/>
          <p14:tracePt t="29285" x="5767388" y="3257550"/>
          <p14:tracePt t="29290" x="5792788" y="3263900"/>
          <p14:tracePt t="29292" x="5811838" y="3263900"/>
          <p14:tracePt t="29294" x="5830888" y="3276600"/>
          <p14:tracePt t="29299" x="5862638" y="3289300"/>
          <p14:tracePt t="29301" x="5875338" y="3289300"/>
          <p14:tracePt t="29305" x="5907088" y="3314700"/>
          <p14:tracePt t="29309" x="5945188" y="3327400"/>
          <p14:tracePt t="29311" x="5957888" y="3333750"/>
          <p14:tracePt t="29315" x="5976938" y="3346450"/>
          <p14:tracePt t="29319" x="5995988" y="3352800"/>
          <p14:tracePt t="29323" x="6015038" y="3365500"/>
          <p14:tracePt t="29325" x="6027738" y="3365500"/>
          <p14:tracePt t="29327" x="6034088" y="3371850"/>
          <p14:tracePt t="29332" x="6046788" y="3378200"/>
          <p14:tracePt t="29337" x="6053138" y="3384550"/>
          <p14:tracePt t="29340" x="6059488" y="3384550"/>
          <p14:tracePt t="29342" x="6065838" y="3384550"/>
          <p14:tracePt t="29345" x="6065838" y="3390900"/>
          <p14:tracePt t="29348" x="6072188" y="3390900"/>
          <p14:tracePt t="29349" x="6078538" y="3390900"/>
          <p14:tracePt t="29354" x="6084888" y="3397250"/>
          <p14:tracePt t="29357" x="6097588" y="3397250"/>
          <p14:tracePt t="29359" x="6103938" y="3403600"/>
          <p14:tracePt t="29360" x="6110288" y="3403600"/>
          <p14:tracePt t="29365" x="6135688" y="3416300"/>
          <p14:tracePt t="29369" x="6154738" y="3416300"/>
          <p14:tracePt t="29373" x="6194425" y="3429000"/>
          <p14:tracePt t="29375" x="6207125" y="3435350"/>
          <p14:tracePt t="29376" x="6219825" y="3435350"/>
          <p14:tracePt t="29378" x="6238875" y="3441700"/>
          <p14:tracePt t="29382" x="6289675" y="3454400"/>
          <p14:tracePt t="29385" x="6321425" y="3460750"/>
          <p14:tracePt t="29390" x="6372225" y="3473450"/>
          <p14:tracePt t="29393" x="6423025" y="3492500"/>
          <p14:tracePt t="29395" x="6454775" y="3505200"/>
          <p14:tracePt t="29399" x="6511925" y="3517900"/>
          <p14:tracePt t="29402" x="6569075" y="3536950"/>
          <p14:tracePt t="29409" x="6653213" y="3556000"/>
          <p14:tracePt t="29411" x="6684963" y="3568700"/>
          <p14:tracePt t="29415" x="6723063" y="3581400"/>
          <p14:tracePt t="29417" x="6754813" y="3587750"/>
          <p14:tracePt t="29422" x="6780213" y="3600450"/>
          <p14:tracePt t="29426" x="6818313" y="3613150"/>
          <p14:tracePt t="29428" x="6831013" y="3613150"/>
          <p14:tracePt t="29432" x="6850063" y="3619500"/>
          <p14:tracePt t="29434" x="6856413" y="3619500"/>
          <p14:tracePt t="29438" x="6862763" y="3625850"/>
          <p14:tracePt t="29441" x="6869113" y="3625850"/>
          <p14:tracePt t="29491" x="6875463" y="3625850"/>
          <p14:tracePt t="29503" x="6881813" y="3625850"/>
          <p14:tracePt t="29517" x="6888163" y="3625850"/>
          <p14:tracePt t="29588" x="6894513" y="3625850"/>
          <p14:tracePt t="29593" x="6900863" y="3625850"/>
          <p14:tracePt t="29601" x="6913563" y="3625850"/>
          <p14:tracePt t="29609" x="6938963" y="3625850"/>
          <p14:tracePt t="29612" x="6945313" y="3632200"/>
          <p14:tracePt t="29619" x="6964363" y="3632200"/>
          <p14:tracePt t="29625" x="6970713" y="3632200"/>
          <p14:tracePt t="29630" x="6977063" y="3632200"/>
          <p14:tracePt t="29636" x="6983413" y="3632200"/>
          <p14:tracePt t="29645" x="6989763" y="3632200"/>
          <p14:tracePt t="29669" x="6996113" y="3632200"/>
          <p14:tracePt t="29672" x="7002463" y="3632200"/>
          <p14:tracePt t="29678" x="7008813" y="3632200"/>
          <p14:tracePt t="29684" x="7015163" y="3632200"/>
          <p14:tracePt t="29688" x="7040563" y="3632200"/>
          <p14:tracePt t="29694" x="7065963" y="3632200"/>
          <p14:tracePt t="29698" x="7072313" y="3632200"/>
          <p14:tracePt t="29703" x="7105650" y="3632200"/>
          <p14:tracePt t="29710" x="7131050" y="3632200"/>
          <p14:tracePt t="29713" x="7137400" y="3632200"/>
          <p14:tracePt t="29719" x="7156450" y="3632200"/>
          <p14:tracePt t="29723" x="7162800" y="3632200"/>
          <p14:tracePt t="29727" x="7169150" y="3632200"/>
          <p14:tracePt t="29910" x="7169150" y="3625850"/>
          <p14:tracePt t="30025" x="7162800" y="3625850"/>
          <p14:tracePt t="30093" x="7156450" y="3625850"/>
          <p14:tracePt t="30387" x="7150100" y="3625850"/>
          <p14:tracePt t="30396" x="7150100" y="3619500"/>
          <p14:tracePt t="30402" x="7143750" y="3619500"/>
          <p14:tracePt t="30572" x="7137400" y="3619500"/>
          <p14:tracePt t="30578" x="7137400" y="3625850"/>
          <p14:tracePt t="30585" x="7131050" y="3632200"/>
          <p14:tracePt t="30593" x="7131050" y="3638550"/>
          <p14:tracePt t="30601" x="7124700" y="3652838"/>
          <p14:tracePt t="30607" x="7118350" y="3665538"/>
          <p14:tracePt t="30612" x="7112000" y="3671888"/>
          <p14:tracePt t="30620" x="7105650" y="3684588"/>
          <p14:tracePt t="30627" x="7099300" y="3697288"/>
          <p14:tracePt t="30635" x="7092950" y="3716338"/>
          <p14:tracePt t="30640" x="7085013" y="3729038"/>
          <p14:tracePt t="30646" x="7078663" y="3741738"/>
          <p14:tracePt t="30654" x="7072313" y="3760788"/>
          <p14:tracePt t="30658" x="7065963" y="3767138"/>
          <p14:tracePt t="30664" x="7065963" y="3773488"/>
          <p14:tracePt t="30670" x="7059613" y="3792538"/>
          <p14:tracePt t="30676" x="7053263" y="3805238"/>
          <p14:tracePt t="30684" x="7046913" y="3817938"/>
          <p14:tracePt t="30692" x="7046913" y="3830638"/>
          <p14:tracePt t="30703" x="7040563" y="3843338"/>
          <p14:tracePt t="30711" x="7040563" y="3849688"/>
          <p14:tracePt t="30720" x="7040563" y="3862388"/>
          <p14:tracePt t="30728" x="7040563" y="3868738"/>
          <p14:tracePt t="30736" x="7040563" y="3875088"/>
          <p14:tracePt t="30747" x="7040563" y="3881438"/>
          <p14:tracePt t="30758" x="7040563" y="3887788"/>
          <p14:tracePt t="30763" x="7034213" y="3887788"/>
          <p14:tracePt t="30776" x="7034213" y="3894138"/>
          <p14:tracePt t="30793" x="7034213" y="3900488"/>
          <p14:tracePt t="30823" x="7034213" y="3906838"/>
          <p14:tracePt t="30858" x="7034213" y="3913188"/>
          <p14:tracePt t="30869" x="7034213" y="3919538"/>
          <p14:tracePt t="30882" x="7034213" y="3925888"/>
          <p14:tracePt t="30888" x="7034213" y="3932238"/>
          <p14:tracePt t="30894" x="7034213" y="3938588"/>
          <p14:tracePt t="30905" x="7034213" y="3957638"/>
          <p14:tracePt t="30909" x="7034213" y="3963988"/>
          <p14:tracePt t="30922" x="7027863" y="3989388"/>
          <p14:tracePt t="30926" x="7027863" y="3995738"/>
          <p14:tracePt t="30932" x="7027863" y="4002088"/>
          <p14:tracePt t="30938" x="7021513" y="4021138"/>
          <p14:tracePt t="30942" x="7015163" y="4033838"/>
          <p14:tracePt t="30949" x="7015163" y="4040188"/>
          <p14:tracePt t="30952" x="7008813" y="4052888"/>
          <p14:tracePt t="30956" x="7002463" y="4059238"/>
          <p14:tracePt t="30962" x="7002463" y="4065588"/>
          <p14:tracePt t="30965" x="6996113" y="4073525"/>
          <p14:tracePt t="30970" x="6989763" y="4086225"/>
          <p14:tracePt t="30974" x="6989763" y="4092575"/>
          <p14:tracePt t="30978" x="6983413" y="4098925"/>
          <p14:tracePt t="30983" x="6983413" y="4105275"/>
          <p14:tracePt t="30987" x="6983413" y="4111625"/>
          <p14:tracePt t="30990" x="6977063" y="4111625"/>
          <p14:tracePt t="30994" x="6977063" y="4117975"/>
          <p14:tracePt t="31002" x="6977063" y="4130675"/>
          <p14:tracePt t="31011" x="6970713" y="4137025"/>
          <p14:tracePt t="31018" x="6970713" y="4143375"/>
          <p14:tracePt t="31179" x="6970713" y="4149725"/>
          <p14:tracePt t="31189" x="6970713" y="4156075"/>
          <p14:tracePt t="31201" x="6970713" y="4162425"/>
          <p14:tracePt t="31208" x="6970713" y="4168775"/>
          <p14:tracePt t="31219" x="6970713" y="4175125"/>
          <p14:tracePt t="31598" x="6970713" y="4181475"/>
          <p14:tracePt t="31628" x="6970713" y="4187825"/>
          <p14:tracePt t="31640" x="6970713" y="4194175"/>
          <p14:tracePt t="31651" x="6970713" y="4206875"/>
          <p14:tracePt t="31661" x="6970713" y="4219575"/>
          <p14:tracePt t="31670" x="6970713" y="4232275"/>
          <p14:tracePt t="31672" x="6970713" y="4238625"/>
          <p14:tracePt t="31676" x="6970713" y="4244975"/>
          <p14:tracePt t="31687" x="6964363" y="4264025"/>
          <p14:tracePt t="31693" x="6964363" y="4276725"/>
          <p14:tracePt t="31698" x="6958013" y="4276725"/>
          <p14:tracePt t="31704" x="6951663" y="4302125"/>
          <p14:tracePt t="31709" x="6951663" y="4314825"/>
          <p14:tracePt t="31720" x="6945313" y="4333875"/>
          <p14:tracePt t="31725" x="6938963" y="4340225"/>
          <p14:tracePt t="31730" x="6938963" y="4346575"/>
          <p14:tracePt t="31735" x="6938963" y="4352925"/>
          <p14:tracePt t="31745" x="6938963" y="4359275"/>
          <p14:tracePt t="31757" x="6938963" y="4365625"/>
          <p14:tracePt t="31769" x="6938963" y="4371975"/>
          <p14:tracePt t="31779" x="6938963" y="4378325"/>
          <p14:tracePt t="31790" x="6938963" y="4384675"/>
          <p14:tracePt t="31803" x="6938963" y="4391025"/>
          <p14:tracePt t="31834" x="6938963" y="4397375"/>
          <p14:tracePt t="31873" x="6938963" y="4403725"/>
          <p14:tracePt t="31887" x="6938963" y="4410075"/>
          <p14:tracePt t="31903" x="6938963" y="4416425"/>
          <p14:tracePt t="31909" x="6938963" y="4422775"/>
          <p14:tracePt t="31940" x="6938963" y="4429125"/>
          <p14:tracePt t="31968" x="6945313" y="4429125"/>
          <p14:tracePt t="31997" x="6951663" y="4429125"/>
          <p14:tracePt t="32008" x="6951663" y="4435475"/>
          <p14:tracePt t="32017" x="6958013" y="4435475"/>
          <p14:tracePt t="32022" x="6964363" y="4435475"/>
          <p14:tracePt t="32027" x="6970713" y="4435475"/>
          <p14:tracePt t="32033" x="6977063" y="4435475"/>
          <p14:tracePt t="32035" x="6983413" y="4435475"/>
          <p14:tracePt t="32044" x="6996113" y="4435475"/>
          <p14:tracePt t="32050" x="7002463" y="4435475"/>
          <p14:tracePt t="32054" x="7008813" y="4435475"/>
          <p14:tracePt t="32058" x="7015163" y="4435475"/>
          <p14:tracePt t="32061" x="7021513" y="4435475"/>
          <p14:tracePt t="32067" x="7034213" y="4435475"/>
          <p14:tracePt t="32070" x="7040563" y="4435475"/>
          <p14:tracePt t="32076" x="7053263" y="4435475"/>
          <p14:tracePt t="32079" x="7059613" y="4435475"/>
          <p14:tracePt t="32083" x="7065963" y="4435475"/>
          <p14:tracePt t="32087" x="7072313" y="4435475"/>
          <p14:tracePt t="32092" x="7078663" y="4435475"/>
          <p14:tracePt t="32098" x="7085013" y="4429125"/>
          <p14:tracePt t="32101" x="7092950" y="4429125"/>
          <p14:tracePt t="32108" x="7099300" y="4422775"/>
          <p14:tracePt t="32121" x="7105650" y="4422775"/>
          <p14:tracePt t="32129" x="7105650" y="4416425"/>
          <p14:tracePt t="32133" x="7112000" y="4416425"/>
          <p14:tracePt t="32139" x="7112000" y="4410075"/>
          <p14:tracePt t="32142" x="7118350" y="4410075"/>
          <p14:tracePt t="32151" x="7124700" y="4403725"/>
          <p14:tracePt t="32162" x="7131050" y="4397375"/>
          <p14:tracePt t="32173" x="7137400" y="4391025"/>
          <p14:tracePt t="32179" x="7143750" y="4391025"/>
          <p14:tracePt t="32186" x="7150100" y="4384675"/>
          <p14:tracePt t="32194" x="7156450" y="4378325"/>
          <p14:tracePt t="32206" x="7162800" y="4378325"/>
          <p14:tracePt t="32209" x="7162800" y="4371975"/>
          <p14:tracePt t="32227" x="7162800" y="4365625"/>
          <p14:tracePt t="32408" x="7169150" y="4365625"/>
          <p14:tracePt t="32422" x="7175500" y="4365625"/>
          <p14:tracePt t="32434" x="7181850" y="4365625"/>
          <p14:tracePt t="32451" x="7188200" y="4365625"/>
          <p14:tracePt t="32477" x="7194550" y="4365625"/>
          <p14:tracePt t="32495" x="7200900" y="4365625"/>
          <p14:tracePt t="32504" x="7207250" y="4359275"/>
          <p14:tracePt t="32514" x="7213600" y="4359275"/>
          <p14:tracePt t="32520" x="7219950" y="4352925"/>
          <p14:tracePt t="32525" x="7226300" y="4352925"/>
          <p14:tracePt t="32535" x="7232650" y="4346575"/>
          <p14:tracePt t="32544" x="7232650" y="4340225"/>
          <p14:tracePt t="32947" x="7232650" y="4333875"/>
          <p14:tracePt t="32951" x="7239000" y="4333875"/>
          <p14:tracePt t="33497" x="7245350" y="4333875"/>
          <p14:tracePt t="33518" x="7245350" y="4340225"/>
          <p14:tracePt t="33524" x="7251700" y="4340225"/>
          <p14:tracePt t="33529" x="7251700" y="4346575"/>
          <p14:tracePt t="33536" x="7264400" y="4359275"/>
          <p14:tracePt t="33542" x="7270750" y="4365625"/>
          <p14:tracePt t="33548" x="7277100" y="4371975"/>
          <p14:tracePt t="33556" x="7308850" y="4403725"/>
          <p14:tracePt t="33563" x="7321550" y="4416425"/>
          <p14:tracePt t="33568" x="7321550" y="4422775"/>
          <p14:tracePt t="33574" x="7372350" y="4460875"/>
          <p14:tracePt t="33581" x="7385050" y="4467225"/>
          <p14:tracePt t="33587" x="7423150" y="4492625"/>
          <p14:tracePt t="33593" x="7442200" y="4492625"/>
          <p14:tracePt t="33600" x="7473950" y="4513263"/>
          <p14:tracePt t="33606" x="7499350" y="4519613"/>
          <p14:tracePt t="33612" x="7512050" y="4532313"/>
          <p14:tracePt t="33617" x="7531100" y="4538663"/>
          <p14:tracePt t="33622" x="7558088" y="4545013"/>
          <p14:tracePt t="33627" x="7577138" y="4551363"/>
          <p14:tracePt t="33632" x="7596188" y="4557713"/>
          <p14:tracePt t="33638" x="7615238" y="4564063"/>
          <p14:tracePt t="33644" x="7634288" y="4570413"/>
          <p14:tracePt t="33654" x="7666038" y="4576763"/>
          <p14:tracePt t="33657" x="7672388" y="4576763"/>
          <p14:tracePt t="33663" x="7685088" y="4576763"/>
          <p14:tracePt t="33668" x="7704138" y="4576763"/>
          <p14:tracePt t="33673" x="7723188" y="4576763"/>
          <p14:tracePt t="33679" x="7742238" y="4576763"/>
          <p14:tracePt t="33685" x="7780338" y="4576763"/>
          <p14:tracePt t="33691" x="7831138" y="4576763"/>
          <p14:tracePt t="33695" x="7856538" y="4576763"/>
          <p14:tracePt t="33698" x="7888288" y="4570413"/>
          <p14:tracePt t="33701" x="7920038" y="4570413"/>
          <p14:tracePt t="33704" x="7939088" y="4564063"/>
          <p14:tracePt t="33705" x="7945438" y="4564063"/>
          <p14:tracePt t="33707" x="7964488" y="4564063"/>
          <p14:tracePt t="33709" x="7989888" y="4557713"/>
          <p14:tracePt t="33712" x="8010525" y="4557713"/>
          <p14:tracePt t="33715" x="8042275" y="4557713"/>
          <p14:tracePt t="33717" x="8061325" y="4551363"/>
          <p14:tracePt t="33719" x="8074025" y="4551363"/>
          <p14:tracePt t="33721" x="8086725" y="4545013"/>
          <p14:tracePt t="33723" x="8105775" y="4545013"/>
          <p14:tracePt t="33725" x="8118475" y="4538663"/>
          <p14:tracePt t="33726" x="8124825" y="4538663"/>
          <p14:tracePt t="33729" x="8137525" y="4532313"/>
          <p14:tracePt t="33732" x="8169275" y="4525963"/>
          <p14:tracePt t="33734" x="8181975" y="4519613"/>
          <p14:tracePt t="33738" x="8194675" y="4519613"/>
          <p14:tracePt t="33741" x="8220075" y="4506913"/>
          <p14:tracePt t="33744" x="8245475" y="4492625"/>
          <p14:tracePt t="33746" x="8258175" y="4492625"/>
          <p14:tracePt t="33749" x="8270875" y="4486275"/>
          <p14:tracePt t="33751" x="8283575" y="4479925"/>
          <p14:tracePt t="33752" x="8289925" y="4473575"/>
          <p14:tracePt t="33754" x="8308975" y="4467225"/>
          <p14:tracePt t="33755" x="8315325" y="4460875"/>
          <p14:tracePt t="33757" x="8328025" y="4454525"/>
          <p14:tracePt t="33758" x="8334375" y="4448175"/>
          <p14:tracePt t="33759" x="8359775" y="4441825"/>
          <p14:tracePt t="33759" x="8366125" y="4441825"/>
          <p14:tracePt t="33761" x="8372475" y="4435475"/>
          <p14:tracePt t="33765" x="8410575" y="4416425"/>
          <p14:tracePt t="33767" x="8423275" y="4410075"/>
          <p14:tracePt t="33769" x="8435975" y="4397375"/>
          <p14:tracePt t="33773" x="8482013" y="4378325"/>
          <p14:tracePt t="33775" x="8501063" y="4365625"/>
          <p14:tracePt t="33777" x="8513763" y="4352925"/>
          <p14:tracePt t="33782" x="8551863" y="4314825"/>
          <p14:tracePt t="33783" x="8570913" y="4302125"/>
          <p14:tracePt t="33785" x="8589963" y="4289425"/>
          <p14:tracePt t="33790" x="8634413" y="4238625"/>
          <p14:tracePt t="33793" x="8685213" y="4187825"/>
          <p14:tracePt t="33795" x="8697913" y="4175125"/>
          <p14:tracePt t="33798" x="8755063" y="4111625"/>
          <p14:tracePt t="33800" x="8767763" y="4092575"/>
          <p14:tracePt t="33802" x="8793163" y="4059238"/>
          <p14:tracePt t="33808" x="8875713" y="3944938"/>
          <p14:tracePt t="33809" x="8888413" y="3932238"/>
          <p14:tracePt t="33810" x="8907463" y="3906838"/>
          <p14:tracePt t="33812" x="8913813" y="3894138"/>
          <p14:tracePt t="33815" x="8972550" y="3817938"/>
          <p14:tracePt t="33817" x="9004300" y="3779838"/>
          <p14:tracePt t="33821" x="9036050" y="3722688"/>
          <p14:tracePt t="33826" x="9118600" y="3600450"/>
          <p14:tracePt t="33827" x="9124950" y="3587750"/>
          <p14:tracePt t="33982" x="9067800" y="758825"/>
          <p14:tracePt t="33986" x="8985250" y="695325"/>
          <p14:tracePt t="33988" x="8947150" y="669925"/>
          <p14:tracePt t="33990" x="8907463" y="644525"/>
          <p14:tracePt t="33991" x="8882063" y="630238"/>
          <p14:tracePt t="33994" x="8831263" y="604838"/>
          <p14:tracePt t="33997" x="8780463" y="579438"/>
          <p14:tracePt t="34000" x="8704263" y="528638"/>
          <p14:tracePt t="34002" x="8653463" y="515938"/>
          <p14:tracePt t="34004" x="8577263" y="477838"/>
          <p14:tracePt t="34006" x="8539163" y="452438"/>
          <p14:tracePt t="34008" x="8482013" y="439738"/>
          <p14:tracePt t="34011" x="8416925" y="407988"/>
          <p14:tracePt t="34015" x="8315325" y="376238"/>
          <p14:tracePt t="34017" x="8264525" y="357188"/>
          <p14:tracePt t="34021" x="8213725" y="344488"/>
          <p14:tracePt t="34025" x="8067675" y="300038"/>
          <p14:tracePt t="34029" x="8023225" y="293688"/>
          <p14:tracePt t="34034" x="7881938" y="261938"/>
          <p14:tracePt t="34035" x="7856538" y="255588"/>
          <p14:tracePt t="34036" x="7831138" y="255588"/>
          <p14:tracePt t="34038" x="7773988" y="236538"/>
          <p14:tracePt t="34041" x="7704138" y="230188"/>
          <p14:tracePt t="34042" x="7678738" y="217488"/>
          <p14:tracePt t="34044" x="7627938" y="209550"/>
          <p14:tracePt t="34048" x="7545388" y="203200"/>
          <p14:tracePt t="34049" x="7499350" y="190500"/>
          <p14:tracePt t="34052" x="7442200" y="184150"/>
          <p14:tracePt t="34056" x="7289800" y="165100"/>
          <p14:tracePt t="34059" x="7207250" y="158750"/>
          <p14:tracePt t="34060" x="7175500" y="158750"/>
          <p14:tracePt t="34062" x="7156450" y="158750"/>
          <p14:tracePt t="34065" x="7040563" y="158750"/>
          <p14:tracePt t="34067" x="7002463" y="152400"/>
          <p14:tracePt t="34073" x="6875463" y="152400"/>
          <p14:tracePt t="34077" x="6691313" y="152400"/>
          <p14:tracePt t="34082" x="6550025" y="165100"/>
          <p14:tracePt t="34085" x="6492875" y="171450"/>
          <p14:tracePt t="34089" x="6378575" y="190500"/>
          <p14:tracePt t="34092" x="6251575" y="217488"/>
          <p14:tracePt t="34094" x="6175375" y="230188"/>
          <p14:tracePt t="34099" x="6046788" y="268288"/>
          <p14:tracePt t="34101" x="5964238" y="280988"/>
          <p14:tracePt t="34108" x="5780088" y="350838"/>
          <p14:tracePt t="34110" x="5695950" y="388938"/>
          <p14:tracePt t="34112" x="5670550" y="395288"/>
          <p14:tracePt t="34116" x="5537200" y="458788"/>
          <p14:tracePt t="34118" x="5505450" y="477838"/>
          <p14:tracePt t="34123" x="5435600" y="515938"/>
          <p14:tracePt t="34130" x="5384800" y="554038"/>
          <p14:tracePt t="34134" x="5122863" y="727075"/>
          <p14:tracePt t="34137" x="5091113" y="758825"/>
          <p14:tracePt t="34143" x="4938713" y="879475"/>
          <p14:tracePt t="34145" x="4932363" y="885825"/>
          <p14:tracePt t="34149" x="4824413" y="993775"/>
          <p14:tracePt t="34154" x="4746625" y="1069975"/>
          <p14:tracePt t="34158" x="4645025" y="1166813"/>
          <p14:tracePt t="34160" x="4606925" y="1198563"/>
          <p14:tracePt t="34162" x="4581525" y="1236663"/>
          <p14:tracePt t="34166" x="4505325" y="1319213"/>
          <p14:tracePt t="34168" x="4448175" y="1370013"/>
          <p14:tracePt t="34174" x="4365625" y="1465263"/>
          <p14:tracePt t="34175" x="4325938" y="1511300"/>
          <p14:tracePt t="34176" x="4294188" y="1543050"/>
          <p14:tracePt t="34181" x="4217988" y="1631950"/>
          <p14:tracePt t="34183" x="4211638" y="1638300"/>
          <p14:tracePt t="34185" x="4154488" y="1714500"/>
          <p14:tracePt t="34190" x="4090988" y="1803400"/>
          <p14:tracePt t="34192" x="4059238" y="1835150"/>
          <p14:tracePt t="34193" x="4052888" y="1860550"/>
          <p14:tracePt t="34195" x="4033838" y="1879600"/>
          <p14:tracePt t="34198" x="3995738" y="1957388"/>
          <p14:tracePt t="34200" x="3976688" y="1982788"/>
          <p14:tracePt t="34205" x="3938588" y="2065338"/>
          <p14:tracePt t="34207" x="3906838" y="2147888"/>
          <p14:tracePt t="34209" x="3906838" y="2166938"/>
          <p14:tracePt t="34210" x="3900488" y="2185988"/>
          <p14:tracePt t="34212" x="3894138" y="2198688"/>
          <p14:tracePt t="34215" x="3873500" y="2281238"/>
          <p14:tracePt t="34216" x="3867150" y="2293938"/>
          <p14:tracePt t="34218" x="3860800" y="2332038"/>
          <p14:tracePt t="34223" x="3848100" y="2416175"/>
          <p14:tracePt t="34226" x="3848100" y="2460625"/>
          <p14:tracePt t="34227" x="3848100" y="2473325"/>
          <p14:tracePt t="34231" x="3841750" y="2549525"/>
          <p14:tracePt t="34233" x="3841750" y="2581275"/>
          <p14:tracePt t="34236" x="3841750" y="2619375"/>
          <p14:tracePt t="34240" x="3841750" y="2670175"/>
          <p14:tracePt t="34242" x="3848100" y="2701925"/>
          <p14:tracePt t="34243" x="3848100" y="2714625"/>
          <p14:tracePt t="34245" x="3848100" y="2727325"/>
          <p14:tracePt t="34248" x="3860800" y="2778125"/>
          <p14:tracePt t="34250" x="3860800" y="2805113"/>
          <p14:tracePt t="34253" x="3879850" y="2849563"/>
          <p14:tracePt t="34257" x="3894138" y="2900363"/>
          <p14:tracePt t="34258" x="3894138" y="2913063"/>
          <p14:tracePt t="34259" x="3900488" y="2938463"/>
          <p14:tracePt t="34261" x="3906838" y="2957513"/>
          <p14:tracePt t="34264" x="3919538" y="2995613"/>
          <p14:tracePt t="34266" x="3932238" y="3027363"/>
          <p14:tracePt t="34270" x="3944938" y="3071813"/>
          <p14:tracePt t="34274" x="3970338" y="3128963"/>
          <p14:tracePt t="34275" x="3983038" y="3141663"/>
          <p14:tracePt t="34277" x="3989388" y="3173413"/>
          <p14:tracePt t="34281" x="4014788" y="3211513"/>
          <p14:tracePt t="34283" x="4027488" y="3232150"/>
          <p14:tracePt t="34287" x="4046538" y="3276600"/>
          <p14:tracePt t="34290" x="4071938" y="3327400"/>
          <p14:tracePt t="34293" x="4103688" y="3365500"/>
          <p14:tracePt t="34294" x="4110038" y="3378200"/>
          <p14:tracePt t="34298" x="4154488" y="3422650"/>
          <p14:tracePt t="34300" x="4179888" y="3454400"/>
          <p14:tracePt t="34304" x="4217988" y="3486150"/>
          <p14:tracePt t="34308" x="4275138" y="3543300"/>
          <p14:tracePt t="34310" x="4306888" y="3568700"/>
          <p14:tracePt t="34312" x="4319588" y="3581400"/>
          <p14:tracePt t="34315" x="4391025" y="3632200"/>
          <p14:tracePt t="34317" x="4422775" y="3659188"/>
          <p14:tracePt t="34320" x="4467225" y="3684588"/>
          <p14:tracePt t="34326" x="4606925" y="3767138"/>
          <p14:tracePt t="34327" x="4645025" y="3792538"/>
          <p14:tracePt t="34331" x="4740275" y="3843338"/>
          <p14:tracePt t="34333" x="4765675" y="3856038"/>
          <p14:tracePt t="34339" x="4900613" y="3925888"/>
          <p14:tracePt t="34341" x="4983163" y="3957638"/>
          <p14:tracePt t="34342" x="5008563" y="3976688"/>
          <p14:tracePt t="34343" x="5033963" y="3983038"/>
          <p14:tracePt t="34345" x="5059363" y="4002088"/>
          <p14:tracePt t="34349" x="5192713" y="4046538"/>
          <p14:tracePt t="34351" x="5237163" y="4065588"/>
          <p14:tracePt t="34354" x="5327650" y="4105275"/>
          <p14:tracePt t="34358" x="5467350" y="4156075"/>
          <p14:tracePt t="34359" x="5473700" y="4156075"/>
          <p14:tracePt t="34361" x="5530850" y="4168775"/>
          <p14:tracePt t="34365" x="5670550" y="4225925"/>
          <p14:tracePt t="34367" x="5716588" y="4238625"/>
          <p14:tracePt t="34369" x="5754688" y="4244975"/>
          <p14:tracePt t="34375" x="5900738" y="4289425"/>
          <p14:tracePt t="34376" x="5919788" y="4295775"/>
          <p14:tracePt t="34378" x="5957888" y="4302125"/>
          <p14:tracePt t="34382" x="6053138" y="4333875"/>
          <p14:tracePt t="34384" x="6097588" y="4346575"/>
          <p14:tracePt t="34386" x="6135688" y="4352925"/>
          <p14:tracePt t="34391" x="6251575" y="4378325"/>
          <p14:tracePt t="34393" x="6296025" y="4384675"/>
          <p14:tracePt t="34395" x="6308725" y="4384675"/>
          <p14:tracePt t="34398" x="6384925" y="4391025"/>
          <p14:tracePt t="34400" x="6429375" y="4397375"/>
          <p14:tracePt t="34404" x="6467475" y="4397375"/>
          <p14:tracePt t="34408" x="6569075" y="4410075"/>
          <p14:tracePt t="34409" x="6600825" y="4410075"/>
          <p14:tracePt t="34411" x="6613525" y="4410075"/>
          <p14:tracePt t="34414" x="6678613" y="4410075"/>
          <p14:tracePt t="34416" x="6704013" y="4410075"/>
          <p14:tracePt t="34421" x="6773863" y="4410075"/>
          <p14:tracePt t="34425" x="6881813" y="4410075"/>
          <p14:tracePt t="34426" x="6894513" y="4410075"/>
          <p14:tracePt t="34428" x="6932613" y="4410075"/>
          <p14:tracePt t="34431" x="7008813" y="4397375"/>
          <p14:tracePt t="34435" x="7053263" y="4397375"/>
          <p14:tracePt t="34437" x="7085013" y="4391025"/>
          <p14:tracePt t="34440" x="7156450" y="4384675"/>
          <p14:tracePt t="34441" x="7169150" y="4378325"/>
          <p14:tracePt t="34443" x="7200900" y="4365625"/>
          <p14:tracePt t="34444" x="7213600" y="4365625"/>
          <p14:tracePt t="34448" x="7283450" y="4346575"/>
          <p14:tracePt t="34451" x="7302500" y="4346575"/>
          <p14:tracePt t="34455" x="7359650" y="4314825"/>
          <p14:tracePt t="34458" x="7397750" y="4308475"/>
          <p14:tracePt t="34459" x="7404100" y="4302125"/>
          <p14:tracePt t="34460" x="7416800" y="4295775"/>
          <p14:tracePt t="34462" x="7429500" y="4295775"/>
          <p14:tracePt t="34466" x="7480300" y="4270375"/>
          <p14:tracePt t="34469" x="7505700" y="4257675"/>
          <p14:tracePt t="34475" x="7551738" y="4225925"/>
          <p14:tracePt t="34476" x="7577138" y="4206875"/>
          <p14:tracePt t="34481" x="7615238" y="4187825"/>
          <p14:tracePt t="34484" x="7634288" y="4168775"/>
          <p14:tracePt t="34490" x="7678738" y="4137025"/>
          <p14:tracePt t="34492" x="7710488" y="4105275"/>
          <p14:tracePt t="34493" x="7716838" y="4098925"/>
          <p14:tracePt t="34495" x="7723188" y="4092575"/>
          <p14:tracePt t="34499" x="7761288" y="4059238"/>
          <p14:tracePt t="34502" x="7773988" y="4040188"/>
          <p14:tracePt t="34508" x="7831138" y="3983038"/>
          <p14:tracePt t="34510" x="7856538" y="3957638"/>
          <p14:tracePt t="34511" x="7862888" y="3951288"/>
          <p14:tracePt t="34516" x="7907338" y="3900488"/>
          <p14:tracePt t="34518" x="7926388" y="3881438"/>
          <p14:tracePt t="34522" x="7951788" y="3843338"/>
          <p14:tracePt t="34526" x="7989888" y="3798888"/>
          <p14:tracePt t="34528" x="8004175" y="3786188"/>
          <p14:tracePt t="34532" x="8048625" y="3716338"/>
          <p14:tracePt t="34535" x="8067675" y="3684588"/>
          <p14:tracePt t="34540" x="8099425" y="3632200"/>
          <p14:tracePt t="34543" x="8124825" y="3581400"/>
          <p14:tracePt t="34545" x="8137525" y="3575050"/>
          <p14:tracePt t="34549" x="8162925" y="3524250"/>
          <p14:tracePt t="34551" x="8162925" y="3517900"/>
          <p14:tracePt t="34556" x="8181975" y="3492500"/>
          <p14:tracePt t="34558" x="8207375" y="3454400"/>
          <p14:tracePt t="34561" x="8213725" y="3448050"/>
          <p14:tracePt t="34564" x="8220075" y="3441700"/>
          <p14:tracePt t="34566" x="8239125" y="3409950"/>
          <p14:tracePt t="34568" x="8251825" y="3403600"/>
          <p14:tracePt t="34574" x="8264525" y="3378200"/>
          <p14:tracePt t="34576" x="8277225" y="3365500"/>
          <p14:tracePt t="34582" x="8289925" y="3346450"/>
          <p14:tracePt t="34584" x="8289925" y="3340100"/>
          <p14:tracePt t="34587" x="8296275" y="3333750"/>
          <p14:tracePt t="34591" x="8296275" y="3327400"/>
          <p14:tracePt t="34592" x="8296275" y="3321050"/>
          <p14:tracePt t="34597" x="8296275" y="3314700"/>
          <p14:tracePt t="34606" x="8296275" y="3308350"/>
          <p14:tracePt t="34623" x="8289925" y="3308350"/>
          <p14:tracePt t="34625" x="8283575" y="3308350"/>
          <p14:tracePt t="34627" x="8283575" y="3302000"/>
          <p14:tracePt t="34632" x="8264525" y="3302000"/>
          <p14:tracePt t="34636" x="8239125" y="3295650"/>
          <p14:tracePt t="34640" x="8220075" y="3289300"/>
          <p14:tracePt t="34642" x="8194675" y="3289300"/>
          <p14:tracePt t="34644" x="8181975" y="3282950"/>
          <p14:tracePt t="34651" x="8112125" y="3282950"/>
          <p14:tracePt t="34653" x="8061325" y="3282950"/>
          <p14:tracePt t="34657" x="7996238" y="3282950"/>
          <p14:tracePt t="34660" x="7951788" y="3282950"/>
          <p14:tracePt t="34662" x="7926388" y="3282950"/>
          <p14:tracePt t="34668" x="7793038" y="3295650"/>
          <p14:tracePt t="34672" x="7685088" y="3302000"/>
          <p14:tracePt t="34676" x="7570788" y="3308350"/>
          <p14:tracePt t="34679" x="7537450" y="3308350"/>
          <p14:tracePt t="34684" x="7353300" y="3327400"/>
          <p14:tracePt t="34692" x="7040563" y="3352800"/>
          <p14:tracePt t="34694" x="6894513" y="3371850"/>
          <p14:tracePt t="34700" x="6634163" y="3384550"/>
          <p14:tracePt t="34702" x="6530975" y="3397250"/>
          <p14:tracePt t="34709" x="6238875" y="3435350"/>
          <p14:tracePt t="34712" x="6040438" y="3467100"/>
          <p14:tracePt t="34717" x="5722938" y="3505200"/>
          <p14:tracePt t="34723" x="5568950" y="3530600"/>
          <p14:tracePt t="34729" x="5276850" y="3594100"/>
          <p14:tracePt t="34735" x="5008563" y="3665538"/>
          <p14:tracePt t="34738" x="4938713" y="3690938"/>
          <p14:tracePt t="34745" x="4778375" y="3760788"/>
          <p14:tracePt t="34749" x="4702175" y="3817938"/>
          <p14:tracePt t="34752" x="4676775" y="3830638"/>
          <p14:tracePt t="34758" x="4632325" y="3881438"/>
          <p14:tracePt t="34762" x="4613275" y="3906838"/>
          <p14:tracePt t="34765" x="4594225" y="3925888"/>
          <p14:tracePt t="34773" x="4581525" y="3957638"/>
          <p14:tracePt t="34776" x="4568825" y="3976688"/>
          <p14:tracePt t="34777" x="4568825" y="3983038"/>
          <p14:tracePt t="34783" x="4556125" y="4014788"/>
          <p14:tracePt t="34791" x="4530725" y="4059238"/>
          <p14:tracePt t="34793" x="4524375" y="4065588"/>
          <p14:tracePt t="34795" x="4518025" y="4073525"/>
          <p14:tracePt t="34799" x="4498975" y="4111625"/>
          <p14:tracePt t="34802" x="4498975" y="4117975"/>
          <p14:tracePt t="34809" x="4473575" y="4175125"/>
          <p14:tracePt t="34812" x="4467225" y="4200525"/>
          <p14:tracePt t="34815" x="4460875" y="4232275"/>
          <p14:tracePt t="34817" x="4460875" y="4244975"/>
          <p14:tracePt t="34824" x="4460875" y="4276725"/>
          <p14:tracePt t="34826" x="4460875" y="4308475"/>
          <p14:tracePt t="34828" x="4460875" y="4314825"/>
          <p14:tracePt t="34834" x="4473575" y="4346575"/>
          <p14:tracePt t="34837" x="4486275" y="4359275"/>
          <p14:tracePt t="34841" x="4498975" y="4384675"/>
          <p14:tracePt t="34842" x="4511675" y="4391025"/>
          <p14:tracePt t="34848" x="4524375" y="4403725"/>
          <p14:tracePt t="34849" x="4530725" y="4410075"/>
          <p14:tracePt t="34855" x="4537075" y="4416425"/>
          <p14:tracePt t="34883" x="4530725" y="4422775"/>
          <p14:tracePt t="34890" x="4511675" y="4422775"/>
          <p14:tracePt t="34892" x="4505325" y="4422775"/>
          <p14:tracePt t="34894" x="4498975" y="4422775"/>
          <p14:tracePt t="34898" x="4492625" y="4422775"/>
          <p14:tracePt t="34899" x="4486275" y="4422775"/>
          <p14:tracePt t="34903" x="4479925" y="4422775"/>
          <p14:tracePt t="34926" x="4486275" y="4422775"/>
          <p14:tracePt t="34929" x="4492625" y="4422775"/>
          <p14:tracePt t="34933" x="4518025" y="4429125"/>
          <p14:tracePt t="34935" x="4530725" y="4429125"/>
          <p14:tracePt t="34937" x="4549775" y="4429125"/>
          <p14:tracePt t="34942" x="4594225" y="4429125"/>
          <p14:tracePt t="34944" x="4619625" y="4416425"/>
          <p14:tracePt t="34950" x="4714875" y="4391025"/>
          <p14:tracePt t="34952" x="4759325" y="4365625"/>
          <p14:tracePt t="34958" x="4906963" y="4314825"/>
          <p14:tracePt t="34960" x="4957763" y="4302125"/>
          <p14:tracePt t="34962" x="4970463" y="4302125"/>
          <p14:tracePt t="34966" x="5065713" y="4264025"/>
          <p14:tracePt t="34967" x="5129213" y="4251325"/>
          <p14:tracePt t="34973" x="5276850" y="4206875"/>
          <p14:tracePt t="34975" x="5334000" y="4200525"/>
          <p14:tracePt t="34977" x="5391150" y="4181475"/>
          <p14:tracePt t="34983" x="5524500" y="4149725"/>
          <p14:tracePt t="34985" x="5613400" y="4137025"/>
          <p14:tracePt t="34989" x="5695950" y="4117975"/>
          <p14:tracePt t="34993" x="5881688" y="4073525"/>
          <p14:tracePt t="34995" x="5945188" y="4059238"/>
          <p14:tracePt t="34999" x="6072188" y="4027488"/>
          <p14:tracePt t="35001" x="6161088" y="4008438"/>
          <p14:tracePt t="35005" x="6308725" y="3970338"/>
          <p14:tracePt t="35009" x="6505575" y="3913188"/>
          <p14:tracePt t="35011" x="6575425" y="3887788"/>
          <p14:tracePt t="35016" x="6843713" y="3805238"/>
          <p14:tracePt t="35018" x="6881813" y="3792538"/>
          <p14:tracePt t="35026" x="7226300" y="3671888"/>
          <p14:tracePt t="35028" x="7315200" y="3646488"/>
          <p14:tracePt t="35030" x="7340600" y="3625850"/>
          <p14:tracePt t="35033" x="7493000" y="3575050"/>
          <p14:tracePt t="35035" x="7589838" y="3536950"/>
          <p14:tracePt t="35041" x="7773988" y="3467100"/>
          <p14:tracePt t="35043" x="7818438" y="3454400"/>
          <p14:tracePt t="35045" x="7843838" y="3441700"/>
          <p14:tracePt t="35049" x="7951788" y="3409950"/>
          <p14:tracePt t="35051" x="7989888" y="3403600"/>
          <p14:tracePt t="35055" x="8010525" y="3390900"/>
          <p14:tracePt t="35059" x="8074025" y="3371850"/>
          <p14:tracePt t="35061" x="8086725" y="3371850"/>
          <p14:tracePt t="35066" x="8118475" y="3359150"/>
          <p14:tracePt t="35068" x="8131175" y="3352800"/>
          <p14:tracePt t="35074" x="8162925" y="3333750"/>
          <p14:tracePt t="35076" x="8169275" y="3333750"/>
          <p14:tracePt t="35078" x="8175625" y="3327400"/>
          <p14:tracePt t="35083" x="8201025" y="3314700"/>
          <p14:tracePt t="35088" x="8213725" y="3308350"/>
          <p14:tracePt t="35092" x="8239125" y="3295650"/>
          <p14:tracePt t="35094" x="8245475" y="3289300"/>
          <p14:tracePt t="35099" x="8264525" y="3276600"/>
          <p14:tracePt t="35100" x="8270875" y="3276600"/>
          <p14:tracePt t="35107" x="8302625" y="3257550"/>
          <p14:tracePt t="35108" x="8315325" y="3251200"/>
          <p14:tracePt t="35110" x="8334375" y="3244850"/>
          <p14:tracePt t="35112" x="8340725" y="3238500"/>
          <p14:tracePt t="35115" x="8366125" y="3225800"/>
          <p14:tracePt t="35117" x="8385175" y="3219450"/>
          <p14:tracePt t="35121" x="8397875" y="3211513"/>
          <p14:tracePt t="35125" x="8455025" y="3192463"/>
          <p14:tracePt t="35127" x="8488363" y="3173413"/>
          <p14:tracePt t="35132" x="8545513" y="3160713"/>
          <p14:tracePt t="35134" x="8564563" y="3154363"/>
          <p14:tracePt t="35140" x="8596313" y="3148013"/>
          <p14:tracePt t="35142" x="8640763" y="3135313"/>
          <p14:tracePt t="35145" x="8666163" y="3128963"/>
          <p14:tracePt t="35148" x="8716963" y="3122613"/>
          <p14:tracePt t="35151" x="8742363" y="3116263"/>
          <p14:tracePt t="35154" x="8780463" y="3109913"/>
          <p14:tracePt t="35158" x="8837613" y="3097213"/>
          <p14:tracePt t="35160" x="8863013" y="3090863"/>
          <p14:tracePt t="35161" x="8869363" y="3090863"/>
          <p14:tracePt t="35165" x="8913813" y="3078163"/>
          <p14:tracePt t="35167" x="8934450" y="3078163"/>
          <p14:tracePt t="35173" x="8978900" y="3059113"/>
          <p14:tracePt t="35175" x="9017000" y="3046413"/>
          <p14:tracePt t="35176" x="9029700" y="3040063"/>
          <p14:tracePt t="35183" x="9067800" y="3027363"/>
          <p14:tracePt t="35186" x="9093200" y="3021013"/>
          <p14:tracePt t="35190" x="9124950" y="3008313"/>
          <p14:tracePt t="35192" x="9137650" y="300196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310</Words>
  <Application>Microsoft Office PowerPoint</Application>
  <PresentationFormat>화면 슬라이드 쇼(16:9)</PresentationFormat>
  <Paragraphs>148</Paragraphs>
  <Slides>24</Slides>
  <Notes>21</Notes>
  <HiddenSlides>0</HiddenSlides>
  <MMClips>24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Arial</vt:lpstr>
      <vt:lpstr>Calibri</vt:lpstr>
      <vt:lpstr>Wingdings</vt:lpstr>
      <vt:lpstr>Office Theme</vt:lpstr>
      <vt:lpstr>Custom Design</vt:lpstr>
      <vt:lpstr>PowerPoint 프레젠테이션</vt:lpstr>
      <vt:lpstr> Agenda</vt:lpstr>
      <vt:lpstr> EDA</vt:lpstr>
      <vt:lpstr> EDA</vt:lpstr>
      <vt:lpstr> EDA</vt:lpstr>
      <vt:lpstr> EDA</vt:lpstr>
      <vt:lpstr> 베이스라인</vt:lpstr>
      <vt:lpstr> 모델링</vt:lpstr>
      <vt:lpstr> 모델링</vt:lpstr>
      <vt:lpstr> 모델링</vt:lpstr>
      <vt:lpstr> 모델링</vt:lpstr>
      <vt:lpstr> 모델링</vt:lpstr>
      <vt:lpstr> 모델링</vt:lpstr>
      <vt:lpstr> 모델링</vt:lpstr>
      <vt:lpstr> 모델링</vt:lpstr>
      <vt:lpstr> 모델링</vt:lpstr>
      <vt:lpstr> 모델링</vt:lpstr>
      <vt:lpstr> 모델링</vt:lpstr>
      <vt:lpstr> 모델링</vt:lpstr>
      <vt:lpstr> 모델링</vt:lpstr>
      <vt:lpstr> Performance</vt:lpstr>
      <vt:lpstr> Conclusion</vt:lpstr>
      <vt:lpstr> Conclusion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박순혁</cp:lastModifiedBy>
  <cp:revision>57</cp:revision>
  <dcterms:created xsi:type="dcterms:W3CDTF">2014-04-01T16:27:38Z</dcterms:created>
  <dcterms:modified xsi:type="dcterms:W3CDTF">2021-12-10T04:40:56Z</dcterms:modified>
</cp:coreProperties>
</file>